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4" r:id="rId2"/>
    <p:sldId id="257" r:id="rId3"/>
    <p:sldId id="268" r:id="rId4"/>
    <p:sldId id="269" r:id="rId5"/>
    <p:sldId id="270" r:id="rId6"/>
    <p:sldId id="271" r:id="rId7"/>
    <p:sldId id="272" r:id="rId8"/>
    <p:sldId id="291" r:id="rId9"/>
    <p:sldId id="292" r:id="rId10"/>
    <p:sldId id="288" r:id="rId11"/>
    <p:sldId id="289" r:id="rId12"/>
    <p:sldId id="290" r:id="rId13"/>
    <p:sldId id="293" r:id="rId14"/>
    <p:sldId id="274" r:id="rId15"/>
    <p:sldId id="294" r:id="rId16"/>
    <p:sldId id="278" r:id="rId17"/>
    <p:sldId id="275" r:id="rId18"/>
    <p:sldId id="295" r:id="rId19"/>
    <p:sldId id="296" r:id="rId20"/>
    <p:sldId id="297" r:id="rId21"/>
    <p:sldId id="298" r:id="rId22"/>
    <p:sldId id="276" r:id="rId23"/>
    <p:sldId id="277" r:id="rId24"/>
    <p:sldId id="281" r:id="rId25"/>
    <p:sldId id="286"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219"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7.svg"/></Relationships>
</file>

<file path=ppt/diagrams/_rels/data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41.svg"/><Relationship Id="rId5" Type="http://schemas.openxmlformats.org/officeDocument/2006/relationships/image" Target="../media/image9.png"/><Relationship Id="rId4" Type="http://schemas.openxmlformats.org/officeDocument/2006/relationships/image" Target="../media/image40.svg"/></Relationships>
</file>

<file path=ppt/diagrams/_rels/data7.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2.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31.svg"/><Relationship Id="rId2" Type="http://schemas.openxmlformats.org/officeDocument/2006/relationships/image" Target="../media/image40.svg"/><Relationship Id="rId16" Type="http://schemas.openxmlformats.org/officeDocument/2006/relationships/image" Target="../media/image55.svg"/><Relationship Id="rId1" Type="http://schemas.openxmlformats.org/officeDocument/2006/relationships/image" Target="../media/image39.png"/><Relationship Id="rId6" Type="http://schemas.openxmlformats.org/officeDocument/2006/relationships/image" Target="../media/image47.svg"/><Relationship Id="rId11" Type="http://schemas.openxmlformats.org/officeDocument/2006/relationships/image" Target="../media/image30.png"/><Relationship Id="rId5" Type="http://schemas.openxmlformats.org/officeDocument/2006/relationships/image" Target="../media/image46.png"/><Relationship Id="rId15" Type="http://schemas.openxmlformats.org/officeDocument/2006/relationships/image" Target="../media/image54.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41.svg"/><Relationship Id="rId5" Type="http://schemas.openxmlformats.org/officeDocument/2006/relationships/image" Target="../media/image9.png"/><Relationship Id="rId4" Type="http://schemas.openxmlformats.org/officeDocument/2006/relationships/image" Target="../media/image4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2.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31.svg"/><Relationship Id="rId2" Type="http://schemas.openxmlformats.org/officeDocument/2006/relationships/image" Target="../media/image40.svg"/><Relationship Id="rId16" Type="http://schemas.openxmlformats.org/officeDocument/2006/relationships/image" Target="../media/image55.svg"/><Relationship Id="rId1" Type="http://schemas.openxmlformats.org/officeDocument/2006/relationships/image" Target="../media/image39.png"/><Relationship Id="rId6" Type="http://schemas.openxmlformats.org/officeDocument/2006/relationships/image" Target="../media/image47.svg"/><Relationship Id="rId11" Type="http://schemas.openxmlformats.org/officeDocument/2006/relationships/image" Target="../media/image30.png"/><Relationship Id="rId5" Type="http://schemas.openxmlformats.org/officeDocument/2006/relationships/image" Target="../media/image46.png"/><Relationship Id="rId15" Type="http://schemas.openxmlformats.org/officeDocument/2006/relationships/image" Target="../media/image54.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1209F3-6400-4C02-A23B-376C88630912}"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717D780A-FDC1-42BC-8996-E8EA3DD0C92C}">
      <dgm:prSet/>
      <dgm:spPr/>
      <dgm:t>
        <a:bodyPr/>
        <a:lstStyle/>
        <a:p>
          <a:r>
            <a:rPr lang="en-US"/>
            <a:t>Customer satisfaction</a:t>
          </a:r>
        </a:p>
      </dgm:t>
    </dgm:pt>
    <dgm:pt modelId="{8A6CB8C8-AB49-437C-A23D-753EF64D870A}" type="parTrans" cxnId="{88F11064-48C7-4A60-B810-3ADF25755A58}">
      <dgm:prSet/>
      <dgm:spPr/>
      <dgm:t>
        <a:bodyPr/>
        <a:lstStyle/>
        <a:p>
          <a:endParaRPr lang="en-US"/>
        </a:p>
      </dgm:t>
    </dgm:pt>
    <dgm:pt modelId="{C0946D2A-15D0-441C-9D98-C8A899038A26}" type="sibTrans" cxnId="{88F11064-48C7-4A60-B810-3ADF25755A58}">
      <dgm:prSet/>
      <dgm:spPr/>
      <dgm:t>
        <a:bodyPr/>
        <a:lstStyle/>
        <a:p>
          <a:endParaRPr lang="en-US"/>
        </a:p>
      </dgm:t>
    </dgm:pt>
    <dgm:pt modelId="{3764AE11-2049-466A-B442-0D28E8C73C81}">
      <dgm:prSet/>
      <dgm:spPr/>
      <dgm:t>
        <a:bodyPr/>
        <a:lstStyle/>
        <a:p>
          <a:r>
            <a:rPr lang="en-US" dirty="0"/>
            <a:t>Early and continuous delivery</a:t>
          </a:r>
        </a:p>
      </dgm:t>
    </dgm:pt>
    <dgm:pt modelId="{689D2950-5E09-4FFE-95BE-3D96D15BF868}" type="parTrans" cxnId="{94FAE657-FA5F-4874-8D75-7C9C84AF49DD}">
      <dgm:prSet/>
      <dgm:spPr/>
      <dgm:t>
        <a:bodyPr/>
        <a:lstStyle/>
        <a:p>
          <a:endParaRPr lang="en-US"/>
        </a:p>
      </dgm:t>
    </dgm:pt>
    <dgm:pt modelId="{51807CB7-CF08-4E10-B405-946E56C30EA5}" type="sibTrans" cxnId="{94FAE657-FA5F-4874-8D75-7C9C84AF49DD}">
      <dgm:prSet/>
      <dgm:spPr/>
      <dgm:t>
        <a:bodyPr/>
        <a:lstStyle/>
        <a:p>
          <a:endParaRPr lang="en-US"/>
        </a:p>
      </dgm:t>
    </dgm:pt>
    <dgm:pt modelId="{14714224-D096-405B-A858-086B33A59EE3}">
      <dgm:prSet/>
      <dgm:spPr/>
      <dgm:t>
        <a:bodyPr/>
        <a:lstStyle/>
        <a:p>
          <a:r>
            <a:rPr lang="en-US"/>
            <a:t>Embrace change</a:t>
          </a:r>
        </a:p>
      </dgm:t>
    </dgm:pt>
    <dgm:pt modelId="{D7BD9683-5CA9-457E-B96E-4CB0A326DD5A}" type="parTrans" cxnId="{C73010C3-8BC8-4811-A436-7D592633757E}">
      <dgm:prSet/>
      <dgm:spPr/>
      <dgm:t>
        <a:bodyPr/>
        <a:lstStyle/>
        <a:p>
          <a:endParaRPr lang="en-US"/>
        </a:p>
      </dgm:t>
    </dgm:pt>
    <dgm:pt modelId="{544BF9E8-757F-4B03-B25C-3BEC77A4AAB6}" type="sibTrans" cxnId="{C73010C3-8BC8-4811-A436-7D592633757E}">
      <dgm:prSet/>
      <dgm:spPr/>
      <dgm:t>
        <a:bodyPr/>
        <a:lstStyle/>
        <a:p>
          <a:endParaRPr lang="en-US"/>
        </a:p>
      </dgm:t>
    </dgm:pt>
    <dgm:pt modelId="{402E5EBD-BA60-4733-A396-34910ED7DD60}">
      <dgm:prSet/>
      <dgm:spPr/>
      <dgm:t>
        <a:bodyPr/>
        <a:lstStyle/>
        <a:p>
          <a:r>
            <a:rPr lang="en-US"/>
            <a:t>Frequent delivery</a:t>
          </a:r>
        </a:p>
      </dgm:t>
    </dgm:pt>
    <dgm:pt modelId="{8C444705-7BA8-4DF1-A97D-D9EB74CAC414}" type="parTrans" cxnId="{CDAD2F28-5BC7-4E5F-8683-CE82377689B1}">
      <dgm:prSet/>
      <dgm:spPr/>
      <dgm:t>
        <a:bodyPr/>
        <a:lstStyle/>
        <a:p>
          <a:endParaRPr lang="en-US"/>
        </a:p>
      </dgm:t>
    </dgm:pt>
    <dgm:pt modelId="{56D4AD33-0862-48C0-9892-5DE0FD3E0C05}" type="sibTrans" cxnId="{CDAD2F28-5BC7-4E5F-8683-CE82377689B1}">
      <dgm:prSet/>
      <dgm:spPr/>
      <dgm:t>
        <a:bodyPr/>
        <a:lstStyle/>
        <a:p>
          <a:endParaRPr lang="en-US"/>
        </a:p>
      </dgm:t>
    </dgm:pt>
    <dgm:pt modelId="{E5F9F5C2-D747-4CA9-A776-5E3D1BDB454D}">
      <dgm:prSet/>
      <dgm:spPr/>
      <dgm:t>
        <a:bodyPr/>
        <a:lstStyle/>
        <a:p>
          <a:r>
            <a:rPr lang="en-US" dirty="0"/>
            <a:t>Collaboration of businesses and developers</a:t>
          </a:r>
        </a:p>
      </dgm:t>
    </dgm:pt>
    <dgm:pt modelId="{221BDF0B-63B7-457F-A66D-2194BFE0DC47}" type="parTrans" cxnId="{ED982485-4EF4-4DC2-AE05-A359DBCD1D0B}">
      <dgm:prSet/>
      <dgm:spPr/>
      <dgm:t>
        <a:bodyPr/>
        <a:lstStyle/>
        <a:p>
          <a:endParaRPr lang="en-US"/>
        </a:p>
      </dgm:t>
    </dgm:pt>
    <dgm:pt modelId="{0F1814BB-FADB-4069-9F35-26DF02754BC9}" type="sibTrans" cxnId="{ED982485-4EF4-4DC2-AE05-A359DBCD1D0B}">
      <dgm:prSet/>
      <dgm:spPr/>
      <dgm:t>
        <a:bodyPr/>
        <a:lstStyle/>
        <a:p>
          <a:endParaRPr lang="en-US"/>
        </a:p>
      </dgm:t>
    </dgm:pt>
    <dgm:pt modelId="{4A16C197-5CAF-4C51-96ED-9150EA7D2A44}">
      <dgm:prSet/>
      <dgm:spPr/>
      <dgm:t>
        <a:bodyPr/>
        <a:lstStyle/>
        <a:p>
          <a:r>
            <a:rPr lang="en-US"/>
            <a:t>Motivated individuals</a:t>
          </a:r>
        </a:p>
      </dgm:t>
    </dgm:pt>
    <dgm:pt modelId="{B7938049-7C4E-4161-B637-1F9E51D19B1E}" type="parTrans" cxnId="{12C8D994-59E7-42B2-936B-737ADE222989}">
      <dgm:prSet/>
      <dgm:spPr/>
      <dgm:t>
        <a:bodyPr/>
        <a:lstStyle/>
        <a:p>
          <a:endParaRPr lang="en-US"/>
        </a:p>
      </dgm:t>
    </dgm:pt>
    <dgm:pt modelId="{1C7E7135-4C75-485B-8D30-616EC735681F}" type="sibTrans" cxnId="{12C8D994-59E7-42B2-936B-737ADE222989}">
      <dgm:prSet/>
      <dgm:spPr/>
      <dgm:t>
        <a:bodyPr/>
        <a:lstStyle/>
        <a:p>
          <a:endParaRPr lang="en-US"/>
        </a:p>
      </dgm:t>
    </dgm:pt>
    <dgm:pt modelId="{3AEE3A58-FEFD-4D40-BE6B-D65FF28EAA32}">
      <dgm:prSet/>
      <dgm:spPr/>
      <dgm:t>
        <a:bodyPr/>
        <a:lstStyle/>
        <a:p>
          <a:r>
            <a:rPr lang="en-US"/>
            <a:t>Face-to-face conversation</a:t>
          </a:r>
        </a:p>
      </dgm:t>
    </dgm:pt>
    <dgm:pt modelId="{F252BEFD-9CE0-4073-AB6F-DDEDE4DEFF76}" type="parTrans" cxnId="{93D2B5A6-D778-4FCA-92A7-CA4E4861685F}">
      <dgm:prSet/>
      <dgm:spPr/>
      <dgm:t>
        <a:bodyPr/>
        <a:lstStyle/>
        <a:p>
          <a:endParaRPr lang="en-US"/>
        </a:p>
      </dgm:t>
    </dgm:pt>
    <dgm:pt modelId="{8CEF7B02-6B72-4F33-9B55-98EE541107B5}" type="sibTrans" cxnId="{93D2B5A6-D778-4FCA-92A7-CA4E4861685F}">
      <dgm:prSet/>
      <dgm:spPr/>
      <dgm:t>
        <a:bodyPr/>
        <a:lstStyle/>
        <a:p>
          <a:endParaRPr lang="en-US"/>
        </a:p>
      </dgm:t>
    </dgm:pt>
    <dgm:pt modelId="{1B879345-5489-4099-A45D-BFB8DD13AC55}">
      <dgm:prSet/>
      <dgm:spPr/>
      <dgm:t>
        <a:bodyPr/>
        <a:lstStyle/>
        <a:p>
          <a:r>
            <a:rPr lang="en-US"/>
            <a:t>Functional products</a:t>
          </a:r>
        </a:p>
      </dgm:t>
    </dgm:pt>
    <dgm:pt modelId="{0337C14E-256F-45AE-8D17-38FDEB3680B2}" type="parTrans" cxnId="{FE7299A0-96F1-472A-9D38-3D6C94FDA932}">
      <dgm:prSet/>
      <dgm:spPr/>
      <dgm:t>
        <a:bodyPr/>
        <a:lstStyle/>
        <a:p>
          <a:endParaRPr lang="en-US"/>
        </a:p>
      </dgm:t>
    </dgm:pt>
    <dgm:pt modelId="{27D8C772-6A7E-4A72-A19A-BB41B65D1132}" type="sibTrans" cxnId="{FE7299A0-96F1-472A-9D38-3D6C94FDA932}">
      <dgm:prSet/>
      <dgm:spPr/>
      <dgm:t>
        <a:bodyPr/>
        <a:lstStyle/>
        <a:p>
          <a:endParaRPr lang="en-US"/>
        </a:p>
      </dgm:t>
    </dgm:pt>
    <dgm:pt modelId="{94C94E50-62C5-44BB-8586-ED00117F2D94}">
      <dgm:prSet/>
      <dgm:spPr/>
      <dgm:t>
        <a:bodyPr/>
        <a:lstStyle/>
        <a:p>
          <a:r>
            <a:rPr lang="en-US"/>
            <a:t>Technical excellence</a:t>
          </a:r>
        </a:p>
      </dgm:t>
    </dgm:pt>
    <dgm:pt modelId="{F70194A4-48C3-447E-976D-4EE1AF445AC8}" type="parTrans" cxnId="{40204556-C40F-40E5-843E-609018268728}">
      <dgm:prSet/>
      <dgm:spPr/>
      <dgm:t>
        <a:bodyPr/>
        <a:lstStyle/>
        <a:p>
          <a:endParaRPr lang="en-US"/>
        </a:p>
      </dgm:t>
    </dgm:pt>
    <dgm:pt modelId="{25971574-DDC8-4509-928A-995F93067672}" type="sibTrans" cxnId="{40204556-C40F-40E5-843E-609018268728}">
      <dgm:prSet/>
      <dgm:spPr/>
      <dgm:t>
        <a:bodyPr/>
        <a:lstStyle/>
        <a:p>
          <a:endParaRPr lang="en-US"/>
        </a:p>
      </dgm:t>
    </dgm:pt>
    <dgm:pt modelId="{2527164E-0F93-40D0-B6CC-55C683098E7D}">
      <dgm:prSet/>
      <dgm:spPr/>
      <dgm:t>
        <a:bodyPr/>
        <a:lstStyle/>
        <a:p>
          <a:r>
            <a:rPr lang="en-US"/>
            <a:t>Simplicity</a:t>
          </a:r>
        </a:p>
      </dgm:t>
    </dgm:pt>
    <dgm:pt modelId="{BF2E6346-38F7-4628-ABA0-B31E6D6022B5}" type="parTrans" cxnId="{A86CC20E-03A6-4F9B-8624-8B7D58C94B46}">
      <dgm:prSet/>
      <dgm:spPr/>
      <dgm:t>
        <a:bodyPr/>
        <a:lstStyle/>
        <a:p>
          <a:endParaRPr lang="en-US"/>
        </a:p>
      </dgm:t>
    </dgm:pt>
    <dgm:pt modelId="{AA583F27-41E1-4FF9-AC54-134B4FDCB86D}" type="sibTrans" cxnId="{A86CC20E-03A6-4F9B-8624-8B7D58C94B46}">
      <dgm:prSet/>
      <dgm:spPr/>
      <dgm:t>
        <a:bodyPr/>
        <a:lstStyle/>
        <a:p>
          <a:endParaRPr lang="en-US"/>
        </a:p>
      </dgm:t>
    </dgm:pt>
    <dgm:pt modelId="{2B5DD66E-E1E0-47A0-8716-B31DF5BF112F}">
      <dgm:prSet/>
      <dgm:spPr/>
      <dgm:t>
        <a:bodyPr/>
        <a:lstStyle/>
        <a:p>
          <a:r>
            <a:rPr lang="en-US"/>
            <a:t>Self-organized teams</a:t>
          </a:r>
        </a:p>
      </dgm:t>
    </dgm:pt>
    <dgm:pt modelId="{161C7A73-4029-4EAC-93F2-C7D7EF3DC594}" type="parTrans" cxnId="{90E678C6-482B-4821-9A36-E0D4724B6C47}">
      <dgm:prSet/>
      <dgm:spPr/>
      <dgm:t>
        <a:bodyPr/>
        <a:lstStyle/>
        <a:p>
          <a:endParaRPr lang="en-US"/>
        </a:p>
      </dgm:t>
    </dgm:pt>
    <dgm:pt modelId="{D8ADF118-0ED2-487E-A01A-E9FB381E4835}" type="sibTrans" cxnId="{90E678C6-482B-4821-9A36-E0D4724B6C47}">
      <dgm:prSet/>
      <dgm:spPr/>
      <dgm:t>
        <a:bodyPr/>
        <a:lstStyle/>
        <a:p>
          <a:endParaRPr lang="en-US"/>
        </a:p>
      </dgm:t>
    </dgm:pt>
    <dgm:pt modelId="{BF0057EF-EFB6-4BE3-A7A8-BB043F58C2D8}">
      <dgm:prSet/>
      <dgm:spPr/>
      <dgm:t>
        <a:bodyPr/>
        <a:lstStyle/>
        <a:p>
          <a:r>
            <a:rPr lang="en-US" dirty="0"/>
            <a:t>Regulation, reflection and adjustment</a:t>
          </a:r>
        </a:p>
      </dgm:t>
    </dgm:pt>
    <dgm:pt modelId="{00DD641F-0410-44BB-86BD-6D78F6F649C3}" type="parTrans" cxnId="{62171F7B-9B1D-4C4E-9446-84A570E71BBC}">
      <dgm:prSet/>
      <dgm:spPr/>
      <dgm:t>
        <a:bodyPr/>
        <a:lstStyle/>
        <a:p>
          <a:endParaRPr lang="en-US"/>
        </a:p>
      </dgm:t>
    </dgm:pt>
    <dgm:pt modelId="{3023C397-7780-4EA0-9FCD-2DAE4360177B}" type="sibTrans" cxnId="{62171F7B-9B1D-4C4E-9446-84A570E71BBC}">
      <dgm:prSet/>
      <dgm:spPr/>
      <dgm:t>
        <a:bodyPr/>
        <a:lstStyle/>
        <a:p>
          <a:endParaRPr lang="en-US"/>
        </a:p>
      </dgm:t>
    </dgm:pt>
    <dgm:pt modelId="{5188A491-5BD4-4108-AE48-93B02DD1D74E}" type="pres">
      <dgm:prSet presAssocID="{FB1209F3-6400-4C02-A23B-376C88630912}" presName="Name0" presStyleCnt="0">
        <dgm:presLayoutVars>
          <dgm:dir/>
          <dgm:resizeHandles val="exact"/>
        </dgm:presLayoutVars>
      </dgm:prSet>
      <dgm:spPr/>
    </dgm:pt>
    <dgm:pt modelId="{0E839C61-DCE7-40C8-A154-694CE378B9D4}" type="pres">
      <dgm:prSet presAssocID="{717D780A-FDC1-42BC-8996-E8EA3DD0C92C}" presName="node" presStyleLbl="node1" presStyleIdx="0" presStyleCnt="12">
        <dgm:presLayoutVars>
          <dgm:bulletEnabled val="1"/>
        </dgm:presLayoutVars>
      </dgm:prSet>
      <dgm:spPr/>
    </dgm:pt>
    <dgm:pt modelId="{68B6AEDF-FC8F-4B31-8AAF-A0E3AAA5A3D9}" type="pres">
      <dgm:prSet presAssocID="{C0946D2A-15D0-441C-9D98-C8A899038A26}" presName="sibTrans" presStyleLbl="sibTrans1D1" presStyleIdx="0" presStyleCnt="11"/>
      <dgm:spPr/>
    </dgm:pt>
    <dgm:pt modelId="{6776EC34-1B8C-421B-BA98-B6DC405503BA}" type="pres">
      <dgm:prSet presAssocID="{C0946D2A-15D0-441C-9D98-C8A899038A26}" presName="connectorText" presStyleLbl="sibTrans1D1" presStyleIdx="0" presStyleCnt="11"/>
      <dgm:spPr/>
    </dgm:pt>
    <dgm:pt modelId="{4E0F66F9-860B-49D1-B9DE-21B08DEAB1F7}" type="pres">
      <dgm:prSet presAssocID="{3764AE11-2049-466A-B442-0D28E8C73C81}" presName="node" presStyleLbl="node1" presStyleIdx="1" presStyleCnt="12">
        <dgm:presLayoutVars>
          <dgm:bulletEnabled val="1"/>
        </dgm:presLayoutVars>
      </dgm:prSet>
      <dgm:spPr/>
    </dgm:pt>
    <dgm:pt modelId="{5B67A4C3-9D72-4B0E-9F48-08B28996B00D}" type="pres">
      <dgm:prSet presAssocID="{51807CB7-CF08-4E10-B405-946E56C30EA5}" presName="sibTrans" presStyleLbl="sibTrans1D1" presStyleIdx="1" presStyleCnt="11"/>
      <dgm:spPr/>
    </dgm:pt>
    <dgm:pt modelId="{F86EB6AA-8458-4EFA-B0B7-416CD910E4F3}" type="pres">
      <dgm:prSet presAssocID="{51807CB7-CF08-4E10-B405-946E56C30EA5}" presName="connectorText" presStyleLbl="sibTrans1D1" presStyleIdx="1" presStyleCnt="11"/>
      <dgm:spPr/>
    </dgm:pt>
    <dgm:pt modelId="{20D321FA-0721-48F8-AEA5-DCBCFFA33BE6}" type="pres">
      <dgm:prSet presAssocID="{14714224-D096-405B-A858-086B33A59EE3}" presName="node" presStyleLbl="node1" presStyleIdx="2" presStyleCnt="12">
        <dgm:presLayoutVars>
          <dgm:bulletEnabled val="1"/>
        </dgm:presLayoutVars>
      </dgm:prSet>
      <dgm:spPr/>
    </dgm:pt>
    <dgm:pt modelId="{A8498567-F1F0-415C-8F97-0D8CDCB1953C}" type="pres">
      <dgm:prSet presAssocID="{544BF9E8-757F-4B03-B25C-3BEC77A4AAB6}" presName="sibTrans" presStyleLbl="sibTrans1D1" presStyleIdx="2" presStyleCnt="11"/>
      <dgm:spPr/>
    </dgm:pt>
    <dgm:pt modelId="{9D4FC186-91DD-49BB-88A2-75860F4F2097}" type="pres">
      <dgm:prSet presAssocID="{544BF9E8-757F-4B03-B25C-3BEC77A4AAB6}" presName="connectorText" presStyleLbl="sibTrans1D1" presStyleIdx="2" presStyleCnt="11"/>
      <dgm:spPr/>
    </dgm:pt>
    <dgm:pt modelId="{F36D37AD-A772-422C-B473-A46FC8434146}" type="pres">
      <dgm:prSet presAssocID="{402E5EBD-BA60-4733-A396-34910ED7DD60}" presName="node" presStyleLbl="node1" presStyleIdx="3" presStyleCnt="12" custLinFactNeighborX="-630">
        <dgm:presLayoutVars>
          <dgm:bulletEnabled val="1"/>
        </dgm:presLayoutVars>
      </dgm:prSet>
      <dgm:spPr/>
    </dgm:pt>
    <dgm:pt modelId="{9AE76F7E-EC41-489A-BFA3-254259F757C5}" type="pres">
      <dgm:prSet presAssocID="{56D4AD33-0862-48C0-9892-5DE0FD3E0C05}" presName="sibTrans" presStyleLbl="sibTrans1D1" presStyleIdx="3" presStyleCnt="11"/>
      <dgm:spPr/>
    </dgm:pt>
    <dgm:pt modelId="{41E41DC9-0963-4191-A373-9C32CD3533F8}" type="pres">
      <dgm:prSet presAssocID="{56D4AD33-0862-48C0-9892-5DE0FD3E0C05}" presName="connectorText" presStyleLbl="sibTrans1D1" presStyleIdx="3" presStyleCnt="11"/>
      <dgm:spPr/>
    </dgm:pt>
    <dgm:pt modelId="{0B9433D0-F5F1-445C-A47E-4F2B3B3A21E9}" type="pres">
      <dgm:prSet presAssocID="{E5F9F5C2-D747-4CA9-A776-5E3D1BDB454D}" presName="node" presStyleLbl="node1" presStyleIdx="4" presStyleCnt="12">
        <dgm:presLayoutVars>
          <dgm:bulletEnabled val="1"/>
        </dgm:presLayoutVars>
      </dgm:prSet>
      <dgm:spPr/>
    </dgm:pt>
    <dgm:pt modelId="{39D99237-FC7B-459C-ACCE-D2E50C6A12EB}" type="pres">
      <dgm:prSet presAssocID="{0F1814BB-FADB-4069-9F35-26DF02754BC9}" presName="sibTrans" presStyleLbl="sibTrans1D1" presStyleIdx="4" presStyleCnt="11"/>
      <dgm:spPr/>
    </dgm:pt>
    <dgm:pt modelId="{9D76513F-947B-476E-B914-2DC8703803E9}" type="pres">
      <dgm:prSet presAssocID="{0F1814BB-FADB-4069-9F35-26DF02754BC9}" presName="connectorText" presStyleLbl="sibTrans1D1" presStyleIdx="4" presStyleCnt="11"/>
      <dgm:spPr/>
    </dgm:pt>
    <dgm:pt modelId="{519495D3-AA08-4747-84D8-3CEFB294321C}" type="pres">
      <dgm:prSet presAssocID="{4A16C197-5CAF-4C51-96ED-9150EA7D2A44}" presName="node" presStyleLbl="node1" presStyleIdx="5" presStyleCnt="12">
        <dgm:presLayoutVars>
          <dgm:bulletEnabled val="1"/>
        </dgm:presLayoutVars>
      </dgm:prSet>
      <dgm:spPr/>
    </dgm:pt>
    <dgm:pt modelId="{C36A0383-61EF-40C7-AEC8-0CDA1154F499}" type="pres">
      <dgm:prSet presAssocID="{1C7E7135-4C75-485B-8D30-616EC735681F}" presName="sibTrans" presStyleLbl="sibTrans1D1" presStyleIdx="5" presStyleCnt="11"/>
      <dgm:spPr/>
    </dgm:pt>
    <dgm:pt modelId="{795F4717-C30B-4CE1-957B-AC79A98E178F}" type="pres">
      <dgm:prSet presAssocID="{1C7E7135-4C75-485B-8D30-616EC735681F}" presName="connectorText" presStyleLbl="sibTrans1D1" presStyleIdx="5" presStyleCnt="11"/>
      <dgm:spPr/>
    </dgm:pt>
    <dgm:pt modelId="{B6F8E33F-2EB9-4078-AB5A-25EFAE47A4E2}" type="pres">
      <dgm:prSet presAssocID="{3AEE3A58-FEFD-4D40-BE6B-D65FF28EAA32}" presName="node" presStyleLbl="node1" presStyleIdx="6" presStyleCnt="12">
        <dgm:presLayoutVars>
          <dgm:bulletEnabled val="1"/>
        </dgm:presLayoutVars>
      </dgm:prSet>
      <dgm:spPr/>
    </dgm:pt>
    <dgm:pt modelId="{B70E2296-D31A-44F5-8FA3-A783697D6372}" type="pres">
      <dgm:prSet presAssocID="{8CEF7B02-6B72-4F33-9B55-98EE541107B5}" presName="sibTrans" presStyleLbl="sibTrans1D1" presStyleIdx="6" presStyleCnt="11"/>
      <dgm:spPr/>
    </dgm:pt>
    <dgm:pt modelId="{79632350-F00C-404B-92CB-9F7B31843041}" type="pres">
      <dgm:prSet presAssocID="{8CEF7B02-6B72-4F33-9B55-98EE541107B5}" presName="connectorText" presStyleLbl="sibTrans1D1" presStyleIdx="6" presStyleCnt="11"/>
      <dgm:spPr/>
    </dgm:pt>
    <dgm:pt modelId="{91BB13CE-958C-41C0-98A0-4109B779749D}" type="pres">
      <dgm:prSet presAssocID="{1B879345-5489-4099-A45D-BFB8DD13AC55}" presName="node" presStyleLbl="node1" presStyleIdx="7" presStyleCnt="12">
        <dgm:presLayoutVars>
          <dgm:bulletEnabled val="1"/>
        </dgm:presLayoutVars>
      </dgm:prSet>
      <dgm:spPr/>
    </dgm:pt>
    <dgm:pt modelId="{799FA901-6CCA-4814-B1BF-4BE2CE0B9E32}" type="pres">
      <dgm:prSet presAssocID="{27D8C772-6A7E-4A72-A19A-BB41B65D1132}" presName="sibTrans" presStyleLbl="sibTrans1D1" presStyleIdx="7" presStyleCnt="11"/>
      <dgm:spPr/>
    </dgm:pt>
    <dgm:pt modelId="{D9D82930-837F-49E7-8215-32D2E7D9D1BD}" type="pres">
      <dgm:prSet presAssocID="{27D8C772-6A7E-4A72-A19A-BB41B65D1132}" presName="connectorText" presStyleLbl="sibTrans1D1" presStyleIdx="7" presStyleCnt="11"/>
      <dgm:spPr/>
    </dgm:pt>
    <dgm:pt modelId="{69F9498C-182B-4F0C-A77A-EB708DA06020}" type="pres">
      <dgm:prSet presAssocID="{94C94E50-62C5-44BB-8586-ED00117F2D94}" presName="node" presStyleLbl="node1" presStyleIdx="8" presStyleCnt="12">
        <dgm:presLayoutVars>
          <dgm:bulletEnabled val="1"/>
        </dgm:presLayoutVars>
      </dgm:prSet>
      <dgm:spPr/>
    </dgm:pt>
    <dgm:pt modelId="{98FE6635-E563-43DC-A819-4F0C320A5708}" type="pres">
      <dgm:prSet presAssocID="{25971574-DDC8-4509-928A-995F93067672}" presName="sibTrans" presStyleLbl="sibTrans1D1" presStyleIdx="8" presStyleCnt="11"/>
      <dgm:spPr/>
    </dgm:pt>
    <dgm:pt modelId="{F9122802-FEC8-4429-A55F-C418AFC9F1BA}" type="pres">
      <dgm:prSet presAssocID="{25971574-DDC8-4509-928A-995F93067672}" presName="connectorText" presStyleLbl="sibTrans1D1" presStyleIdx="8" presStyleCnt="11"/>
      <dgm:spPr/>
    </dgm:pt>
    <dgm:pt modelId="{9328DEB4-1035-434D-A3BE-CF834C4E1E54}" type="pres">
      <dgm:prSet presAssocID="{2527164E-0F93-40D0-B6CC-55C683098E7D}" presName="node" presStyleLbl="node1" presStyleIdx="9" presStyleCnt="12">
        <dgm:presLayoutVars>
          <dgm:bulletEnabled val="1"/>
        </dgm:presLayoutVars>
      </dgm:prSet>
      <dgm:spPr/>
    </dgm:pt>
    <dgm:pt modelId="{261E46E3-52FA-424B-B0CF-72307BBF087F}" type="pres">
      <dgm:prSet presAssocID="{AA583F27-41E1-4FF9-AC54-134B4FDCB86D}" presName="sibTrans" presStyleLbl="sibTrans1D1" presStyleIdx="9" presStyleCnt="11"/>
      <dgm:spPr/>
    </dgm:pt>
    <dgm:pt modelId="{C516FD6E-FA60-4FC7-B912-F2CF6232EEA3}" type="pres">
      <dgm:prSet presAssocID="{AA583F27-41E1-4FF9-AC54-134B4FDCB86D}" presName="connectorText" presStyleLbl="sibTrans1D1" presStyleIdx="9" presStyleCnt="11"/>
      <dgm:spPr/>
    </dgm:pt>
    <dgm:pt modelId="{FF6AE626-0448-42F4-8E2A-54D084BAC4E2}" type="pres">
      <dgm:prSet presAssocID="{2B5DD66E-E1E0-47A0-8716-B31DF5BF112F}" presName="node" presStyleLbl="node1" presStyleIdx="10" presStyleCnt="12">
        <dgm:presLayoutVars>
          <dgm:bulletEnabled val="1"/>
        </dgm:presLayoutVars>
      </dgm:prSet>
      <dgm:spPr/>
    </dgm:pt>
    <dgm:pt modelId="{7E0F8905-E4CC-4C54-81F2-CA4E7C43D15F}" type="pres">
      <dgm:prSet presAssocID="{D8ADF118-0ED2-487E-A01A-E9FB381E4835}" presName="sibTrans" presStyleLbl="sibTrans1D1" presStyleIdx="10" presStyleCnt="11"/>
      <dgm:spPr/>
    </dgm:pt>
    <dgm:pt modelId="{BE2BB219-7BF6-4E22-ACE2-D0DF4D831995}" type="pres">
      <dgm:prSet presAssocID="{D8ADF118-0ED2-487E-A01A-E9FB381E4835}" presName="connectorText" presStyleLbl="sibTrans1D1" presStyleIdx="10" presStyleCnt="11"/>
      <dgm:spPr/>
    </dgm:pt>
    <dgm:pt modelId="{E82F2B9B-B7CE-4023-AE3E-DD3691A46521}" type="pres">
      <dgm:prSet presAssocID="{BF0057EF-EFB6-4BE3-A7A8-BB043F58C2D8}" presName="node" presStyleLbl="node1" presStyleIdx="11" presStyleCnt="12">
        <dgm:presLayoutVars>
          <dgm:bulletEnabled val="1"/>
        </dgm:presLayoutVars>
      </dgm:prSet>
      <dgm:spPr/>
    </dgm:pt>
  </dgm:ptLst>
  <dgm:cxnLst>
    <dgm:cxn modelId="{DEAF2407-D066-4174-9F01-4BBACC47E940}" type="presOf" srcId="{544BF9E8-757F-4B03-B25C-3BEC77A4AAB6}" destId="{9D4FC186-91DD-49BB-88A2-75860F4F2097}" srcOrd="1" destOrd="0" presId="urn:microsoft.com/office/officeart/2016/7/layout/RepeatingBendingProcessNew"/>
    <dgm:cxn modelId="{A86CC20E-03A6-4F9B-8624-8B7D58C94B46}" srcId="{FB1209F3-6400-4C02-A23B-376C88630912}" destId="{2527164E-0F93-40D0-B6CC-55C683098E7D}" srcOrd="9" destOrd="0" parTransId="{BF2E6346-38F7-4628-ABA0-B31E6D6022B5}" sibTransId="{AA583F27-41E1-4FF9-AC54-134B4FDCB86D}"/>
    <dgm:cxn modelId="{670F9415-4CD1-4D68-9222-1A134ADEFF07}" type="presOf" srcId="{C0946D2A-15D0-441C-9D98-C8A899038A26}" destId="{6776EC34-1B8C-421B-BA98-B6DC405503BA}" srcOrd="1" destOrd="0" presId="urn:microsoft.com/office/officeart/2016/7/layout/RepeatingBendingProcessNew"/>
    <dgm:cxn modelId="{CDAD2F28-5BC7-4E5F-8683-CE82377689B1}" srcId="{FB1209F3-6400-4C02-A23B-376C88630912}" destId="{402E5EBD-BA60-4733-A396-34910ED7DD60}" srcOrd="3" destOrd="0" parTransId="{8C444705-7BA8-4DF1-A97D-D9EB74CAC414}" sibTransId="{56D4AD33-0862-48C0-9892-5DE0FD3E0C05}"/>
    <dgm:cxn modelId="{78224528-82CB-4D20-A241-CD3D73720D45}" type="presOf" srcId="{25971574-DDC8-4509-928A-995F93067672}" destId="{F9122802-FEC8-4429-A55F-C418AFC9F1BA}" srcOrd="1" destOrd="0" presId="urn:microsoft.com/office/officeart/2016/7/layout/RepeatingBendingProcessNew"/>
    <dgm:cxn modelId="{3DE7302E-C557-4AF1-A89C-6C762607A306}" type="presOf" srcId="{25971574-DDC8-4509-928A-995F93067672}" destId="{98FE6635-E563-43DC-A819-4F0C320A5708}" srcOrd="0" destOrd="0" presId="urn:microsoft.com/office/officeart/2016/7/layout/RepeatingBendingProcessNew"/>
    <dgm:cxn modelId="{3F24BA34-7F65-4AD0-A524-F94C193A0669}" type="presOf" srcId="{544BF9E8-757F-4B03-B25C-3BEC77A4AAB6}" destId="{A8498567-F1F0-415C-8F97-0D8CDCB1953C}" srcOrd="0" destOrd="0" presId="urn:microsoft.com/office/officeart/2016/7/layout/RepeatingBendingProcessNew"/>
    <dgm:cxn modelId="{5DB8D63C-2EA0-4A60-91BB-D30F01072BBD}" type="presOf" srcId="{51807CB7-CF08-4E10-B405-946E56C30EA5}" destId="{F86EB6AA-8458-4EFA-B0B7-416CD910E4F3}" srcOrd="1" destOrd="0" presId="urn:microsoft.com/office/officeart/2016/7/layout/RepeatingBendingProcessNew"/>
    <dgm:cxn modelId="{81501660-EE93-436E-A1C6-1AA3DCD61508}" type="presOf" srcId="{E5F9F5C2-D747-4CA9-A776-5E3D1BDB454D}" destId="{0B9433D0-F5F1-445C-A47E-4F2B3B3A21E9}" srcOrd="0" destOrd="0" presId="urn:microsoft.com/office/officeart/2016/7/layout/RepeatingBendingProcessNew"/>
    <dgm:cxn modelId="{6ED30341-A1BA-433F-8210-DDFC66D3EB14}" type="presOf" srcId="{0F1814BB-FADB-4069-9F35-26DF02754BC9}" destId="{39D99237-FC7B-459C-ACCE-D2E50C6A12EB}" srcOrd="0" destOrd="0" presId="urn:microsoft.com/office/officeart/2016/7/layout/RepeatingBendingProcessNew"/>
    <dgm:cxn modelId="{18E01563-2593-41F6-AE63-3E43F23FA177}" type="presOf" srcId="{2527164E-0F93-40D0-B6CC-55C683098E7D}" destId="{9328DEB4-1035-434D-A3BE-CF834C4E1E54}" srcOrd="0" destOrd="0" presId="urn:microsoft.com/office/officeart/2016/7/layout/RepeatingBendingProcessNew"/>
    <dgm:cxn modelId="{2A326343-8213-4894-8C0A-1A13FD23D421}" type="presOf" srcId="{1C7E7135-4C75-485B-8D30-616EC735681F}" destId="{795F4717-C30B-4CE1-957B-AC79A98E178F}" srcOrd="1" destOrd="0" presId="urn:microsoft.com/office/officeart/2016/7/layout/RepeatingBendingProcessNew"/>
    <dgm:cxn modelId="{88F11064-48C7-4A60-B810-3ADF25755A58}" srcId="{FB1209F3-6400-4C02-A23B-376C88630912}" destId="{717D780A-FDC1-42BC-8996-E8EA3DD0C92C}" srcOrd="0" destOrd="0" parTransId="{8A6CB8C8-AB49-437C-A23D-753EF64D870A}" sibTransId="{C0946D2A-15D0-441C-9D98-C8A899038A26}"/>
    <dgm:cxn modelId="{3E5C204A-4B14-4D18-89C7-725D93D41C7E}" type="presOf" srcId="{51807CB7-CF08-4E10-B405-946E56C30EA5}" destId="{5B67A4C3-9D72-4B0E-9F48-08B28996B00D}" srcOrd="0" destOrd="0" presId="urn:microsoft.com/office/officeart/2016/7/layout/RepeatingBendingProcessNew"/>
    <dgm:cxn modelId="{5E928D6C-E5A6-45C8-9148-A017564AA451}" type="presOf" srcId="{94C94E50-62C5-44BB-8586-ED00117F2D94}" destId="{69F9498C-182B-4F0C-A77A-EB708DA06020}" srcOrd="0" destOrd="0" presId="urn:microsoft.com/office/officeart/2016/7/layout/RepeatingBendingProcessNew"/>
    <dgm:cxn modelId="{DFAD094F-DAF2-46C4-9F48-662103F1EADD}" type="presOf" srcId="{717D780A-FDC1-42BC-8996-E8EA3DD0C92C}" destId="{0E839C61-DCE7-40C8-A154-694CE378B9D4}" srcOrd="0" destOrd="0" presId="urn:microsoft.com/office/officeart/2016/7/layout/RepeatingBendingProcessNew"/>
    <dgm:cxn modelId="{DA368F72-D04C-479C-A3A4-FE6B20B0C19E}" type="presOf" srcId="{3764AE11-2049-466A-B442-0D28E8C73C81}" destId="{4E0F66F9-860B-49D1-B9DE-21B08DEAB1F7}" srcOrd="0" destOrd="0" presId="urn:microsoft.com/office/officeart/2016/7/layout/RepeatingBendingProcessNew"/>
    <dgm:cxn modelId="{C3ACEB72-CB72-4474-B7F6-51E89DC929BA}" type="presOf" srcId="{56D4AD33-0862-48C0-9892-5DE0FD3E0C05}" destId="{41E41DC9-0963-4191-A373-9C32CD3533F8}" srcOrd="1" destOrd="0" presId="urn:microsoft.com/office/officeart/2016/7/layout/RepeatingBendingProcessNew"/>
    <dgm:cxn modelId="{06A10A76-9747-40F1-BF7E-4D47A7406177}" type="presOf" srcId="{27D8C772-6A7E-4A72-A19A-BB41B65D1132}" destId="{799FA901-6CCA-4814-B1BF-4BE2CE0B9E32}" srcOrd="0" destOrd="0" presId="urn:microsoft.com/office/officeart/2016/7/layout/RepeatingBendingProcessNew"/>
    <dgm:cxn modelId="{40204556-C40F-40E5-843E-609018268728}" srcId="{FB1209F3-6400-4C02-A23B-376C88630912}" destId="{94C94E50-62C5-44BB-8586-ED00117F2D94}" srcOrd="8" destOrd="0" parTransId="{F70194A4-48C3-447E-976D-4EE1AF445AC8}" sibTransId="{25971574-DDC8-4509-928A-995F93067672}"/>
    <dgm:cxn modelId="{B437C756-2936-43C6-A6E6-8718EC8CE0A2}" type="presOf" srcId="{1B879345-5489-4099-A45D-BFB8DD13AC55}" destId="{91BB13CE-958C-41C0-98A0-4109B779749D}" srcOrd="0" destOrd="0" presId="urn:microsoft.com/office/officeart/2016/7/layout/RepeatingBendingProcessNew"/>
    <dgm:cxn modelId="{93C0E756-2729-4DEB-86A5-3DA374D91164}" type="presOf" srcId="{4A16C197-5CAF-4C51-96ED-9150EA7D2A44}" destId="{519495D3-AA08-4747-84D8-3CEFB294321C}" srcOrd="0" destOrd="0" presId="urn:microsoft.com/office/officeart/2016/7/layout/RepeatingBendingProcessNew"/>
    <dgm:cxn modelId="{AEAA4E57-4526-4869-A68A-A09CBC68F6DE}" type="presOf" srcId="{BF0057EF-EFB6-4BE3-A7A8-BB043F58C2D8}" destId="{E82F2B9B-B7CE-4023-AE3E-DD3691A46521}" srcOrd="0" destOrd="0" presId="urn:microsoft.com/office/officeart/2016/7/layout/RepeatingBendingProcessNew"/>
    <dgm:cxn modelId="{94FAE657-FA5F-4874-8D75-7C9C84AF49DD}" srcId="{FB1209F3-6400-4C02-A23B-376C88630912}" destId="{3764AE11-2049-466A-B442-0D28E8C73C81}" srcOrd="1" destOrd="0" parTransId="{689D2950-5E09-4FFE-95BE-3D96D15BF868}" sibTransId="{51807CB7-CF08-4E10-B405-946E56C30EA5}"/>
    <dgm:cxn modelId="{62171F7B-9B1D-4C4E-9446-84A570E71BBC}" srcId="{FB1209F3-6400-4C02-A23B-376C88630912}" destId="{BF0057EF-EFB6-4BE3-A7A8-BB043F58C2D8}" srcOrd="11" destOrd="0" parTransId="{00DD641F-0410-44BB-86BD-6D78F6F649C3}" sibTransId="{3023C397-7780-4EA0-9FCD-2DAE4360177B}"/>
    <dgm:cxn modelId="{B1038D82-2D4F-404A-A32A-11E853DA19EF}" type="presOf" srcId="{0F1814BB-FADB-4069-9F35-26DF02754BC9}" destId="{9D76513F-947B-476E-B914-2DC8703803E9}" srcOrd="1" destOrd="0" presId="urn:microsoft.com/office/officeart/2016/7/layout/RepeatingBendingProcessNew"/>
    <dgm:cxn modelId="{ED982485-4EF4-4DC2-AE05-A359DBCD1D0B}" srcId="{FB1209F3-6400-4C02-A23B-376C88630912}" destId="{E5F9F5C2-D747-4CA9-A776-5E3D1BDB454D}" srcOrd="4" destOrd="0" parTransId="{221BDF0B-63B7-457F-A66D-2194BFE0DC47}" sibTransId="{0F1814BB-FADB-4069-9F35-26DF02754BC9}"/>
    <dgm:cxn modelId="{E4516D8B-7E6C-438E-93B8-1F69B7BB257F}" type="presOf" srcId="{14714224-D096-405B-A858-086B33A59EE3}" destId="{20D321FA-0721-48F8-AEA5-DCBCFFA33BE6}" srcOrd="0" destOrd="0" presId="urn:microsoft.com/office/officeart/2016/7/layout/RepeatingBendingProcessNew"/>
    <dgm:cxn modelId="{14CB4E8B-4871-4227-9FF2-070BAE9DD2A8}" type="presOf" srcId="{3AEE3A58-FEFD-4D40-BE6B-D65FF28EAA32}" destId="{B6F8E33F-2EB9-4078-AB5A-25EFAE47A4E2}" srcOrd="0" destOrd="0" presId="urn:microsoft.com/office/officeart/2016/7/layout/RepeatingBendingProcessNew"/>
    <dgm:cxn modelId="{C9D38E8F-3BFF-4F37-9E03-694DC9131640}" type="presOf" srcId="{27D8C772-6A7E-4A72-A19A-BB41B65D1132}" destId="{D9D82930-837F-49E7-8215-32D2E7D9D1BD}" srcOrd="1" destOrd="0" presId="urn:microsoft.com/office/officeart/2016/7/layout/RepeatingBendingProcessNew"/>
    <dgm:cxn modelId="{A90FDB91-2797-41BA-B3E6-5BE8B47F4265}" type="presOf" srcId="{8CEF7B02-6B72-4F33-9B55-98EE541107B5}" destId="{B70E2296-D31A-44F5-8FA3-A783697D6372}" srcOrd="0" destOrd="0" presId="urn:microsoft.com/office/officeart/2016/7/layout/RepeatingBendingProcessNew"/>
    <dgm:cxn modelId="{12C8D994-59E7-42B2-936B-737ADE222989}" srcId="{FB1209F3-6400-4C02-A23B-376C88630912}" destId="{4A16C197-5CAF-4C51-96ED-9150EA7D2A44}" srcOrd="5" destOrd="0" parTransId="{B7938049-7C4E-4161-B637-1F9E51D19B1E}" sibTransId="{1C7E7135-4C75-485B-8D30-616EC735681F}"/>
    <dgm:cxn modelId="{7D091796-0B54-44D9-B44D-A688FC4EA28B}" type="presOf" srcId="{D8ADF118-0ED2-487E-A01A-E9FB381E4835}" destId="{7E0F8905-E4CC-4C54-81F2-CA4E7C43D15F}" srcOrd="0" destOrd="0" presId="urn:microsoft.com/office/officeart/2016/7/layout/RepeatingBendingProcessNew"/>
    <dgm:cxn modelId="{53A45097-C590-4237-872D-96E2F15A0170}" type="presOf" srcId="{D8ADF118-0ED2-487E-A01A-E9FB381E4835}" destId="{BE2BB219-7BF6-4E22-ACE2-D0DF4D831995}" srcOrd="1" destOrd="0" presId="urn:microsoft.com/office/officeart/2016/7/layout/RepeatingBendingProcessNew"/>
    <dgm:cxn modelId="{C7ED749E-961E-447D-BE27-6F872923A488}" type="presOf" srcId="{56D4AD33-0862-48C0-9892-5DE0FD3E0C05}" destId="{9AE76F7E-EC41-489A-BFA3-254259F757C5}" srcOrd="0" destOrd="0" presId="urn:microsoft.com/office/officeart/2016/7/layout/RepeatingBendingProcessNew"/>
    <dgm:cxn modelId="{FE7299A0-96F1-472A-9D38-3D6C94FDA932}" srcId="{FB1209F3-6400-4C02-A23B-376C88630912}" destId="{1B879345-5489-4099-A45D-BFB8DD13AC55}" srcOrd="7" destOrd="0" parTransId="{0337C14E-256F-45AE-8D17-38FDEB3680B2}" sibTransId="{27D8C772-6A7E-4A72-A19A-BB41B65D1132}"/>
    <dgm:cxn modelId="{93D2B5A6-D778-4FCA-92A7-CA4E4861685F}" srcId="{FB1209F3-6400-4C02-A23B-376C88630912}" destId="{3AEE3A58-FEFD-4D40-BE6B-D65FF28EAA32}" srcOrd="6" destOrd="0" parTransId="{F252BEFD-9CE0-4073-AB6F-DDEDE4DEFF76}" sibTransId="{8CEF7B02-6B72-4F33-9B55-98EE541107B5}"/>
    <dgm:cxn modelId="{8D5C9BC0-C5CA-4155-BC59-C58186FD0844}" type="presOf" srcId="{C0946D2A-15D0-441C-9D98-C8A899038A26}" destId="{68B6AEDF-FC8F-4B31-8AAF-A0E3AAA5A3D9}" srcOrd="0" destOrd="0" presId="urn:microsoft.com/office/officeart/2016/7/layout/RepeatingBendingProcessNew"/>
    <dgm:cxn modelId="{C73010C3-8BC8-4811-A436-7D592633757E}" srcId="{FB1209F3-6400-4C02-A23B-376C88630912}" destId="{14714224-D096-405B-A858-086B33A59EE3}" srcOrd="2" destOrd="0" parTransId="{D7BD9683-5CA9-457E-B96E-4CB0A326DD5A}" sibTransId="{544BF9E8-757F-4B03-B25C-3BEC77A4AAB6}"/>
    <dgm:cxn modelId="{90E678C6-482B-4821-9A36-E0D4724B6C47}" srcId="{FB1209F3-6400-4C02-A23B-376C88630912}" destId="{2B5DD66E-E1E0-47A0-8716-B31DF5BF112F}" srcOrd="10" destOrd="0" parTransId="{161C7A73-4029-4EAC-93F2-C7D7EF3DC594}" sibTransId="{D8ADF118-0ED2-487E-A01A-E9FB381E4835}"/>
    <dgm:cxn modelId="{5D90E2CC-46A3-486E-A615-E29B814BFAB1}" type="presOf" srcId="{FB1209F3-6400-4C02-A23B-376C88630912}" destId="{5188A491-5BD4-4108-AE48-93B02DD1D74E}" srcOrd="0" destOrd="0" presId="urn:microsoft.com/office/officeart/2016/7/layout/RepeatingBendingProcessNew"/>
    <dgm:cxn modelId="{D581F7E0-63ED-44CE-A057-83A976F0C641}" type="presOf" srcId="{2B5DD66E-E1E0-47A0-8716-B31DF5BF112F}" destId="{FF6AE626-0448-42F4-8E2A-54D084BAC4E2}" srcOrd="0" destOrd="0" presId="urn:microsoft.com/office/officeart/2016/7/layout/RepeatingBendingProcessNew"/>
    <dgm:cxn modelId="{045030E5-0635-4C8A-AA7C-18E7BBD7EFD1}" type="presOf" srcId="{AA583F27-41E1-4FF9-AC54-134B4FDCB86D}" destId="{261E46E3-52FA-424B-B0CF-72307BBF087F}" srcOrd="0" destOrd="0" presId="urn:microsoft.com/office/officeart/2016/7/layout/RepeatingBendingProcessNew"/>
    <dgm:cxn modelId="{C795A3EA-A55A-496E-B072-EA638E6E4428}" type="presOf" srcId="{1C7E7135-4C75-485B-8D30-616EC735681F}" destId="{C36A0383-61EF-40C7-AEC8-0CDA1154F499}" srcOrd="0" destOrd="0" presId="urn:microsoft.com/office/officeart/2016/7/layout/RepeatingBendingProcessNew"/>
    <dgm:cxn modelId="{831BD7EB-9569-45AC-9B5A-4C9D5142459B}" type="presOf" srcId="{402E5EBD-BA60-4733-A396-34910ED7DD60}" destId="{F36D37AD-A772-422C-B473-A46FC8434146}" srcOrd="0" destOrd="0" presId="urn:microsoft.com/office/officeart/2016/7/layout/RepeatingBendingProcessNew"/>
    <dgm:cxn modelId="{6AE7BCF5-896F-45E8-965A-86CD29961BCE}" type="presOf" srcId="{AA583F27-41E1-4FF9-AC54-134B4FDCB86D}" destId="{C516FD6E-FA60-4FC7-B912-F2CF6232EEA3}" srcOrd="1" destOrd="0" presId="urn:microsoft.com/office/officeart/2016/7/layout/RepeatingBendingProcessNew"/>
    <dgm:cxn modelId="{14C9E3FD-3463-4167-98D8-4956E50E34E0}" type="presOf" srcId="{8CEF7B02-6B72-4F33-9B55-98EE541107B5}" destId="{79632350-F00C-404B-92CB-9F7B31843041}" srcOrd="1" destOrd="0" presId="urn:microsoft.com/office/officeart/2016/7/layout/RepeatingBendingProcessNew"/>
    <dgm:cxn modelId="{564750DF-6D2F-44A2-B524-BB6D61327DDD}" type="presParOf" srcId="{5188A491-5BD4-4108-AE48-93B02DD1D74E}" destId="{0E839C61-DCE7-40C8-A154-694CE378B9D4}" srcOrd="0" destOrd="0" presId="urn:microsoft.com/office/officeart/2016/7/layout/RepeatingBendingProcessNew"/>
    <dgm:cxn modelId="{9EFCA6A6-DD13-4963-9C00-19A0A99062B7}" type="presParOf" srcId="{5188A491-5BD4-4108-AE48-93B02DD1D74E}" destId="{68B6AEDF-FC8F-4B31-8AAF-A0E3AAA5A3D9}" srcOrd="1" destOrd="0" presId="urn:microsoft.com/office/officeart/2016/7/layout/RepeatingBendingProcessNew"/>
    <dgm:cxn modelId="{4EFF0AB7-97B7-48FA-9610-2A3C6C8AD544}" type="presParOf" srcId="{68B6AEDF-FC8F-4B31-8AAF-A0E3AAA5A3D9}" destId="{6776EC34-1B8C-421B-BA98-B6DC405503BA}" srcOrd="0" destOrd="0" presId="urn:microsoft.com/office/officeart/2016/7/layout/RepeatingBendingProcessNew"/>
    <dgm:cxn modelId="{038E76C3-E298-4501-9DAE-86FDA5F3E46B}" type="presParOf" srcId="{5188A491-5BD4-4108-AE48-93B02DD1D74E}" destId="{4E0F66F9-860B-49D1-B9DE-21B08DEAB1F7}" srcOrd="2" destOrd="0" presId="urn:microsoft.com/office/officeart/2016/7/layout/RepeatingBendingProcessNew"/>
    <dgm:cxn modelId="{2CC772F7-C850-4119-9E21-2AD1A99DF50C}" type="presParOf" srcId="{5188A491-5BD4-4108-AE48-93B02DD1D74E}" destId="{5B67A4C3-9D72-4B0E-9F48-08B28996B00D}" srcOrd="3" destOrd="0" presId="urn:microsoft.com/office/officeart/2016/7/layout/RepeatingBendingProcessNew"/>
    <dgm:cxn modelId="{942854B8-D9F7-43AE-8B51-4C66DC94E399}" type="presParOf" srcId="{5B67A4C3-9D72-4B0E-9F48-08B28996B00D}" destId="{F86EB6AA-8458-4EFA-B0B7-416CD910E4F3}" srcOrd="0" destOrd="0" presId="urn:microsoft.com/office/officeart/2016/7/layout/RepeatingBendingProcessNew"/>
    <dgm:cxn modelId="{8EFC75A2-E9D0-46E3-8B77-4D107D069337}" type="presParOf" srcId="{5188A491-5BD4-4108-AE48-93B02DD1D74E}" destId="{20D321FA-0721-48F8-AEA5-DCBCFFA33BE6}" srcOrd="4" destOrd="0" presId="urn:microsoft.com/office/officeart/2016/7/layout/RepeatingBendingProcessNew"/>
    <dgm:cxn modelId="{E980C892-68D1-4CC3-A397-7278F6AFA2F7}" type="presParOf" srcId="{5188A491-5BD4-4108-AE48-93B02DD1D74E}" destId="{A8498567-F1F0-415C-8F97-0D8CDCB1953C}" srcOrd="5" destOrd="0" presId="urn:microsoft.com/office/officeart/2016/7/layout/RepeatingBendingProcessNew"/>
    <dgm:cxn modelId="{D5A7046E-943B-413E-8088-CB1A2311C87F}" type="presParOf" srcId="{A8498567-F1F0-415C-8F97-0D8CDCB1953C}" destId="{9D4FC186-91DD-49BB-88A2-75860F4F2097}" srcOrd="0" destOrd="0" presId="urn:microsoft.com/office/officeart/2016/7/layout/RepeatingBendingProcessNew"/>
    <dgm:cxn modelId="{D4C0B8BB-27DF-415A-AF5B-CB55E363D2AD}" type="presParOf" srcId="{5188A491-5BD4-4108-AE48-93B02DD1D74E}" destId="{F36D37AD-A772-422C-B473-A46FC8434146}" srcOrd="6" destOrd="0" presId="urn:microsoft.com/office/officeart/2016/7/layout/RepeatingBendingProcessNew"/>
    <dgm:cxn modelId="{B2D568F1-7281-4459-A3D4-B14222479D06}" type="presParOf" srcId="{5188A491-5BD4-4108-AE48-93B02DD1D74E}" destId="{9AE76F7E-EC41-489A-BFA3-254259F757C5}" srcOrd="7" destOrd="0" presId="urn:microsoft.com/office/officeart/2016/7/layout/RepeatingBendingProcessNew"/>
    <dgm:cxn modelId="{BE199DC4-6E14-4ED6-991E-AE213FB10FA7}" type="presParOf" srcId="{9AE76F7E-EC41-489A-BFA3-254259F757C5}" destId="{41E41DC9-0963-4191-A373-9C32CD3533F8}" srcOrd="0" destOrd="0" presId="urn:microsoft.com/office/officeart/2016/7/layout/RepeatingBendingProcessNew"/>
    <dgm:cxn modelId="{64809C98-BB4D-439F-87D2-E246240CA51C}" type="presParOf" srcId="{5188A491-5BD4-4108-AE48-93B02DD1D74E}" destId="{0B9433D0-F5F1-445C-A47E-4F2B3B3A21E9}" srcOrd="8" destOrd="0" presId="urn:microsoft.com/office/officeart/2016/7/layout/RepeatingBendingProcessNew"/>
    <dgm:cxn modelId="{6FA2E62B-3816-45D1-8672-0944710E2EC7}" type="presParOf" srcId="{5188A491-5BD4-4108-AE48-93B02DD1D74E}" destId="{39D99237-FC7B-459C-ACCE-D2E50C6A12EB}" srcOrd="9" destOrd="0" presId="urn:microsoft.com/office/officeart/2016/7/layout/RepeatingBendingProcessNew"/>
    <dgm:cxn modelId="{AF4FB2BF-609C-476F-AD78-2C6DFF9ED814}" type="presParOf" srcId="{39D99237-FC7B-459C-ACCE-D2E50C6A12EB}" destId="{9D76513F-947B-476E-B914-2DC8703803E9}" srcOrd="0" destOrd="0" presId="urn:microsoft.com/office/officeart/2016/7/layout/RepeatingBendingProcessNew"/>
    <dgm:cxn modelId="{8B0B3154-A08B-469E-B2DC-A764F271490D}" type="presParOf" srcId="{5188A491-5BD4-4108-AE48-93B02DD1D74E}" destId="{519495D3-AA08-4747-84D8-3CEFB294321C}" srcOrd="10" destOrd="0" presId="urn:microsoft.com/office/officeart/2016/7/layout/RepeatingBendingProcessNew"/>
    <dgm:cxn modelId="{D301233E-E697-4D83-A7BF-5797876DB95B}" type="presParOf" srcId="{5188A491-5BD4-4108-AE48-93B02DD1D74E}" destId="{C36A0383-61EF-40C7-AEC8-0CDA1154F499}" srcOrd="11" destOrd="0" presId="urn:microsoft.com/office/officeart/2016/7/layout/RepeatingBendingProcessNew"/>
    <dgm:cxn modelId="{63802DD9-C886-4A48-847F-D568CCE1EA77}" type="presParOf" srcId="{C36A0383-61EF-40C7-AEC8-0CDA1154F499}" destId="{795F4717-C30B-4CE1-957B-AC79A98E178F}" srcOrd="0" destOrd="0" presId="urn:microsoft.com/office/officeart/2016/7/layout/RepeatingBendingProcessNew"/>
    <dgm:cxn modelId="{5F85540F-5AAB-47ED-88E5-F84ED1D5BBE2}" type="presParOf" srcId="{5188A491-5BD4-4108-AE48-93B02DD1D74E}" destId="{B6F8E33F-2EB9-4078-AB5A-25EFAE47A4E2}" srcOrd="12" destOrd="0" presId="urn:microsoft.com/office/officeart/2016/7/layout/RepeatingBendingProcessNew"/>
    <dgm:cxn modelId="{F0B9E54C-0DD7-4258-A3E1-6C2B031BE9F4}" type="presParOf" srcId="{5188A491-5BD4-4108-AE48-93B02DD1D74E}" destId="{B70E2296-D31A-44F5-8FA3-A783697D6372}" srcOrd="13" destOrd="0" presId="urn:microsoft.com/office/officeart/2016/7/layout/RepeatingBendingProcessNew"/>
    <dgm:cxn modelId="{3DA2BF42-EAA7-4D50-8794-7313C8AE3DA4}" type="presParOf" srcId="{B70E2296-D31A-44F5-8FA3-A783697D6372}" destId="{79632350-F00C-404B-92CB-9F7B31843041}" srcOrd="0" destOrd="0" presId="urn:microsoft.com/office/officeart/2016/7/layout/RepeatingBendingProcessNew"/>
    <dgm:cxn modelId="{09B1B6B9-FD56-4089-9FD6-850575F02327}" type="presParOf" srcId="{5188A491-5BD4-4108-AE48-93B02DD1D74E}" destId="{91BB13CE-958C-41C0-98A0-4109B779749D}" srcOrd="14" destOrd="0" presId="urn:microsoft.com/office/officeart/2016/7/layout/RepeatingBendingProcessNew"/>
    <dgm:cxn modelId="{D671FC8B-0F20-4CD6-8CB3-B668D3850201}" type="presParOf" srcId="{5188A491-5BD4-4108-AE48-93B02DD1D74E}" destId="{799FA901-6CCA-4814-B1BF-4BE2CE0B9E32}" srcOrd="15" destOrd="0" presId="urn:microsoft.com/office/officeart/2016/7/layout/RepeatingBendingProcessNew"/>
    <dgm:cxn modelId="{087B9B01-5DBA-4E79-9EC6-E008464C03A7}" type="presParOf" srcId="{799FA901-6CCA-4814-B1BF-4BE2CE0B9E32}" destId="{D9D82930-837F-49E7-8215-32D2E7D9D1BD}" srcOrd="0" destOrd="0" presId="urn:microsoft.com/office/officeart/2016/7/layout/RepeatingBendingProcessNew"/>
    <dgm:cxn modelId="{5B75CFAB-B408-4787-AA69-32AA2B9A2A3B}" type="presParOf" srcId="{5188A491-5BD4-4108-AE48-93B02DD1D74E}" destId="{69F9498C-182B-4F0C-A77A-EB708DA06020}" srcOrd="16" destOrd="0" presId="urn:microsoft.com/office/officeart/2016/7/layout/RepeatingBendingProcessNew"/>
    <dgm:cxn modelId="{E2911719-564E-4454-BDB3-401A15F72344}" type="presParOf" srcId="{5188A491-5BD4-4108-AE48-93B02DD1D74E}" destId="{98FE6635-E563-43DC-A819-4F0C320A5708}" srcOrd="17" destOrd="0" presId="urn:microsoft.com/office/officeart/2016/7/layout/RepeatingBendingProcessNew"/>
    <dgm:cxn modelId="{E364F001-D034-4D54-918D-CB5D8BAA448A}" type="presParOf" srcId="{98FE6635-E563-43DC-A819-4F0C320A5708}" destId="{F9122802-FEC8-4429-A55F-C418AFC9F1BA}" srcOrd="0" destOrd="0" presId="urn:microsoft.com/office/officeart/2016/7/layout/RepeatingBendingProcessNew"/>
    <dgm:cxn modelId="{FD1EB920-BE70-4C76-86FF-BED4B926D131}" type="presParOf" srcId="{5188A491-5BD4-4108-AE48-93B02DD1D74E}" destId="{9328DEB4-1035-434D-A3BE-CF834C4E1E54}" srcOrd="18" destOrd="0" presId="urn:microsoft.com/office/officeart/2016/7/layout/RepeatingBendingProcessNew"/>
    <dgm:cxn modelId="{987A0B80-1218-4E25-84C7-83587D7CDA20}" type="presParOf" srcId="{5188A491-5BD4-4108-AE48-93B02DD1D74E}" destId="{261E46E3-52FA-424B-B0CF-72307BBF087F}" srcOrd="19" destOrd="0" presId="urn:microsoft.com/office/officeart/2016/7/layout/RepeatingBendingProcessNew"/>
    <dgm:cxn modelId="{1AD1CA0A-A8BE-4A4A-A133-D1DBCFFB64E5}" type="presParOf" srcId="{261E46E3-52FA-424B-B0CF-72307BBF087F}" destId="{C516FD6E-FA60-4FC7-B912-F2CF6232EEA3}" srcOrd="0" destOrd="0" presId="urn:microsoft.com/office/officeart/2016/7/layout/RepeatingBendingProcessNew"/>
    <dgm:cxn modelId="{8A25B28F-4596-4EBA-BABA-C420A4A4C6CF}" type="presParOf" srcId="{5188A491-5BD4-4108-AE48-93B02DD1D74E}" destId="{FF6AE626-0448-42F4-8E2A-54D084BAC4E2}" srcOrd="20" destOrd="0" presId="urn:microsoft.com/office/officeart/2016/7/layout/RepeatingBendingProcessNew"/>
    <dgm:cxn modelId="{535687B8-A6B0-4E6B-B03D-F4760749E1B3}" type="presParOf" srcId="{5188A491-5BD4-4108-AE48-93B02DD1D74E}" destId="{7E0F8905-E4CC-4C54-81F2-CA4E7C43D15F}" srcOrd="21" destOrd="0" presId="urn:microsoft.com/office/officeart/2016/7/layout/RepeatingBendingProcessNew"/>
    <dgm:cxn modelId="{9C5854DA-8B99-4107-BE18-6449970F5EC0}" type="presParOf" srcId="{7E0F8905-E4CC-4C54-81F2-CA4E7C43D15F}" destId="{BE2BB219-7BF6-4E22-ACE2-D0DF4D831995}" srcOrd="0" destOrd="0" presId="urn:microsoft.com/office/officeart/2016/7/layout/RepeatingBendingProcessNew"/>
    <dgm:cxn modelId="{10803801-7DCE-447D-BC31-667425B06F8E}" type="presParOf" srcId="{5188A491-5BD4-4108-AE48-93B02DD1D74E}" destId="{E82F2B9B-B7CE-4023-AE3E-DD3691A46521}" srcOrd="2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602DBA-0CF9-4D61-90C9-500EC2647DE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D59AA9E-BD7B-4391-8D94-DAC63322CA08}">
      <dgm:prSet/>
      <dgm:spPr/>
      <dgm:t>
        <a:bodyPr/>
        <a:lstStyle/>
        <a:p>
          <a:pPr>
            <a:lnSpc>
              <a:spcPct val="100000"/>
            </a:lnSpc>
          </a:pPr>
          <a:r>
            <a:rPr lang="en-US" dirty="0"/>
            <a:t>Agile methodology is a type of project management process, mainly used for software development, where demands and solutions evolve through the collaborative effort of self-organizing and cross-functional teams and their customers.</a:t>
          </a:r>
        </a:p>
      </dgm:t>
    </dgm:pt>
    <dgm:pt modelId="{8C239632-7E07-4D6F-9978-6B1551852BF6}" type="parTrans" cxnId="{1045689F-FADD-4704-A280-48277B08E376}">
      <dgm:prSet/>
      <dgm:spPr/>
      <dgm:t>
        <a:bodyPr/>
        <a:lstStyle/>
        <a:p>
          <a:endParaRPr lang="en-US"/>
        </a:p>
      </dgm:t>
    </dgm:pt>
    <dgm:pt modelId="{ADC6D83F-7B06-4AAF-BD81-1CB9F853B134}" type="sibTrans" cxnId="{1045689F-FADD-4704-A280-48277B08E376}">
      <dgm:prSet/>
      <dgm:spPr/>
      <dgm:t>
        <a:bodyPr/>
        <a:lstStyle/>
        <a:p>
          <a:endParaRPr lang="en-US"/>
        </a:p>
      </dgm:t>
    </dgm:pt>
    <dgm:pt modelId="{500045AD-AB80-4C16-907F-014B4A20BEAA}">
      <dgm:prSet/>
      <dgm:spPr/>
      <dgm:t>
        <a:bodyPr/>
        <a:lstStyle/>
        <a:p>
          <a:pPr>
            <a:lnSpc>
              <a:spcPct val="100000"/>
            </a:lnSpc>
          </a:pPr>
          <a:r>
            <a:rPr lang="en-US" dirty="0"/>
            <a:t>Agile software development refers to a group of software development methodologies based on iterative development, where requirements and solutions evolve through collaboration between self-organizing cross-functional teams. Agile methods or Agile processes generally promote a disciplined project management process that encourages frequent inspection and adaptation, a leadership philosophy that encourages teamwork, self-organization and accountability, a set of engineering best practices intended to allow for rapid delivery of </a:t>
          </a:r>
          <a:r>
            <a:rPr lang="en-US" dirty="0">
              <a:solidFill>
                <a:srgbClr val="FF0000"/>
              </a:solidFill>
            </a:rPr>
            <a:t>high-quality</a:t>
          </a:r>
          <a:r>
            <a:rPr lang="en-US" dirty="0"/>
            <a:t> software, and a business approach that aligns development with customer needs and company goals. </a:t>
          </a:r>
        </a:p>
      </dgm:t>
    </dgm:pt>
    <dgm:pt modelId="{B669EACE-B5B8-46FA-B454-1301D712BFCC}" type="parTrans" cxnId="{DF1AB6E5-2DA3-4A3C-AE01-EFED3C74C9BA}">
      <dgm:prSet/>
      <dgm:spPr/>
      <dgm:t>
        <a:bodyPr/>
        <a:lstStyle/>
        <a:p>
          <a:endParaRPr lang="en-US"/>
        </a:p>
      </dgm:t>
    </dgm:pt>
    <dgm:pt modelId="{6247C4A9-0FDE-4A3B-9B5F-A6C84BB9EADA}" type="sibTrans" cxnId="{DF1AB6E5-2DA3-4A3C-AE01-EFED3C74C9BA}">
      <dgm:prSet/>
      <dgm:spPr/>
      <dgm:t>
        <a:bodyPr/>
        <a:lstStyle/>
        <a:p>
          <a:endParaRPr lang="en-US"/>
        </a:p>
      </dgm:t>
    </dgm:pt>
    <dgm:pt modelId="{BDB61294-D6CA-4557-9738-1A81DDDD6FC9}" type="pres">
      <dgm:prSet presAssocID="{FB602DBA-0CF9-4D61-90C9-500EC2647DED}" presName="root" presStyleCnt="0">
        <dgm:presLayoutVars>
          <dgm:dir/>
          <dgm:resizeHandles val="exact"/>
        </dgm:presLayoutVars>
      </dgm:prSet>
      <dgm:spPr/>
    </dgm:pt>
    <dgm:pt modelId="{38132D10-2945-4A0D-85DF-3CA331BB260E}" type="pres">
      <dgm:prSet presAssocID="{FD59AA9E-BD7B-4391-8D94-DAC63322CA08}" presName="compNode" presStyleCnt="0"/>
      <dgm:spPr/>
    </dgm:pt>
    <dgm:pt modelId="{46D7C5EF-D805-4AA6-B4A5-DAEC79A637AB}" type="pres">
      <dgm:prSet presAssocID="{FD59AA9E-BD7B-4391-8D94-DAC63322CA08}" presName="bgRect" presStyleLbl="bgShp" presStyleIdx="0" presStyleCnt="2"/>
      <dgm:spPr/>
    </dgm:pt>
    <dgm:pt modelId="{33F7D679-6582-4F9F-A498-91256C08EA1B}" type="pres">
      <dgm:prSet presAssocID="{FD59AA9E-BD7B-4391-8D94-DAC63322CA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70A457E4-8A5E-4853-9504-DFF4E9B634FF}" type="pres">
      <dgm:prSet presAssocID="{FD59AA9E-BD7B-4391-8D94-DAC63322CA08}" presName="spaceRect" presStyleCnt="0"/>
      <dgm:spPr/>
    </dgm:pt>
    <dgm:pt modelId="{92E2BADD-6D74-40CC-B25D-6844730CC4CB}" type="pres">
      <dgm:prSet presAssocID="{FD59AA9E-BD7B-4391-8D94-DAC63322CA08}" presName="parTx" presStyleLbl="revTx" presStyleIdx="0" presStyleCnt="2">
        <dgm:presLayoutVars>
          <dgm:chMax val="0"/>
          <dgm:chPref val="0"/>
        </dgm:presLayoutVars>
      </dgm:prSet>
      <dgm:spPr/>
    </dgm:pt>
    <dgm:pt modelId="{F5FF1087-0A91-48D3-9417-C8EB4B3FC296}" type="pres">
      <dgm:prSet presAssocID="{ADC6D83F-7B06-4AAF-BD81-1CB9F853B134}" presName="sibTrans" presStyleCnt="0"/>
      <dgm:spPr/>
    </dgm:pt>
    <dgm:pt modelId="{9B3BF8E1-449E-4223-A29C-E9EA805D8F37}" type="pres">
      <dgm:prSet presAssocID="{500045AD-AB80-4C16-907F-014B4A20BEAA}" presName="compNode" presStyleCnt="0"/>
      <dgm:spPr/>
    </dgm:pt>
    <dgm:pt modelId="{9F3E713F-5806-4164-90D2-506BFA0A783E}" type="pres">
      <dgm:prSet presAssocID="{500045AD-AB80-4C16-907F-014B4A20BEAA}" presName="bgRect" presStyleLbl="bgShp" presStyleIdx="1" presStyleCnt="2"/>
      <dgm:spPr/>
    </dgm:pt>
    <dgm:pt modelId="{34C5BD12-9C52-464E-A101-90F8AA812E44}" type="pres">
      <dgm:prSet presAssocID="{500045AD-AB80-4C16-907F-014B4A20BEA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E574C1BE-C379-4F7A-9728-A1621E047E32}" type="pres">
      <dgm:prSet presAssocID="{500045AD-AB80-4C16-907F-014B4A20BEAA}" presName="spaceRect" presStyleCnt="0"/>
      <dgm:spPr/>
    </dgm:pt>
    <dgm:pt modelId="{99B8173D-0C23-4D5B-9CD4-79820FBC6C13}" type="pres">
      <dgm:prSet presAssocID="{500045AD-AB80-4C16-907F-014B4A20BEAA}" presName="parTx" presStyleLbl="revTx" presStyleIdx="1" presStyleCnt="2">
        <dgm:presLayoutVars>
          <dgm:chMax val="0"/>
          <dgm:chPref val="0"/>
        </dgm:presLayoutVars>
      </dgm:prSet>
      <dgm:spPr/>
    </dgm:pt>
  </dgm:ptLst>
  <dgm:cxnLst>
    <dgm:cxn modelId="{593E6806-B67C-45AD-AF78-19992540C26F}" type="presOf" srcId="{FB602DBA-0CF9-4D61-90C9-500EC2647DED}" destId="{BDB61294-D6CA-4557-9738-1A81DDDD6FC9}" srcOrd="0" destOrd="0" presId="urn:microsoft.com/office/officeart/2018/2/layout/IconVerticalSolidList"/>
    <dgm:cxn modelId="{6E4E9E6C-FD21-40C5-8656-CDEC01697D11}" type="presOf" srcId="{FD59AA9E-BD7B-4391-8D94-DAC63322CA08}" destId="{92E2BADD-6D74-40CC-B25D-6844730CC4CB}" srcOrd="0" destOrd="0" presId="urn:microsoft.com/office/officeart/2018/2/layout/IconVerticalSolidList"/>
    <dgm:cxn modelId="{AC212B9F-E32F-4C4C-ADB7-37C137C49CCF}" type="presOf" srcId="{500045AD-AB80-4C16-907F-014B4A20BEAA}" destId="{99B8173D-0C23-4D5B-9CD4-79820FBC6C13}" srcOrd="0" destOrd="0" presId="urn:microsoft.com/office/officeart/2018/2/layout/IconVerticalSolidList"/>
    <dgm:cxn modelId="{1045689F-FADD-4704-A280-48277B08E376}" srcId="{FB602DBA-0CF9-4D61-90C9-500EC2647DED}" destId="{FD59AA9E-BD7B-4391-8D94-DAC63322CA08}" srcOrd="0" destOrd="0" parTransId="{8C239632-7E07-4D6F-9978-6B1551852BF6}" sibTransId="{ADC6D83F-7B06-4AAF-BD81-1CB9F853B134}"/>
    <dgm:cxn modelId="{DF1AB6E5-2DA3-4A3C-AE01-EFED3C74C9BA}" srcId="{FB602DBA-0CF9-4D61-90C9-500EC2647DED}" destId="{500045AD-AB80-4C16-907F-014B4A20BEAA}" srcOrd="1" destOrd="0" parTransId="{B669EACE-B5B8-46FA-B454-1301D712BFCC}" sibTransId="{6247C4A9-0FDE-4A3B-9B5F-A6C84BB9EADA}"/>
    <dgm:cxn modelId="{00182B98-08D6-49FE-88DC-3E8EB990C9FE}" type="presParOf" srcId="{BDB61294-D6CA-4557-9738-1A81DDDD6FC9}" destId="{38132D10-2945-4A0D-85DF-3CA331BB260E}" srcOrd="0" destOrd="0" presId="urn:microsoft.com/office/officeart/2018/2/layout/IconVerticalSolidList"/>
    <dgm:cxn modelId="{6183E596-C344-4FF2-B049-8CBD3719B421}" type="presParOf" srcId="{38132D10-2945-4A0D-85DF-3CA331BB260E}" destId="{46D7C5EF-D805-4AA6-B4A5-DAEC79A637AB}" srcOrd="0" destOrd="0" presId="urn:microsoft.com/office/officeart/2018/2/layout/IconVerticalSolidList"/>
    <dgm:cxn modelId="{8AEE7F79-CD88-438E-9595-B98DB00EAD05}" type="presParOf" srcId="{38132D10-2945-4A0D-85DF-3CA331BB260E}" destId="{33F7D679-6582-4F9F-A498-91256C08EA1B}" srcOrd="1" destOrd="0" presId="urn:microsoft.com/office/officeart/2018/2/layout/IconVerticalSolidList"/>
    <dgm:cxn modelId="{475BAF1B-84C5-4098-BF71-032DE2C2E408}" type="presParOf" srcId="{38132D10-2945-4A0D-85DF-3CA331BB260E}" destId="{70A457E4-8A5E-4853-9504-DFF4E9B634FF}" srcOrd="2" destOrd="0" presId="urn:microsoft.com/office/officeart/2018/2/layout/IconVerticalSolidList"/>
    <dgm:cxn modelId="{BAC5FE2F-084D-4A4B-856D-38AF2096DF04}" type="presParOf" srcId="{38132D10-2945-4A0D-85DF-3CA331BB260E}" destId="{92E2BADD-6D74-40CC-B25D-6844730CC4CB}" srcOrd="3" destOrd="0" presId="urn:microsoft.com/office/officeart/2018/2/layout/IconVerticalSolidList"/>
    <dgm:cxn modelId="{56B0ACB6-B762-4837-A416-87AFD78CAD20}" type="presParOf" srcId="{BDB61294-D6CA-4557-9738-1A81DDDD6FC9}" destId="{F5FF1087-0A91-48D3-9417-C8EB4B3FC296}" srcOrd="1" destOrd="0" presId="urn:microsoft.com/office/officeart/2018/2/layout/IconVerticalSolidList"/>
    <dgm:cxn modelId="{1A429BC7-EA55-46DD-8120-D89AFBC11A89}" type="presParOf" srcId="{BDB61294-D6CA-4557-9738-1A81DDDD6FC9}" destId="{9B3BF8E1-449E-4223-A29C-E9EA805D8F37}" srcOrd="2" destOrd="0" presId="urn:microsoft.com/office/officeart/2018/2/layout/IconVerticalSolidList"/>
    <dgm:cxn modelId="{A440FE4D-9E12-474E-BE5C-8600AE4EFC80}" type="presParOf" srcId="{9B3BF8E1-449E-4223-A29C-E9EA805D8F37}" destId="{9F3E713F-5806-4164-90D2-506BFA0A783E}" srcOrd="0" destOrd="0" presId="urn:microsoft.com/office/officeart/2018/2/layout/IconVerticalSolidList"/>
    <dgm:cxn modelId="{38440761-A497-489B-925B-A9B7BCBCB17B}" type="presParOf" srcId="{9B3BF8E1-449E-4223-A29C-E9EA805D8F37}" destId="{34C5BD12-9C52-464E-A101-90F8AA812E44}" srcOrd="1" destOrd="0" presId="urn:microsoft.com/office/officeart/2018/2/layout/IconVerticalSolidList"/>
    <dgm:cxn modelId="{9D246F0B-B1E0-4F2F-B366-0A769052A8B2}" type="presParOf" srcId="{9B3BF8E1-449E-4223-A29C-E9EA805D8F37}" destId="{E574C1BE-C379-4F7A-9728-A1621E047E32}" srcOrd="2" destOrd="0" presId="urn:microsoft.com/office/officeart/2018/2/layout/IconVerticalSolidList"/>
    <dgm:cxn modelId="{CE5BDBED-92FC-4C71-ACFD-FD89C25E8F97}" type="presParOf" srcId="{9B3BF8E1-449E-4223-A29C-E9EA805D8F37}" destId="{99B8173D-0C23-4D5B-9CD4-79820FBC6C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9B85ED-D795-44C6-8EFB-35C5D72F8A5E}" type="doc">
      <dgm:prSet loTypeId="urn:microsoft.com/office/officeart/2018/2/layout/Icon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F902C1A4-F32C-4245-BCA7-FDECC2E25C71}">
      <dgm:prSet/>
      <dgm:spPr/>
      <dgm:t>
        <a:bodyPr/>
        <a:lstStyle/>
        <a:p>
          <a:r>
            <a:rPr lang="en-US" b="1" dirty="0"/>
            <a:t>Sprint:</a:t>
          </a:r>
          <a:br>
            <a:rPr lang="en-US" dirty="0"/>
          </a:br>
          <a:r>
            <a:rPr lang="en-US" dirty="0"/>
            <a:t>A Sprint is a time-box of one month or less. A new Sprint starts immediately after the completion of the previous Sprint.</a:t>
          </a:r>
        </a:p>
      </dgm:t>
    </dgm:pt>
    <dgm:pt modelId="{764D8E58-DDD9-4203-91AD-6114CBB89396}" type="parTrans" cxnId="{69B230DB-DADE-4C21-AA04-FA02D3B25BE6}">
      <dgm:prSet/>
      <dgm:spPr/>
      <dgm:t>
        <a:bodyPr/>
        <a:lstStyle/>
        <a:p>
          <a:endParaRPr lang="en-US"/>
        </a:p>
      </dgm:t>
    </dgm:pt>
    <dgm:pt modelId="{A99CE83D-46C7-4D75-A11F-E4E802BC48AC}" type="sibTrans" cxnId="{69B230DB-DADE-4C21-AA04-FA02D3B25BE6}">
      <dgm:prSet/>
      <dgm:spPr/>
      <dgm:t>
        <a:bodyPr/>
        <a:lstStyle/>
        <a:p>
          <a:endParaRPr lang="en-US"/>
        </a:p>
      </dgm:t>
    </dgm:pt>
    <dgm:pt modelId="{5FB48EF4-6597-4D78-8BAA-4D6C4BF0E1F0}">
      <dgm:prSet/>
      <dgm:spPr/>
      <dgm:t>
        <a:bodyPr/>
        <a:lstStyle/>
        <a:p>
          <a:r>
            <a:rPr lang="en-US" b="1" dirty="0"/>
            <a:t>Release:</a:t>
          </a:r>
          <a:br>
            <a:rPr lang="en-US" dirty="0"/>
          </a:br>
          <a:r>
            <a:rPr lang="en-US" dirty="0"/>
            <a:t>When the product is completed then it goes to the Release stage.</a:t>
          </a:r>
        </a:p>
      </dgm:t>
    </dgm:pt>
    <dgm:pt modelId="{344CE07A-7892-428D-92E3-C56C2E108D9A}" type="parTrans" cxnId="{4E1440F3-6AC9-4341-ACC8-00E38F52A374}">
      <dgm:prSet/>
      <dgm:spPr/>
      <dgm:t>
        <a:bodyPr/>
        <a:lstStyle/>
        <a:p>
          <a:endParaRPr lang="en-US"/>
        </a:p>
      </dgm:t>
    </dgm:pt>
    <dgm:pt modelId="{DB2E8D4A-C394-4424-A722-801975116C04}" type="sibTrans" cxnId="{4E1440F3-6AC9-4341-ACC8-00E38F52A374}">
      <dgm:prSet/>
      <dgm:spPr/>
      <dgm:t>
        <a:bodyPr/>
        <a:lstStyle/>
        <a:p>
          <a:endParaRPr lang="en-US"/>
        </a:p>
      </dgm:t>
    </dgm:pt>
    <dgm:pt modelId="{DD856A9C-3655-467E-8611-A917ECB90DF9}">
      <dgm:prSet/>
      <dgm:spPr/>
      <dgm:t>
        <a:bodyPr/>
        <a:lstStyle/>
        <a:p>
          <a:r>
            <a:rPr lang="en-US" b="1" dirty="0"/>
            <a:t>Sprint Review:</a:t>
          </a:r>
          <a:br>
            <a:rPr lang="en-US" dirty="0"/>
          </a:br>
          <a:r>
            <a:rPr lang="en-US" dirty="0"/>
            <a:t>If the product still have some non-achievable features then it will be checked in this stage and then the product is passed to the Sprint Retrospective stage.</a:t>
          </a:r>
        </a:p>
      </dgm:t>
    </dgm:pt>
    <dgm:pt modelId="{AAA9F2EE-8C7A-436D-BCB1-2F4B27BD7349}" type="parTrans" cxnId="{4E120132-1EC8-4697-B146-B3E6A393C60A}">
      <dgm:prSet/>
      <dgm:spPr/>
      <dgm:t>
        <a:bodyPr/>
        <a:lstStyle/>
        <a:p>
          <a:endParaRPr lang="en-US"/>
        </a:p>
      </dgm:t>
    </dgm:pt>
    <dgm:pt modelId="{ED2BAB5A-4349-426F-8B80-2000661A6F7F}" type="sibTrans" cxnId="{4E120132-1EC8-4697-B146-B3E6A393C60A}">
      <dgm:prSet/>
      <dgm:spPr/>
      <dgm:t>
        <a:bodyPr/>
        <a:lstStyle/>
        <a:p>
          <a:endParaRPr lang="en-US"/>
        </a:p>
      </dgm:t>
    </dgm:pt>
    <dgm:pt modelId="{663B96A4-ECAC-49B6-BAC3-2B943117D41B}">
      <dgm:prSet/>
      <dgm:spPr/>
      <dgm:t>
        <a:bodyPr/>
        <a:lstStyle/>
        <a:p>
          <a:r>
            <a:rPr lang="en-US" b="1" dirty="0"/>
            <a:t>Sprint Retrospective:</a:t>
          </a:r>
          <a:br>
            <a:rPr lang="en-US" dirty="0"/>
          </a:br>
          <a:r>
            <a:rPr lang="en-US" dirty="0"/>
            <a:t>In this stage quality or status of the product is checked.</a:t>
          </a:r>
        </a:p>
      </dgm:t>
    </dgm:pt>
    <dgm:pt modelId="{1EBF7A31-C6A5-4512-81C2-689BAFEC3D80}" type="parTrans" cxnId="{0EF8495E-C2F7-418D-84B9-19D9049D047C}">
      <dgm:prSet/>
      <dgm:spPr/>
      <dgm:t>
        <a:bodyPr/>
        <a:lstStyle/>
        <a:p>
          <a:endParaRPr lang="en-US"/>
        </a:p>
      </dgm:t>
    </dgm:pt>
    <dgm:pt modelId="{4B4CB641-307B-411D-BC94-7A3A5D4CB7F6}" type="sibTrans" cxnId="{0EF8495E-C2F7-418D-84B9-19D9049D047C}">
      <dgm:prSet/>
      <dgm:spPr/>
      <dgm:t>
        <a:bodyPr/>
        <a:lstStyle/>
        <a:p>
          <a:endParaRPr lang="en-US"/>
        </a:p>
      </dgm:t>
    </dgm:pt>
    <dgm:pt modelId="{5ACEC4FF-AE16-4055-B5EA-B25EB8B02313}">
      <dgm:prSet/>
      <dgm:spPr/>
      <dgm:t>
        <a:bodyPr/>
        <a:lstStyle/>
        <a:p>
          <a:r>
            <a:rPr lang="en-US" b="1" dirty="0"/>
            <a:t>Product Backlog:</a:t>
          </a:r>
          <a:br>
            <a:rPr lang="en-US" dirty="0"/>
          </a:br>
          <a:r>
            <a:rPr lang="en-US" dirty="0"/>
            <a:t>According to the prioritize features the product is organized.</a:t>
          </a:r>
        </a:p>
      </dgm:t>
    </dgm:pt>
    <dgm:pt modelId="{0EE8DBE6-D846-402D-9591-5EAB7C6C1BCE}" type="parTrans" cxnId="{A112A82B-397E-4221-A8D5-613BA4924265}">
      <dgm:prSet/>
      <dgm:spPr/>
      <dgm:t>
        <a:bodyPr/>
        <a:lstStyle/>
        <a:p>
          <a:endParaRPr lang="en-US"/>
        </a:p>
      </dgm:t>
    </dgm:pt>
    <dgm:pt modelId="{E5C04419-354A-4413-97AE-663E99DE84D8}" type="sibTrans" cxnId="{A112A82B-397E-4221-A8D5-613BA4924265}">
      <dgm:prSet/>
      <dgm:spPr/>
      <dgm:t>
        <a:bodyPr/>
        <a:lstStyle/>
        <a:p>
          <a:endParaRPr lang="en-US"/>
        </a:p>
      </dgm:t>
    </dgm:pt>
    <dgm:pt modelId="{5D4F4BB8-74D9-47FB-9B2D-8FF5F12B667F}">
      <dgm:prSet/>
      <dgm:spPr/>
      <dgm:t>
        <a:bodyPr/>
        <a:lstStyle/>
        <a:p>
          <a:r>
            <a:rPr lang="en-US" b="1" dirty="0"/>
            <a:t>Sprint Backlog:</a:t>
          </a:r>
          <a:br>
            <a:rPr lang="en-US" dirty="0"/>
          </a:br>
          <a:r>
            <a:rPr lang="en-US" dirty="0"/>
            <a:t>Sprint Backlog is divided into two parts Product assigned features to sprint and Sprint planning meeting.</a:t>
          </a:r>
        </a:p>
      </dgm:t>
    </dgm:pt>
    <dgm:pt modelId="{A101A5EA-03F1-4325-8DBB-9470290C0445}" type="parTrans" cxnId="{F230E1B2-93DD-4473-85F2-C5A79CBA13E1}">
      <dgm:prSet/>
      <dgm:spPr/>
      <dgm:t>
        <a:bodyPr/>
        <a:lstStyle/>
        <a:p>
          <a:endParaRPr lang="en-US"/>
        </a:p>
      </dgm:t>
    </dgm:pt>
    <dgm:pt modelId="{50A091B0-1482-42CC-AC47-8178B4555F7A}" type="sibTrans" cxnId="{F230E1B2-93DD-4473-85F2-C5A79CBA13E1}">
      <dgm:prSet/>
      <dgm:spPr/>
      <dgm:t>
        <a:bodyPr/>
        <a:lstStyle/>
        <a:p>
          <a:endParaRPr lang="en-US"/>
        </a:p>
      </dgm:t>
    </dgm:pt>
    <dgm:pt modelId="{534CBFD4-5D58-461D-A036-191D880562D1}" type="pres">
      <dgm:prSet presAssocID="{F19B85ED-D795-44C6-8EFB-35C5D72F8A5E}" presName="root" presStyleCnt="0">
        <dgm:presLayoutVars>
          <dgm:dir/>
          <dgm:resizeHandles val="exact"/>
        </dgm:presLayoutVars>
      </dgm:prSet>
      <dgm:spPr/>
    </dgm:pt>
    <dgm:pt modelId="{B079D9A1-08C6-406E-B18D-147AADAB3F01}" type="pres">
      <dgm:prSet presAssocID="{F902C1A4-F32C-4245-BCA7-FDECC2E25C71}" presName="compNode" presStyleCnt="0"/>
      <dgm:spPr/>
    </dgm:pt>
    <dgm:pt modelId="{1DB4E245-EDEB-45E9-BE3D-38AED51145EF}" type="pres">
      <dgm:prSet presAssocID="{F902C1A4-F32C-4245-BCA7-FDECC2E25C7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awl"/>
        </a:ext>
      </dgm:extLst>
    </dgm:pt>
    <dgm:pt modelId="{450E7675-96FB-4101-A59E-D8D482C14442}" type="pres">
      <dgm:prSet presAssocID="{F902C1A4-F32C-4245-BCA7-FDECC2E25C71}" presName="spaceRect" presStyleCnt="0"/>
      <dgm:spPr/>
    </dgm:pt>
    <dgm:pt modelId="{BB8CB946-5EA1-4F3A-9884-F85449DE44FE}" type="pres">
      <dgm:prSet presAssocID="{F902C1A4-F32C-4245-BCA7-FDECC2E25C71}" presName="textRect" presStyleLbl="revTx" presStyleIdx="0" presStyleCnt="6">
        <dgm:presLayoutVars>
          <dgm:chMax val="1"/>
          <dgm:chPref val="1"/>
        </dgm:presLayoutVars>
      </dgm:prSet>
      <dgm:spPr/>
    </dgm:pt>
    <dgm:pt modelId="{5A7476FA-4ECF-494A-9524-F65584767FB3}" type="pres">
      <dgm:prSet presAssocID="{A99CE83D-46C7-4D75-A11F-E4E802BC48AC}" presName="sibTrans" presStyleCnt="0"/>
      <dgm:spPr/>
    </dgm:pt>
    <dgm:pt modelId="{D5EDD92E-CEE7-46A0-B30E-626269E2BAC3}" type="pres">
      <dgm:prSet presAssocID="{5FB48EF4-6597-4D78-8BAA-4D6C4BF0E1F0}" presName="compNode" presStyleCnt="0"/>
      <dgm:spPr/>
    </dgm:pt>
    <dgm:pt modelId="{295D9259-608F-4E01-BB80-2460DC6B9A8C}" type="pres">
      <dgm:prSet presAssocID="{5FB48EF4-6597-4D78-8BAA-4D6C4BF0E1F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666FF94C-3F42-456B-9FF8-ACB240C40322}" type="pres">
      <dgm:prSet presAssocID="{5FB48EF4-6597-4D78-8BAA-4D6C4BF0E1F0}" presName="spaceRect" presStyleCnt="0"/>
      <dgm:spPr/>
    </dgm:pt>
    <dgm:pt modelId="{B101B40C-3E7F-4E4E-9D95-4DF1AFDAB3AD}" type="pres">
      <dgm:prSet presAssocID="{5FB48EF4-6597-4D78-8BAA-4D6C4BF0E1F0}" presName="textRect" presStyleLbl="revTx" presStyleIdx="1" presStyleCnt="6">
        <dgm:presLayoutVars>
          <dgm:chMax val="1"/>
          <dgm:chPref val="1"/>
        </dgm:presLayoutVars>
      </dgm:prSet>
      <dgm:spPr/>
    </dgm:pt>
    <dgm:pt modelId="{1B02CDD9-2348-4B67-8562-FCFBFFCA6520}" type="pres">
      <dgm:prSet presAssocID="{DB2E8D4A-C394-4424-A722-801975116C04}" presName="sibTrans" presStyleCnt="0"/>
      <dgm:spPr/>
    </dgm:pt>
    <dgm:pt modelId="{52592770-D346-4EED-BE9C-92B404370C6B}" type="pres">
      <dgm:prSet presAssocID="{DD856A9C-3655-467E-8611-A917ECB90DF9}" presName="compNode" presStyleCnt="0"/>
      <dgm:spPr/>
    </dgm:pt>
    <dgm:pt modelId="{61265FCA-92DF-4BC9-81EF-0AA25C7E2EB4}" type="pres">
      <dgm:prSet presAssocID="{DD856A9C-3655-467E-8611-A917ECB90DF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7179B31D-D129-40B8-96B0-384B9CD6E08A}" type="pres">
      <dgm:prSet presAssocID="{DD856A9C-3655-467E-8611-A917ECB90DF9}" presName="spaceRect" presStyleCnt="0"/>
      <dgm:spPr/>
    </dgm:pt>
    <dgm:pt modelId="{BA909E17-E946-48CF-9DEF-F1D0BD6D7418}" type="pres">
      <dgm:prSet presAssocID="{DD856A9C-3655-467E-8611-A917ECB90DF9}" presName="textRect" presStyleLbl="revTx" presStyleIdx="2" presStyleCnt="6">
        <dgm:presLayoutVars>
          <dgm:chMax val="1"/>
          <dgm:chPref val="1"/>
        </dgm:presLayoutVars>
      </dgm:prSet>
      <dgm:spPr/>
    </dgm:pt>
    <dgm:pt modelId="{686583E4-6B09-4197-A236-FC1FAD59770B}" type="pres">
      <dgm:prSet presAssocID="{ED2BAB5A-4349-426F-8B80-2000661A6F7F}" presName="sibTrans" presStyleCnt="0"/>
      <dgm:spPr/>
    </dgm:pt>
    <dgm:pt modelId="{9B110D18-F39F-4865-AA12-C826F2D355AA}" type="pres">
      <dgm:prSet presAssocID="{663B96A4-ECAC-49B6-BAC3-2B943117D41B}" presName="compNode" presStyleCnt="0"/>
      <dgm:spPr/>
    </dgm:pt>
    <dgm:pt modelId="{C1DD1C18-439B-4CD4-8187-9AFA501CDA89}" type="pres">
      <dgm:prSet presAssocID="{663B96A4-ECAC-49B6-BAC3-2B943117D41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83225C71-2B25-4EE1-B859-674B1DBC0C1B}" type="pres">
      <dgm:prSet presAssocID="{663B96A4-ECAC-49B6-BAC3-2B943117D41B}" presName="spaceRect" presStyleCnt="0"/>
      <dgm:spPr/>
    </dgm:pt>
    <dgm:pt modelId="{6E55E65E-B7DA-453A-AEAE-05A487B9A289}" type="pres">
      <dgm:prSet presAssocID="{663B96A4-ECAC-49B6-BAC3-2B943117D41B}" presName="textRect" presStyleLbl="revTx" presStyleIdx="3" presStyleCnt="6">
        <dgm:presLayoutVars>
          <dgm:chMax val="1"/>
          <dgm:chPref val="1"/>
        </dgm:presLayoutVars>
      </dgm:prSet>
      <dgm:spPr/>
    </dgm:pt>
    <dgm:pt modelId="{45380EE5-B238-49EC-8FD7-48C541863A02}" type="pres">
      <dgm:prSet presAssocID="{4B4CB641-307B-411D-BC94-7A3A5D4CB7F6}" presName="sibTrans" presStyleCnt="0"/>
      <dgm:spPr/>
    </dgm:pt>
    <dgm:pt modelId="{0CB3C80D-D869-4D51-B201-31A6511A39A8}" type="pres">
      <dgm:prSet presAssocID="{5ACEC4FF-AE16-4055-B5EA-B25EB8B02313}" presName="compNode" presStyleCnt="0"/>
      <dgm:spPr/>
    </dgm:pt>
    <dgm:pt modelId="{511C43EA-A87E-422F-BD23-B6E070D37312}" type="pres">
      <dgm:prSet presAssocID="{5ACEC4FF-AE16-4055-B5EA-B25EB8B0231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st"/>
        </a:ext>
      </dgm:extLst>
    </dgm:pt>
    <dgm:pt modelId="{4BFB84B9-4C4D-4BAE-AD49-E4A4A694760C}" type="pres">
      <dgm:prSet presAssocID="{5ACEC4FF-AE16-4055-B5EA-B25EB8B02313}" presName="spaceRect" presStyleCnt="0"/>
      <dgm:spPr/>
    </dgm:pt>
    <dgm:pt modelId="{EDA52233-F213-4C32-BC09-B06F717570A6}" type="pres">
      <dgm:prSet presAssocID="{5ACEC4FF-AE16-4055-B5EA-B25EB8B02313}" presName="textRect" presStyleLbl="revTx" presStyleIdx="4" presStyleCnt="6">
        <dgm:presLayoutVars>
          <dgm:chMax val="1"/>
          <dgm:chPref val="1"/>
        </dgm:presLayoutVars>
      </dgm:prSet>
      <dgm:spPr/>
    </dgm:pt>
    <dgm:pt modelId="{9E8392D0-2ECA-4320-80F1-559C71AE8E4D}" type="pres">
      <dgm:prSet presAssocID="{E5C04419-354A-4413-97AE-663E99DE84D8}" presName="sibTrans" presStyleCnt="0"/>
      <dgm:spPr/>
    </dgm:pt>
    <dgm:pt modelId="{C81CBE2B-5C92-4338-9D18-60321C8E1F2F}" type="pres">
      <dgm:prSet presAssocID="{5D4F4BB8-74D9-47FB-9B2D-8FF5F12B667F}" presName="compNode" presStyleCnt="0"/>
      <dgm:spPr/>
    </dgm:pt>
    <dgm:pt modelId="{7EB4E535-FB70-44B7-AC3C-85F200ECA41C}" type="pres">
      <dgm:prSet presAssocID="{5D4F4BB8-74D9-47FB-9B2D-8FF5F12B667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s"/>
        </a:ext>
      </dgm:extLst>
    </dgm:pt>
    <dgm:pt modelId="{06E07CD5-B235-4469-8BC9-9E9DB9913F88}" type="pres">
      <dgm:prSet presAssocID="{5D4F4BB8-74D9-47FB-9B2D-8FF5F12B667F}" presName="spaceRect" presStyleCnt="0"/>
      <dgm:spPr/>
    </dgm:pt>
    <dgm:pt modelId="{1BAED511-08D7-456E-8842-0B637305C044}" type="pres">
      <dgm:prSet presAssocID="{5D4F4BB8-74D9-47FB-9B2D-8FF5F12B667F}" presName="textRect" presStyleLbl="revTx" presStyleIdx="5" presStyleCnt="6">
        <dgm:presLayoutVars>
          <dgm:chMax val="1"/>
          <dgm:chPref val="1"/>
        </dgm:presLayoutVars>
      </dgm:prSet>
      <dgm:spPr/>
    </dgm:pt>
  </dgm:ptLst>
  <dgm:cxnLst>
    <dgm:cxn modelId="{D0ACB418-FFC3-494D-9B8B-7CE7BAE18993}" type="presOf" srcId="{F19B85ED-D795-44C6-8EFB-35C5D72F8A5E}" destId="{534CBFD4-5D58-461D-A036-191D880562D1}" srcOrd="0" destOrd="0" presId="urn:microsoft.com/office/officeart/2018/2/layout/IconLabelList"/>
    <dgm:cxn modelId="{74E36429-DFB3-4238-A75F-E3F02DE87055}" type="presOf" srcId="{663B96A4-ECAC-49B6-BAC3-2B943117D41B}" destId="{6E55E65E-B7DA-453A-AEAE-05A487B9A289}" srcOrd="0" destOrd="0" presId="urn:microsoft.com/office/officeart/2018/2/layout/IconLabelList"/>
    <dgm:cxn modelId="{A112A82B-397E-4221-A8D5-613BA4924265}" srcId="{F19B85ED-D795-44C6-8EFB-35C5D72F8A5E}" destId="{5ACEC4FF-AE16-4055-B5EA-B25EB8B02313}" srcOrd="4" destOrd="0" parTransId="{0EE8DBE6-D846-402D-9591-5EAB7C6C1BCE}" sibTransId="{E5C04419-354A-4413-97AE-663E99DE84D8}"/>
    <dgm:cxn modelId="{4E120132-1EC8-4697-B146-B3E6A393C60A}" srcId="{F19B85ED-D795-44C6-8EFB-35C5D72F8A5E}" destId="{DD856A9C-3655-467E-8611-A917ECB90DF9}" srcOrd="2" destOrd="0" parTransId="{AAA9F2EE-8C7A-436D-BCB1-2F4B27BD7349}" sibTransId="{ED2BAB5A-4349-426F-8B80-2000661A6F7F}"/>
    <dgm:cxn modelId="{0EF8495E-C2F7-418D-84B9-19D9049D047C}" srcId="{F19B85ED-D795-44C6-8EFB-35C5D72F8A5E}" destId="{663B96A4-ECAC-49B6-BAC3-2B943117D41B}" srcOrd="3" destOrd="0" parTransId="{1EBF7A31-C6A5-4512-81C2-689BAFEC3D80}" sibTransId="{4B4CB641-307B-411D-BC94-7A3A5D4CB7F6}"/>
    <dgm:cxn modelId="{89C49647-F657-417A-9153-F7162C61D8F9}" type="presOf" srcId="{5D4F4BB8-74D9-47FB-9B2D-8FF5F12B667F}" destId="{1BAED511-08D7-456E-8842-0B637305C044}" srcOrd="0" destOrd="0" presId="urn:microsoft.com/office/officeart/2018/2/layout/IconLabelList"/>
    <dgm:cxn modelId="{CCAC64B0-69C8-4C57-9B7E-037F201ED9DE}" type="presOf" srcId="{5ACEC4FF-AE16-4055-B5EA-B25EB8B02313}" destId="{EDA52233-F213-4C32-BC09-B06F717570A6}" srcOrd="0" destOrd="0" presId="urn:microsoft.com/office/officeart/2018/2/layout/IconLabelList"/>
    <dgm:cxn modelId="{F230E1B2-93DD-4473-85F2-C5A79CBA13E1}" srcId="{F19B85ED-D795-44C6-8EFB-35C5D72F8A5E}" destId="{5D4F4BB8-74D9-47FB-9B2D-8FF5F12B667F}" srcOrd="5" destOrd="0" parTransId="{A101A5EA-03F1-4325-8DBB-9470290C0445}" sibTransId="{50A091B0-1482-42CC-AC47-8178B4555F7A}"/>
    <dgm:cxn modelId="{BBBA63B6-DE12-4181-9578-F41150921577}" type="presOf" srcId="{5FB48EF4-6597-4D78-8BAA-4D6C4BF0E1F0}" destId="{B101B40C-3E7F-4E4E-9D95-4DF1AFDAB3AD}" srcOrd="0" destOrd="0" presId="urn:microsoft.com/office/officeart/2018/2/layout/IconLabelList"/>
    <dgm:cxn modelId="{FD4252D6-AD49-4835-9BFD-71F47094D1B6}" type="presOf" srcId="{F902C1A4-F32C-4245-BCA7-FDECC2E25C71}" destId="{BB8CB946-5EA1-4F3A-9884-F85449DE44FE}" srcOrd="0" destOrd="0" presId="urn:microsoft.com/office/officeart/2018/2/layout/IconLabelList"/>
    <dgm:cxn modelId="{69B230DB-DADE-4C21-AA04-FA02D3B25BE6}" srcId="{F19B85ED-D795-44C6-8EFB-35C5D72F8A5E}" destId="{F902C1A4-F32C-4245-BCA7-FDECC2E25C71}" srcOrd="0" destOrd="0" parTransId="{764D8E58-DDD9-4203-91AD-6114CBB89396}" sibTransId="{A99CE83D-46C7-4D75-A11F-E4E802BC48AC}"/>
    <dgm:cxn modelId="{4E1440F3-6AC9-4341-ACC8-00E38F52A374}" srcId="{F19B85ED-D795-44C6-8EFB-35C5D72F8A5E}" destId="{5FB48EF4-6597-4D78-8BAA-4D6C4BF0E1F0}" srcOrd="1" destOrd="0" parTransId="{344CE07A-7892-428D-92E3-C56C2E108D9A}" sibTransId="{DB2E8D4A-C394-4424-A722-801975116C04}"/>
    <dgm:cxn modelId="{7BA794F9-755B-42B7-92AF-6E3B95D6D5EB}" type="presOf" srcId="{DD856A9C-3655-467E-8611-A917ECB90DF9}" destId="{BA909E17-E946-48CF-9DEF-F1D0BD6D7418}" srcOrd="0" destOrd="0" presId="urn:microsoft.com/office/officeart/2018/2/layout/IconLabelList"/>
    <dgm:cxn modelId="{E2D40D82-1ECF-489C-B0D6-C2F2C7F50FD5}" type="presParOf" srcId="{534CBFD4-5D58-461D-A036-191D880562D1}" destId="{B079D9A1-08C6-406E-B18D-147AADAB3F01}" srcOrd="0" destOrd="0" presId="urn:microsoft.com/office/officeart/2018/2/layout/IconLabelList"/>
    <dgm:cxn modelId="{CC7CFE0E-39D8-4B72-9669-C4FE79784E36}" type="presParOf" srcId="{B079D9A1-08C6-406E-B18D-147AADAB3F01}" destId="{1DB4E245-EDEB-45E9-BE3D-38AED51145EF}" srcOrd="0" destOrd="0" presId="urn:microsoft.com/office/officeart/2018/2/layout/IconLabelList"/>
    <dgm:cxn modelId="{012C5273-5931-4433-A1F4-58EC3E4AC71C}" type="presParOf" srcId="{B079D9A1-08C6-406E-B18D-147AADAB3F01}" destId="{450E7675-96FB-4101-A59E-D8D482C14442}" srcOrd="1" destOrd="0" presId="urn:microsoft.com/office/officeart/2018/2/layout/IconLabelList"/>
    <dgm:cxn modelId="{03D9A8CE-5859-4285-BB58-E8B5C18C1419}" type="presParOf" srcId="{B079D9A1-08C6-406E-B18D-147AADAB3F01}" destId="{BB8CB946-5EA1-4F3A-9884-F85449DE44FE}" srcOrd="2" destOrd="0" presId="urn:microsoft.com/office/officeart/2018/2/layout/IconLabelList"/>
    <dgm:cxn modelId="{787B085F-A54B-49F1-883A-FBDFC611D22D}" type="presParOf" srcId="{534CBFD4-5D58-461D-A036-191D880562D1}" destId="{5A7476FA-4ECF-494A-9524-F65584767FB3}" srcOrd="1" destOrd="0" presId="urn:microsoft.com/office/officeart/2018/2/layout/IconLabelList"/>
    <dgm:cxn modelId="{27E2A223-9E1F-4DF0-A362-DA23751573B0}" type="presParOf" srcId="{534CBFD4-5D58-461D-A036-191D880562D1}" destId="{D5EDD92E-CEE7-46A0-B30E-626269E2BAC3}" srcOrd="2" destOrd="0" presId="urn:microsoft.com/office/officeart/2018/2/layout/IconLabelList"/>
    <dgm:cxn modelId="{392B5B2F-B40E-4ADC-91FC-475EE8A0F4AF}" type="presParOf" srcId="{D5EDD92E-CEE7-46A0-B30E-626269E2BAC3}" destId="{295D9259-608F-4E01-BB80-2460DC6B9A8C}" srcOrd="0" destOrd="0" presId="urn:microsoft.com/office/officeart/2018/2/layout/IconLabelList"/>
    <dgm:cxn modelId="{A591CB7D-D15A-4854-98CB-D945826D39D6}" type="presParOf" srcId="{D5EDD92E-CEE7-46A0-B30E-626269E2BAC3}" destId="{666FF94C-3F42-456B-9FF8-ACB240C40322}" srcOrd="1" destOrd="0" presId="urn:microsoft.com/office/officeart/2018/2/layout/IconLabelList"/>
    <dgm:cxn modelId="{F18D0A8C-8161-420C-B7C6-31F2AC149D78}" type="presParOf" srcId="{D5EDD92E-CEE7-46A0-B30E-626269E2BAC3}" destId="{B101B40C-3E7F-4E4E-9D95-4DF1AFDAB3AD}" srcOrd="2" destOrd="0" presId="urn:microsoft.com/office/officeart/2018/2/layout/IconLabelList"/>
    <dgm:cxn modelId="{50E6A081-30B0-4945-ACAA-59948509EB3A}" type="presParOf" srcId="{534CBFD4-5D58-461D-A036-191D880562D1}" destId="{1B02CDD9-2348-4B67-8562-FCFBFFCA6520}" srcOrd="3" destOrd="0" presId="urn:microsoft.com/office/officeart/2018/2/layout/IconLabelList"/>
    <dgm:cxn modelId="{F34BDEC4-592B-4C10-AFD3-5850209DBDC9}" type="presParOf" srcId="{534CBFD4-5D58-461D-A036-191D880562D1}" destId="{52592770-D346-4EED-BE9C-92B404370C6B}" srcOrd="4" destOrd="0" presId="urn:microsoft.com/office/officeart/2018/2/layout/IconLabelList"/>
    <dgm:cxn modelId="{F900E600-F888-4460-AF11-90B80595217B}" type="presParOf" srcId="{52592770-D346-4EED-BE9C-92B404370C6B}" destId="{61265FCA-92DF-4BC9-81EF-0AA25C7E2EB4}" srcOrd="0" destOrd="0" presId="urn:microsoft.com/office/officeart/2018/2/layout/IconLabelList"/>
    <dgm:cxn modelId="{D23C52CA-211B-4B18-9D0E-BEB0DA88E511}" type="presParOf" srcId="{52592770-D346-4EED-BE9C-92B404370C6B}" destId="{7179B31D-D129-40B8-96B0-384B9CD6E08A}" srcOrd="1" destOrd="0" presId="urn:microsoft.com/office/officeart/2018/2/layout/IconLabelList"/>
    <dgm:cxn modelId="{B0A73637-4BD0-4C21-BE86-FD5F99B9FE96}" type="presParOf" srcId="{52592770-D346-4EED-BE9C-92B404370C6B}" destId="{BA909E17-E946-48CF-9DEF-F1D0BD6D7418}" srcOrd="2" destOrd="0" presId="urn:microsoft.com/office/officeart/2018/2/layout/IconLabelList"/>
    <dgm:cxn modelId="{8DECF8FB-B5C5-42BD-810A-B611C181033E}" type="presParOf" srcId="{534CBFD4-5D58-461D-A036-191D880562D1}" destId="{686583E4-6B09-4197-A236-FC1FAD59770B}" srcOrd="5" destOrd="0" presId="urn:microsoft.com/office/officeart/2018/2/layout/IconLabelList"/>
    <dgm:cxn modelId="{9F1BE7F7-7EF4-402D-9D8E-165128B8C237}" type="presParOf" srcId="{534CBFD4-5D58-461D-A036-191D880562D1}" destId="{9B110D18-F39F-4865-AA12-C826F2D355AA}" srcOrd="6" destOrd="0" presId="urn:microsoft.com/office/officeart/2018/2/layout/IconLabelList"/>
    <dgm:cxn modelId="{A9D5D7C3-262D-4EE9-82E9-F2D12348D959}" type="presParOf" srcId="{9B110D18-F39F-4865-AA12-C826F2D355AA}" destId="{C1DD1C18-439B-4CD4-8187-9AFA501CDA89}" srcOrd="0" destOrd="0" presId="urn:microsoft.com/office/officeart/2018/2/layout/IconLabelList"/>
    <dgm:cxn modelId="{E1BA226D-7A82-490B-B0CF-991C5198C07F}" type="presParOf" srcId="{9B110D18-F39F-4865-AA12-C826F2D355AA}" destId="{83225C71-2B25-4EE1-B859-674B1DBC0C1B}" srcOrd="1" destOrd="0" presId="urn:microsoft.com/office/officeart/2018/2/layout/IconLabelList"/>
    <dgm:cxn modelId="{902AA0F8-C527-4102-BD29-CB25DCC3B12F}" type="presParOf" srcId="{9B110D18-F39F-4865-AA12-C826F2D355AA}" destId="{6E55E65E-B7DA-453A-AEAE-05A487B9A289}" srcOrd="2" destOrd="0" presId="urn:microsoft.com/office/officeart/2018/2/layout/IconLabelList"/>
    <dgm:cxn modelId="{4AB9E29D-B052-4366-94C3-56C351E95BD2}" type="presParOf" srcId="{534CBFD4-5D58-461D-A036-191D880562D1}" destId="{45380EE5-B238-49EC-8FD7-48C541863A02}" srcOrd="7" destOrd="0" presId="urn:microsoft.com/office/officeart/2018/2/layout/IconLabelList"/>
    <dgm:cxn modelId="{62E13C5C-DBF4-484E-A9C6-C3732D8F1B5C}" type="presParOf" srcId="{534CBFD4-5D58-461D-A036-191D880562D1}" destId="{0CB3C80D-D869-4D51-B201-31A6511A39A8}" srcOrd="8" destOrd="0" presId="urn:microsoft.com/office/officeart/2018/2/layout/IconLabelList"/>
    <dgm:cxn modelId="{1357F873-64F4-4274-85E6-902ED59DF851}" type="presParOf" srcId="{0CB3C80D-D869-4D51-B201-31A6511A39A8}" destId="{511C43EA-A87E-422F-BD23-B6E070D37312}" srcOrd="0" destOrd="0" presId="urn:microsoft.com/office/officeart/2018/2/layout/IconLabelList"/>
    <dgm:cxn modelId="{6BCDFA2C-34F4-4860-B4BD-0DF70F03F5D0}" type="presParOf" srcId="{0CB3C80D-D869-4D51-B201-31A6511A39A8}" destId="{4BFB84B9-4C4D-4BAE-AD49-E4A4A694760C}" srcOrd="1" destOrd="0" presId="urn:microsoft.com/office/officeart/2018/2/layout/IconLabelList"/>
    <dgm:cxn modelId="{61E13018-F8EB-486C-8D5D-77118E6589E6}" type="presParOf" srcId="{0CB3C80D-D869-4D51-B201-31A6511A39A8}" destId="{EDA52233-F213-4C32-BC09-B06F717570A6}" srcOrd="2" destOrd="0" presId="urn:microsoft.com/office/officeart/2018/2/layout/IconLabelList"/>
    <dgm:cxn modelId="{8BDBE773-6A88-477A-AC19-B5CDE1242128}" type="presParOf" srcId="{534CBFD4-5D58-461D-A036-191D880562D1}" destId="{9E8392D0-2ECA-4320-80F1-559C71AE8E4D}" srcOrd="9" destOrd="0" presId="urn:microsoft.com/office/officeart/2018/2/layout/IconLabelList"/>
    <dgm:cxn modelId="{4DA8BA10-D53C-4EF3-9D16-C21F4535102E}" type="presParOf" srcId="{534CBFD4-5D58-461D-A036-191D880562D1}" destId="{C81CBE2B-5C92-4338-9D18-60321C8E1F2F}" srcOrd="10" destOrd="0" presId="urn:microsoft.com/office/officeart/2018/2/layout/IconLabelList"/>
    <dgm:cxn modelId="{8A069D09-2830-4F58-8071-43B22773AA41}" type="presParOf" srcId="{C81CBE2B-5C92-4338-9D18-60321C8E1F2F}" destId="{7EB4E535-FB70-44B7-AC3C-85F200ECA41C}" srcOrd="0" destOrd="0" presId="urn:microsoft.com/office/officeart/2018/2/layout/IconLabelList"/>
    <dgm:cxn modelId="{1CAE492B-2D49-4B54-992B-96D93C9EEED8}" type="presParOf" srcId="{C81CBE2B-5C92-4338-9D18-60321C8E1F2F}" destId="{06E07CD5-B235-4469-8BC9-9E9DB9913F88}" srcOrd="1" destOrd="0" presId="urn:microsoft.com/office/officeart/2018/2/layout/IconLabelList"/>
    <dgm:cxn modelId="{5103519B-B136-4A98-8E88-9E975B58F67A}" type="presParOf" srcId="{C81CBE2B-5C92-4338-9D18-60321C8E1F2F}" destId="{1BAED511-08D7-456E-8842-0B637305C04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AC4D7C-5CEB-41BE-B4E6-F0BF0BF578E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89EC1B0-EF5D-49D4-AFD4-4EE1ABD09046}">
      <dgm:prSet/>
      <dgm:spPr/>
      <dgm:t>
        <a:bodyPr/>
        <a:lstStyle/>
        <a:p>
          <a:pPr>
            <a:lnSpc>
              <a:spcPct val="100000"/>
            </a:lnSpc>
          </a:pPr>
          <a:r>
            <a:rPr lang="en-US" b="1" dirty="0"/>
            <a:t>Product owner: </a:t>
          </a:r>
          <a:r>
            <a:rPr lang="en-US" dirty="0"/>
            <a:t>The product owner is the project’s key stakeholder and represents users, customers and others in the process. The product owner is often someone from product management or marketing, a key stakeholder or a key user.</a:t>
          </a:r>
        </a:p>
      </dgm:t>
    </dgm:pt>
    <dgm:pt modelId="{1E1BA5A3-AAFF-4BFB-9769-F94DEB4B5809}" type="parTrans" cxnId="{10B1D1E0-ABE4-4761-AC24-075BAA8F9982}">
      <dgm:prSet/>
      <dgm:spPr/>
      <dgm:t>
        <a:bodyPr/>
        <a:lstStyle/>
        <a:p>
          <a:endParaRPr lang="en-US"/>
        </a:p>
      </dgm:t>
    </dgm:pt>
    <dgm:pt modelId="{0B0D02C5-81C3-4125-AC2F-16C5D3052D47}" type="sibTrans" cxnId="{10B1D1E0-ABE4-4761-AC24-075BAA8F9982}">
      <dgm:prSet/>
      <dgm:spPr/>
      <dgm:t>
        <a:bodyPr/>
        <a:lstStyle/>
        <a:p>
          <a:endParaRPr lang="en-US"/>
        </a:p>
      </dgm:t>
    </dgm:pt>
    <dgm:pt modelId="{31C5B8A0-A40F-4AB3-A203-B2FC8665C0BC}">
      <dgm:prSet/>
      <dgm:spPr/>
      <dgm:t>
        <a:bodyPr/>
        <a:lstStyle/>
        <a:p>
          <a:pPr>
            <a:lnSpc>
              <a:spcPct val="100000"/>
            </a:lnSpc>
          </a:pPr>
          <a:r>
            <a:rPr lang="en-US" b="1" dirty="0"/>
            <a:t>Scrum Master:</a:t>
          </a:r>
          <a:r>
            <a:rPr lang="en-US" dirty="0"/>
            <a:t> The Scrum Master is responsible for making sure the team is as productive as possible. The Scrum Master does this by helping the team use the Scrum process, by removing impediments to progress, by protecting the team from outside, and so on.</a:t>
          </a:r>
        </a:p>
      </dgm:t>
    </dgm:pt>
    <dgm:pt modelId="{DDA82011-70CE-41CF-90AC-5AB9056123FE}" type="parTrans" cxnId="{456F9636-BBD9-4000-91F7-458C0FCA09F3}">
      <dgm:prSet/>
      <dgm:spPr/>
      <dgm:t>
        <a:bodyPr/>
        <a:lstStyle/>
        <a:p>
          <a:endParaRPr lang="en-US"/>
        </a:p>
      </dgm:t>
    </dgm:pt>
    <dgm:pt modelId="{E752F5A3-7363-40DF-B589-C9EB80067B03}" type="sibTrans" cxnId="{456F9636-BBD9-4000-91F7-458C0FCA09F3}">
      <dgm:prSet/>
      <dgm:spPr/>
      <dgm:t>
        <a:bodyPr/>
        <a:lstStyle/>
        <a:p>
          <a:endParaRPr lang="en-US"/>
        </a:p>
      </dgm:t>
    </dgm:pt>
    <dgm:pt modelId="{B1A7F140-9268-493D-A449-7E2C2A56E914}">
      <dgm:prSet/>
      <dgm:spPr/>
      <dgm:t>
        <a:bodyPr/>
        <a:lstStyle/>
        <a:p>
          <a:pPr>
            <a:lnSpc>
              <a:spcPct val="100000"/>
            </a:lnSpc>
          </a:pPr>
          <a:r>
            <a:rPr lang="en-US" b="1" dirty="0"/>
            <a:t>Product backlog:</a:t>
          </a:r>
          <a:r>
            <a:rPr lang="en-US" dirty="0"/>
            <a:t> The product backlog is a prioritized features list containing every desired feature or change to the product. Note: The term “backlog” can get confusing because it’s used for two different things. To clarify, the product backlog is a list of desired features for the product. The sprint backlog is a list of tasks to be completed in a sprint.</a:t>
          </a:r>
        </a:p>
      </dgm:t>
    </dgm:pt>
    <dgm:pt modelId="{FEB7D2F8-6592-4857-BB2F-DC7232207F0E}" type="parTrans" cxnId="{582A8E7F-9A3C-49AD-A793-EB5DC483C6EF}">
      <dgm:prSet/>
      <dgm:spPr/>
      <dgm:t>
        <a:bodyPr/>
        <a:lstStyle/>
        <a:p>
          <a:endParaRPr lang="en-US"/>
        </a:p>
      </dgm:t>
    </dgm:pt>
    <dgm:pt modelId="{10A81686-AFD0-4786-88CD-0F313DBD8D72}" type="sibTrans" cxnId="{582A8E7F-9A3C-49AD-A793-EB5DC483C6EF}">
      <dgm:prSet/>
      <dgm:spPr/>
      <dgm:t>
        <a:bodyPr/>
        <a:lstStyle/>
        <a:p>
          <a:endParaRPr lang="en-US"/>
        </a:p>
      </dgm:t>
    </dgm:pt>
    <dgm:pt modelId="{746B87E9-C85A-4384-A350-53497A3E4526}" type="pres">
      <dgm:prSet presAssocID="{77AC4D7C-5CEB-41BE-B4E6-F0BF0BF578E2}" presName="root" presStyleCnt="0">
        <dgm:presLayoutVars>
          <dgm:dir/>
          <dgm:resizeHandles val="exact"/>
        </dgm:presLayoutVars>
      </dgm:prSet>
      <dgm:spPr/>
    </dgm:pt>
    <dgm:pt modelId="{366301EB-D1F5-418C-95B5-FC78CE337265}" type="pres">
      <dgm:prSet presAssocID="{589EC1B0-EF5D-49D4-AFD4-4EE1ABD09046}" presName="compNode" presStyleCnt="0"/>
      <dgm:spPr/>
    </dgm:pt>
    <dgm:pt modelId="{65595709-7150-4F3B-B69B-29B088A7B8F2}" type="pres">
      <dgm:prSet presAssocID="{589EC1B0-EF5D-49D4-AFD4-4EE1ABD09046}" presName="bgRect" presStyleLbl="bgShp" presStyleIdx="0" presStyleCnt="3"/>
      <dgm:spPr/>
    </dgm:pt>
    <dgm:pt modelId="{8F186E4B-8118-4BDD-99AF-A291B9AE92C5}" type="pres">
      <dgm:prSet presAssocID="{589EC1B0-EF5D-49D4-AFD4-4EE1ABD090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1FFE477F-2668-4EDC-B78A-53EEAABFD084}" type="pres">
      <dgm:prSet presAssocID="{589EC1B0-EF5D-49D4-AFD4-4EE1ABD09046}" presName="spaceRect" presStyleCnt="0"/>
      <dgm:spPr/>
    </dgm:pt>
    <dgm:pt modelId="{90053F0A-A93A-47AD-A44E-4C453EE0CD24}" type="pres">
      <dgm:prSet presAssocID="{589EC1B0-EF5D-49D4-AFD4-4EE1ABD09046}" presName="parTx" presStyleLbl="revTx" presStyleIdx="0" presStyleCnt="3">
        <dgm:presLayoutVars>
          <dgm:chMax val="0"/>
          <dgm:chPref val="0"/>
        </dgm:presLayoutVars>
      </dgm:prSet>
      <dgm:spPr/>
    </dgm:pt>
    <dgm:pt modelId="{90AC5019-35B9-455B-BF30-315909D5D3EE}" type="pres">
      <dgm:prSet presAssocID="{0B0D02C5-81C3-4125-AC2F-16C5D3052D47}" presName="sibTrans" presStyleCnt="0"/>
      <dgm:spPr/>
    </dgm:pt>
    <dgm:pt modelId="{B10B4C54-BF61-47DD-8B7C-71360CB172E7}" type="pres">
      <dgm:prSet presAssocID="{31C5B8A0-A40F-4AB3-A203-B2FC8665C0BC}" presName="compNode" presStyleCnt="0"/>
      <dgm:spPr/>
    </dgm:pt>
    <dgm:pt modelId="{5B8A21AC-F78F-41B9-9531-D53347F1E7A1}" type="pres">
      <dgm:prSet presAssocID="{31C5B8A0-A40F-4AB3-A203-B2FC8665C0BC}" presName="bgRect" presStyleLbl="bgShp" presStyleIdx="1" presStyleCnt="3"/>
      <dgm:spPr/>
    </dgm:pt>
    <dgm:pt modelId="{AABACFEA-BBE5-49CF-B496-816E005E186A}" type="pres">
      <dgm:prSet presAssocID="{31C5B8A0-A40F-4AB3-A203-B2FC8665C0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356C6931-6E10-4D87-BEA6-4BD08C20D5E0}" type="pres">
      <dgm:prSet presAssocID="{31C5B8A0-A40F-4AB3-A203-B2FC8665C0BC}" presName="spaceRect" presStyleCnt="0"/>
      <dgm:spPr/>
    </dgm:pt>
    <dgm:pt modelId="{13D29EA7-5075-451B-81F5-829147B02986}" type="pres">
      <dgm:prSet presAssocID="{31C5B8A0-A40F-4AB3-A203-B2FC8665C0BC}" presName="parTx" presStyleLbl="revTx" presStyleIdx="1" presStyleCnt="3">
        <dgm:presLayoutVars>
          <dgm:chMax val="0"/>
          <dgm:chPref val="0"/>
        </dgm:presLayoutVars>
      </dgm:prSet>
      <dgm:spPr/>
    </dgm:pt>
    <dgm:pt modelId="{33EDB7F8-D712-4CF2-9138-E9B64EDD6009}" type="pres">
      <dgm:prSet presAssocID="{E752F5A3-7363-40DF-B589-C9EB80067B03}" presName="sibTrans" presStyleCnt="0"/>
      <dgm:spPr/>
    </dgm:pt>
    <dgm:pt modelId="{CD6605EB-9D23-4F9B-9139-3EC442486B0B}" type="pres">
      <dgm:prSet presAssocID="{B1A7F140-9268-493D-A449-7E2C2A56E914}" presName="compNode" presStyleCnt="0"/>
      <dgm:spPr/>
    </dgm:pt>
    <dgm:pt modelId="{12B65422-4362-401E-9D8C-76E22010DF5B}" type="pres">
      <dgm:prSet presAssocID="{B1A7F140-9268-493D-A449-7E2C2A56E914}" presName="bgRect" presStyleLbl="bgShp" presStyleIdx="2" presStyleCnt="3"/>
      <dgm:spPr/>
    </dgm:pt>
    <dgm:pt modelId="{4CBD0154-CB05-44E9-A003-E51A3026209E}" type="pres">
      <dgm:prSet presAssocID="{B1A7F140-9268-493D-A449-7E2C2A56E9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st"/>
        </a:ext>
      </dgm:extLst>
    </dgm:pt>
    <dgm:pt modelId="{FF5B69DF-4B6C-43B7-8E7C-6C96E024B1C1}" type="pres">
      <dgm:prSet presAssocID="{B1A7F140-9268-493D-A449-7E2C2A56E914}" presName="spaceRect" presStyleCnt="0"/>
      <dgm:spPr/>
    </dgm:pt>
    <dgm:pt modelId="{876D07DB-AC6D-4860-A7B5-868D075E73B0}" type="pres">
      <dgm:prSet presAssocID="{B1A7F140-9268-493D-A449-7E2C2A56E914}" presName="parTx" presStyleLbl="revTx" presStyleIdx="2" presStyleCnt="3">
        <dgm:presLayoutVars>
          <dgm:chMax val="0"/>
          <dgm:chPref val="0"/>
        </dgm:presLayoutVars>
      </dgm:prSet>
      <dgm:spPr/>
    </dgm:pt>
  </dgm:ptLst>
  <dgm:cxnLst>
    <dgm:cxn modelId="{26513431-913E-4C14-9EFF-99864CCEB1A5}" type="presOf" srcId="{589EC1B0-EF5D-49D4-AFD4-4EE1ABD09046}" destId="{90053F0A-A93A-47AD-A44E-4C453EE0CD24}" srcOrd="0" destOrd="0" presId="urn:microsoft.com/office/officeart/2018/2/layout/IconVerticalSolidList"/>
    <dgm:cxn modelId="{456F9636-BBD9-4000-91F7-458C0FCA09F3}" srcId="{77AC4D7C-5CEB-41BE-B4E6-F0BF0BF578E2}" destId="{31C5B8A0-A40F-4AB3-A203-B2FC8665C0BC}" srcOrd="1" destOrd="0" parTransId="{DDA82011-70CE-41CF-90AC-5AB9056123FE}" sibTransId="{E752F5A3-7363-40DF-B589-C9EB80067B03}"/>
    <dgm:cxn modelId="{C2F30078-729A-48ED-BCE7-1CB34CB473F1}" type="presOf" srcId="{B1A7F140-9268-493D-A449-7E2C2A56E914}" destId="{876D07DB-AC6D-4860-A7B5-868D075E73B0}" srcOrd="0" destOrd="0" presId="urn:microsoft.com/office/officeart/2018/2/layout/IconVerticalSolidList"/>
    <dgm:cxn modelId="{582A8E7F-9A3C-49AD-A793-EB5DC483C6EF}" srcId="{77AC4D7C-5CEB-41BE-B4E6-F0BF0BF578E2}" destId="{B1A7F140-9268-493D-A449-7E2C2A56E914}" srcOrd="2" destOrd="0" parTransId="{FEB7D2F8-6592-4857-BB2F-DC7232207F0E}" sibTransId="{10A81686-AFD0-4786-88CD-0F313DBD8D72}"/>
    <dgm:cxn modelId="{0C3CDD9F-D62B-4AD0-A1A9-C35A49CA7122}" type="presOf" srcId="{77AC4D7C-5CEB-41BE-B4E6-F0BF0BF578E2}" destId="{746B87E9-C85A-4384-A350-53497A3E4526}" srcOrd="0" destOrd="0" presId="urn:microsoft.com/office/officeart/2018/2/layout/IconVerticalSolidList"/>
    <dgm:cxn modelId="{ECD47CB5-CDD5-4DC8-8E95-7CF0FC4EED6D}" type="presOf" srcId="{31C5B8A0-A40F-4AB3-A203-B2FC8665C0BC}" destId="{13D29EA7-5075-451B-81F5-829147B02986}" srcOrd="0" destOrd="0" presId="urn:microsoft.com/office/officeart/2018/2/layout/IconVerticalSolidList"/>
    <dgm:cxn modelId="{10B1D1E0-ABE4-4761-AC24-075BAA8F9982}" srcId="{77AC4D7C-5CEB-41BE-B4E6-F0BF0BF578E2}" destId="{589EC1B0-EF5D-49D4-AFD4-4EE1ABD09046}" srcOrd="0" destOrd="0" parTransId="{1E1BA5A3-AAFF-4BFB-9769-F94DEB4B5809}" sibTransId="{0B0D02C5-81C3-4125-AC2F-16C5D3052D47}"/>
    <dgm:cxn modelId="{59F2333E-3C48-463E-B53F-5AB2B0C3CAFC}" type="presParOf" srcId="{746B87E9-C85A-4384-A350-53497A3E4526}" destId="{366301EB-D1F5-418C-95B5-FC78CE337265}" srcOrd="0" destOrd="0" presId="urn:microsoft.com/office/officeart/2018/2/layout/IconVerticalSolidList"/>
    <dgm:cxn modelId="{B374D0EA-87F9-445C-890B-43101796276A}" type="presParOf" srcId="{366301EB-D1F5-418C-95B5-FC78CE337265}" destId="{65595709-7150-4F3B-B69B-29B088A7B8F2}" srcOrd="0" destOrd="0" presId="urn:microsoft.com/office/officeart/2018/2/layout/IconVerticalSolidList"/>
    <dgm:cxn modelId="{23F2459C-9048-4B33-8A64-48FEF99A9827}" type="presParOf" srcId="{366301EB-D1F5-418C-95B5-FC78CE337265}" destId="{8F186E4B-8118-4BDD-99AF-A291B9AE92C5}" srcOrd="1" destOrd="0" presId="urn:microsoft.com/office/officeart/2018/2/layout/IconVerticalSolidList"/>
    <dgm:cxn modelId="{CF1039BE-9622-4D2D-AC47-F475DD2CFD1B}" type="presParOf" srcId="{366301EB-D1F5-418C-95B5-FC78CE337265}" destId="{1FFE477F-2668-4EDC-B78A-53EEAABFD084}" srcOrd="2" destOrd="0" presId="urn:microsoft.com/office/officeart/2018/2/layout/IconVerticalSolidList"/>
    <dgm:cxn modelId="{754ABD9C-14B3-4A0F-97FF-495798791128}" type="presParOf" srcId="{366301EB-D1F5-418C-95B5-FC78CE337265}" destId="{90053F0A-A93A-47AD-A44E-4C453EE0CD24}" srcOrd="3" destOrd="0" presId="urn:microsoft.com/office/officeart/2018/2/layout/IconVerticalSolidList"/>
    <dgm:cxn modelId="{D2201536-F569-4975-9410-0430F041BDC4}" type="presParOf" srcId="{746B87E9-C85A-4384-A350-53497A3E4526}" destId="{90AC5019-35B9-455B-BF30-315909D5D3EE}" srcOrd="1" destOrd="0" presId="urn:microsoft.com/office/officeart/2018/2/layout/IconVerticalSolidList"/>
    <dgm:cxn modelId="{31E8E435-14E1-4EBF-8FA8-488DEEA0B3CA}" type="presParOf" srcId="{746B87E9-C85A-4384-A350-53497A3E4526}" destId="{B10B4C54-BF61-47DD-8B7C-71360CB172E7}" srcOrd="2" destOrd="0" presId="urn:microsoft.com/office/officeart/2018/2/layout/IconVerticalSolidList"/>
    <dgm:cxn modelId="{C3699289-2560-4E67-A756-7FF16D040AEC}" type="presParOf" srcId="{B10B4C54-BF61-47DD-8B7C-71360CB172E7}" destId="{5B8A21AC-F78F-41B9-9531-D53347F1E7A1}" srcOrd="0" destOrd="0" presId="urn:microsoft.com/office/officeart/2018/2/layout/IconVerticalSolidList"/>
    <dgm:cxn modelId="{939FBEAE-4446-4335-9763-397C6A20E12B}" type="presParOf" srcId="{B10B4C54-BF61-47DD-8B7C-71360CB172E7}" destId="{AABACFEA-BBE5-49CF-B496-816E005E186A}" srcOrd="1" destOrd="0" presId="urn:microsoft.com/office/officeart/2018/2/layout/IconVerticalSolidList"/>
    <dgm:cxn modelId="{81C27187-AA1C-46CA-A260-0C669FF5D2FB}" type="presParOf" srcId="{B10B4C54-BF61-47DD-8B7C-71360CB172E7}" destId="{356C6931-6E10-4D87-BEA6-4BD08C20D5E0}" srcOrd="2" destOrd="0" presId="urn:microsoft.com/office/officeart/2018/2/layout/IconVerticalSolidList"/>
    <dgm:cxn modelId="{5543D5D2-1F46-4EE4-805E-31D355CE9766}" type="presParOf" srcId="{B10B4C54-BF61-47DD-8B7C-71360CB172E7}" destId="{13D29EA7-5075-451B-81F5-829147B02986}" srcOrd="3" destOrd="0" presId="urn:microsoft.com/office/officeart/2018/2/layout/IconVerticalSolidList"/>
    <dgm:cxn modelId="{21DE240E-611A-4C26-AB2B-F165FFB9B592}" type="presParOf" srcId="{746B87E9-C85A-4384-A350-53497A3E4526}" destId="{33EDB7F8-D712-4CF2-9138-E9B64EDD6009}" srcOrd="3" destOrd="0" presId="urn:microsoft.com/office/officeart/2018/2/layout/IconVerticalSolidList"/>
    <dgm:cxn modelId="{37971211-53A1-4EC6-9961-26E437AF7F5F}" type="presParOf" srcId="{746B87E9-C85A-4384-A350-53497A3E4526}" destId="{CD6605EB-9D23-4F9B-9139-3EC442486B0B}" srcOrd="4" destOrd="0" presId="urn:microsoft.com/office/officeart/2018/2/layout/IconVerticalSolidList"/>
    <dgm:cxn modelId="{5B374BC7-1EAC-4E42-8437-5930140EC644}" type="presParOf" srcId="{CD6605EB-9D23-4F9B-9139-3EC442486B0B}" destId="{12B65422-4362-401E-9D8C-76E22010DF5B}" srcOrd="0" destOrd="0" presId="urn:microsoft.com/office/officeart/2018/2/layout/IconVerticalSolidList"/>
    <dgm:cxn modelId="{FECE4EAD-F606-4C71-8BEC-1EBC94596B61}" type="presParOf" srcId="{CD6605EB-9D23-4F9B-9139-3EC442486B0B}" destId="{4CBD0154-CB05-44E9-A003-E51A3026209E}" srcOrd="1" destOrd="0" presId="urn:microsoft.com/office/officeart/2018/2/layout/IconVerticalSolidList"/>
    <dgm:cxn modelId="{345E6B52-4F9A-4161-8A7F-B88208AD8625}" type="presParOf" srcId="{CD6605EB-9D23-4F9B-9139-3EC442486B0B}" destId="{FF5B69DF-4B6C-43B7-8E7C-6C96E024B1C1}" srcOrd="2" destOrd="0" presId="urn:microsoft.com/office/officeart/2018/2/layout/IconVerticalSolidList"/>
    <dgm:cxn modelId="{4D19CC36-BC31-4245-8680-25B5A6AE64D2}" type="presParOf" srcId="{CD6605EB-9D23-4F9B-9139-3EC442486B0B}" destId="{876D07DB-AC6D-4860-A7B5-868D075E73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5B5DA7-291D-4341-B073-0FCE00A8E3A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8D7E40-14F0-42F0-8A2E-650A535016B0}">
      <dgm:prSet/>
      <dgm:spPr/>
      <dgm:t>
        <a:bodyPr/>
        <a:lstStyle/>
        <a:p>
          <a:pPr>
            <a:lnSpc>
              <a:spcPct val="100000"/>
            </a:lnSpc>
          </a:pPr>
          <a:r>
            <a:rPr lang="en-US" dirty="0"/>
            <a:t>At the start of each sprint, the team selects some amount of work from the product backlog and commits to completing that work during the sprint. Part of figuring out how much they can commit to is creating the sprint backlog, which is the list of tasks (and an estimate of how long each will take) needed to deliver the selected set of product backlog items to be completed in the sprint.</a:t>
          </a:r>
        </a:p>
      </dgm:t>
    </dgm:pt>
    <dgm:pt modelId="{7F31CDB5-FC49-4AC6-99E4-E85C9C9E0CBE}" type="parTrans" cxnId="{89E79461-37B5-4F64-A150-9409362A17C9}">
      <dgm:prSet/>
      <dgm:spPr/>
      <dgm:t>
        <a:bodyPr/>
        <a:lstStyle/>
        <a:p>
          <a:endParaRPr lang="en-US"/>
        </a:p>
      </dgm:t>
    </dgm:pt>
    <dgm:pt modelId="{0CD58F91-F095-4805-891F-CD1AAD70AD80}" type="sibTrans" cxnId="{89E79461-37B5-4F64-A150-9409362A17C9}">
      <dgm:prSet/>
      <dgm:spPr/>
      <dgm:t>
        <a:bodyPr/>
        <a:lstStyle/>
        <a:p>
          <a:endParaRPr lang="en-US"/>
        </a:p>
      </dgm:t>
    </dgm:pt>
    <dgm:pt modelId="{9A1E65C2-84AB-45D5-8F88-AEF3E305CE8E}">
      <dgm:prSet/>
      <dgm:spPr/>
      <dgm:t>
        <a:bodyPr/>
        <a:lstStyle/>
        <a:p>
          <a:pPr>
            <a:lnSpc>
              <a:spcPct val="100000"/>
            </a:lnSpc>
          </a:pPr>
          <a:r>
            <a:rPr lang="en-US" dirty="0"/>
            <a:t>At the end of each sprint, the team produces a potentially shippable product increment — i.e. working, high-quality software. Each day during the sprint, team members meet to discuss their progress and any impediments to completing the work for that sprint. This is known as the daily scrum, and is shown as the smaller green circle above.</a:t>
          </a:r>
        </a:p>
      </dgm:t>
    </dgm:pt>
    <dgm:pt modelId="{8539EC91-4D74-41C0-94D2-980BD1A4C498}" type="parTrans" cxnId="{6040FDC6-3FC9-45C1-91EC-D49D109F122D}">
      <dgm:prSet/>
      <dgm:spPr/>
      <dgm:t>
        <a:bodyPr/>
        <a:lstStyle/>
        <a:p>
          <a:endParaRPr lang="en-US"/>
        </a:p>
      </dgm:t>
    </dgm:pt>
    <dgm:pt modelId="{3B5A5483-3C24-4431-8740-2ECF35976813}" type="sibTrans" cxnId="{6040FDC6-3FC9-45C1-91EC-D49D109F122D}">
      <dgm:prSet/>
      <dgm:spPr/>
      <dgm:t>
        <a:bodyPr/>
        <a:lstStyle/>
        <a:p>
          <a:endParaRPr lang="en-US"/>
        </a:p>
      </dgm:t>
    </dgm:pt>
    <dgm:pt modelId="{BD525170-45B2-47DC-9259-5EA3AA9B5878}">
      <dgm:prSet/>
      <dgm:spPr/>
      <dgm:t>
        <a:bodyPr/>
        <a:lstStyle/>
        <a:p>
          <a:pPr>
            <a:lnSpc>
              <a:spcPct val="100000"/>
            </a:lnSpc>
          </a:pPr>
          <a:r>
            <a:rPr lang="en-US" b="1" dirty="0"/>
            <a:t>Scrum</a:t>
          </a:r>
          <a:r>
            <a:rPr lang="en-US" dirty="0"/>
            <a:t> is the type of </a:t>
          </a:r>
          <a:r>
            <a:rPr lang="en-US" b="1" dirty="0"/>
            <a:t>Agile framework</a:t>
          </a:r>
          <a:r>
            <a:rPr lang="en-US" dirty="0"/>
            <a:t>. It is a framework within which people can address complex adaptive problem while productivity and creativity of delivering product is at highest possible values. Scrum uses </a:t>
          </a:r>
          <a:r>
            <a:rPr lang="en-US" b="1" dirty="0"/>
            <a:t>Iterative process</a:t>
          </a:r>
          <a:r>
            <a:rPr lang="en-US" dirty="0"/>
            <a:t>.</a:t>
          </a:r>
        </a:p>
      </dgm:t>
    </dgm:pt>
    <dgm:pt modelId="{19526101-EDC2-43D5-9267-D1EE1620D95A}" type="parTrans" cxnId="{4E50A77C-8CB8-4B7C-BB5B-845C1F952219}">
      <dgm:prSet/>
      <dgm:spPr/>
      <dgm:t>
        <a:bodyPr/>
        <a:lstStyle/>
        <a:p>
          <a:endParaRPr lang="en-US"/>
        </a:p>
      </dgm:t>
    </dgm:pt>
    <dgm:pt modelId="{1FF4FEE4-957F-4850-974F-9F625454F99B}" type="sibTrans" cxnId="{4E50A77C-8CB8-4B7C-BB5B-845C1F952219}">
      <dgm:prSet/>
      <dgm:spPr/>
      <dgm:t>
        <a:bodyPr/>
        <a:lstStyle/>
        <a:p>
          <a:endParaRPr lang="en-US"/>
        </a:p>
      </dgm:t>
    </dgm:pt>
    <dgm:pt modelId="{CFF2F0EB-A67A-47D7-95CB-9A5DE469CB47}" type="pres">
      <dgm:prSet presAssocID="{E85B5DA7-291D-4341-B073-0FCE00A8E3AA}" presName="root" presStyleCnt="0">
        <dgm:presLayoutVars>
          <dgm:dir/>
          <dgm:resizeHandles val="exact"/>
        </dgm:presLayoutVars>
      </dgm:prSet>
      <dgm:spPr/>
    </dgm:pt>
    <dgm:pt modelId="{48C8DB39-0CB5-416A-9C9C-543056F7C00E}" type="pres">
      <dgm:prSet presAssocID="{838D7E40-14F0-42F0-8A2E-650A535016B0}" presName="compNode" presStyleCnt="0"/>
      <dgm:spPr/>
    </dgm:pt>
    <dgm:pt modelId="{31C19CC9-FCAB-4AEA-98EA-AC3B840F181D}" type="pres">
      <dgm:prSet presAssocID="{838D7E40-14F0-42F0-8A2E-650A535016B0}" presName="bgRect" presStyleLbl="bgShp" presStyleIdx="0" presStyleCnt="3"/>
      <dgm:spPr/>
    </dgm:pt>
    <dgm:pt modelId="{C41111A8-F67B-4264-B799-9B4D6EDD6C72}" type="pres">
      <dgm:prSet presAssocID="{838D7E40-14F0-42F0-8A2E-650A535016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awl"/>
        </a:ext>
      </dgm:extLst>
    </dgm:pt>
    <dgm:pt modelId="{E61BDBCC-B7D5-4EBB-B255-90306BADE506}" type="pres">
      <dgm:prSet presAssocID="{838D7E40-14F0-42F0-8A2E-650A535016B0}" presName="spaceRect" presStyleCnt="0"/>
      <dgm:spPr/>
    </dgm:pt>
    <dgm:pt modelId="{311507BD-B75E-4618-B738-FFA505C0FF06}" type="pres">
      <dgm:prSet presAssocID="{838D7E40-14F0-42F0-8A2E-650A535016B0}" presName="parTx" presStyleLbl="revTx" presStyleIdx="0" presStyleCnt="3">
        <dgm:presLayoutVars>
          <dgm:chMax val="0"/>
          <dgm:chPref val="0"/>
        </dgm:presLayoutVars>
      </dgm:prSet>
      <dgm:spPr/>
    </dgm:pt>
    <dgm:pt modelId="{D1FC6759-F90E-4CDD-89A7-217B31C12C4F}" type="pres">
      <dgm:prSet presAssocID="{0CD58F91-F095-4805-891F-CD1AAD70AD80}" presName="sibTrans" presStyleCnt="0"/>
      <dgm:spPr/>
    </dgm:pt>
    <dgm:pt modelId="{E711EDBB-9718-409B-85AC-26E46FA9A1EB}" type="pres">
      <dgm:prSet presAssocID="{9A1E65C2-84AB-45D5-8F88-AEF3E305CE8E}" presName="compNode" presStyleCnt="0"/>
      <dgm:spPr/>
    </dgm:pt>
    <dgm:pt modelId="{37F16422-6CF3-4E1B-80C7-9DFABE9A43F0}" type="pres">
      <dgm:prSet presAssocID="{9A1E65C2-84AB-45D5-8F88-AEF3E305CE8E}" presName="bgRect" presStyleLbl="bgShp" presStyleIdx="1" presStyleCnt="3"/>
      <dgm:spPr/>
    </dgm:pt>
    <dgm:pt modelId="{319DA7E3-5A5F-4E78-BDD2-3E069672C4A7}" type="pres">
      <dgm:prSet presAssocID="{9A1E65C2-84AB-45D5-8F88-AEF3E305CE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n"/>
        </a:ext>
      </dgm:extLst>
    </dgm:pt>
    <dgm:pt modelId="{6B1ADA93-C81C-4CA5-8AE6-6D10138CAFB0}" type="pres">
      <dgm:prSet presAssocID="{9A1E65C2-84AB-45D5-8F88-AEF3E305CE8E}" presName="spaceRect" presStyleCnt="0"/>
      <dgm:spPr/>
    </dgm:pt>
    <dgm:pt modelId="{14EFDF0B-3F0C-4AB4-B860-D529F17D0529}" type="pres">
      <dgm:prSet presAssocID="{9A1E65C2-84AB-45D5-8F88-AEF3E305CE8E}" presName="parTx" presStyleLbl="revTx" presStyleIdx="1" presStyleCnt="3">
        <dgm:presLayoutVars>
          <dgm:chMax val="0"/>
          <dgm:chPref val="0"/>
        </dgm:presLayoutVars>
      </dgm:prSet>
      <dgm:spPr/>
    </dgm:pt>
    <dgm:pt modelId="{360C1DFA-A971-4322-B7C5-0E35CA750FD7}" type="pres">
      <dgm:prSet presAssocID="{3B5A5483-3C24-4431-8740-2ECF35976813}" presName="sibTrans" presStyleCnt="0"/>
      <dgm:spPr/>
    </dgm:pt>
    <dgm:pt modelId="{73FD8B94-C12C-4E17-811C-46B35A8D9C70}" type="pres">
      <dgm:prSet presAssocID="{BD525170-45B2-47DC-9259-5EA3AA9B5878}" presName="compNode" presStyleCnt="0"/>
      <dgm:spPr/>
    </dgm:pt>
    <dgm:pt modelId="{27E06EB8-4C24-4ABF-B5DB-2C87EC7C2FB6}" type="pres">
      <dgm:prSet presAssocID="{BD525170-45B2-47DC-9259-5EA3AA9B5878}" presName="bgRect" presStyleLbl="bgShp" presStyleIdx="2" presStyleCnt="3"/>
      <dgm:spPr/>
    </dgm:pt>
    <dgm:pt modelId="{061068BE-B87F-414D-AE94-DA67113A9560}" type="pres">
      <dgm:prSet presAssocID="{BD525170-45B2-47DC-9259-5EA3AA9B58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5414916C-10CC-466E-A056-D7ADAF688277}" type="pres">
      <dgm:prSet presAssocID="{BD525170-45B2-47DC-9259-5EA3AA9B5878}" presName="spaceRect" presStyleCnt="0"/>
      <dgm:spPr/>
    </dgm:pt>
    <dgm:pt modelId="{CCA8B0E2-CD38-42D7-86C8-5ABB2FBBE9EB}" type="pres">
      <dgm:prSet presAssocID="{BD525170-45B2-47DC-9259-5EA3AA9B5878}" presName="parTx" presStyleLbl="revTx" presStyleIdx="2" presStyleCnt="3">
        <dgm:presLayoutVars>
          <dgm:chMax val="0"/>
          <dgm:chPref val="0"/>
        </dgm:presLayoutVars>
      </dgm:prSet>
      <dgm:spPr/>
    </dgm:pt>
  </dgm:ptLst>
  <dgm:cxnLst>
    <dgm:cxn modelId="{5FA05920-0830-4A7B-B546-5B39F2F35EA0}" type="presOf" srcId="{9A1E65C2-84AB-45D5-8F88-AEF3E305CE8E}" destId="{14EFDF0B-3F0C-4AB4-B860-D529F17D0529}" srcOrd="0" destOrd="0" presId="urn:microsoft.com/office/officeart/2018/2/layout/IconVerticalSolidList"/>
    <dgm:cxn modelId="{89E79461-37B5-4F64-A150-9409362A17C9}" srcId="{E85B5DA7-291D-4341-B073-0FCE00A8E3AA}" destId="{838D7E40-14F0-42F0-8A2E-650A535016B0}" srcOrd="0" destOrd="0" parTransId="{7F31CDB5-FC49-4AC6-99E4-E85C9C9E0CBE}" sibTransId="{0CD58F91-F095-4805-891F-CD1AAD70AD80}"/>
    <dgm:cxn modelId="{6D68494E-EB35-4F59-BF56-64145E6EADF6}" type="presOf" srcId="{838D7E40-14F0-42F0-8A2E-650A535016B0}" destId="{311507BD-B75E-4618-B738-FFA505C0FF06}" srcOrd="0" destOrd="0" presId="urn:microsoft.com/office/officeart/2018/2/layout/IconVerticalSolidList"/>
    <dgm:cxn modelId="{45F9334F-3E6E-40F7-95B7-7176773F3B11}" type="presOf" srcId="{BD525170-45B2-47DC-9259-5EA3AA9B5878}" destId="{CCA8B0E2-CD38-42D7-86C8-5ABB2FBBE9EB}" srcOrd="0" destOrd="0" presId="urn:microsoft.com/office/officeart/2018/2/layout/IconVerticalSolidList"/>
    <dgm:cxn modelId="{4E50A77C-8CB8-4B7C-BB5B-845C1F952219}" srcId="{E85B5DA7-291D-4341-B073-0FCE00A8E3AA}" destId="{BD525170-45B2-47DC-9259-5EA3AA9B5878}" srcOrd="2" destOrd="0" parTransId="{19526101-EDC2-43D5-9267-D1EE1620D95A}" sibTransId="{1FF4FEE4-957F-4850-974F-9F625454F99B}"/>
    <dgm:cxn modelId="{6040FDC6-3FC9-45C1-91EC-D49D109F122D}" srcId="{E85B5DA7-291D-4341-B073-0FCE00A8E3AA}" destId="{9A1E65C2-84AB-45D5-8F88-AEF3E305CE8E}" srcOrd="1" destOrd="0" parTransId="{8539EC91-4D74-41C0-94D2-980BD1A4C498}" sibTransId="{3B5A5483-3C24-4431-8740-2ECF35976813}"/>
    <dgm:cxn modelId="{20EC99C8-0ECE-41E6-A972-3AD32CC32EF3}" type="presOf" srcId="{E85B5DA7-291D-4341-B073-0FCE00A8E3AA}" destId="{CFF2F0EB-A67A-47D7-95CB-9A5DE469CB47}" srcOrd="0" destOrd="0" presId="urn:microsoft.com/office/officeart/2018/2/layout/IconVerticalSolidList"/>
    <dgm:cxn modelId="{6F50AB32-631B-4CA1-8CBD-6D6E2907F4D3}" type="presParOf" srcId="{CFF2F0EB-A67A-47D7-95CB-9A5DE469CB47}" destId="{48C8DB39-0CB5-416A-9C9C-543056F7C00E}" srcOrd="0" destOrd="0" presId="urn:microsoft.com/office/officeart/2018/2/layout/IconVerticalSolidList"/>
    <dgm:cxn modelId="{3AA0220E-E72C-456A-A62A-1D3F3F9F8454}" type="presParOf" srcId="{48C8DB39-0CB5-416A-9C9C-543056F7C00E}" destId="{31C19CC9-FCAB-4AEA-98EA-AC3B840F181D}" srcOrd="0" destOrd="0" presId="urn:microsoft.com/office/officeart/2018/2/layout/IconVerticalSolidList"/>
    <dgm:cxn modelId="{6E6ADA35-3CEA-454B-BEAB-FD278102B556}" type="presParOf" srcId="{48C8DB39-0CB5-416A-9C9C-543056F7C00E}" destId="{C41111A8-F67B-4264-B799-9B4D6EDD6C72}" srcOrd="1" destOrd="0" presId="urn:microsoft.com/office/officeart/2018/2/layout/IconVerticalSolidList"/>
    <dgm:cxn modelId="{27D0E1C5-8756-4AA0-8E7F-AA5CCD96A50B}" type="presParOf" srcId="{48C8DB39-0CB5-416A-9C9C-543056F7C00E}" destId="{E61BDBCC-B7D5-4EBB-B255-90306BADE506}" srcOrd="2" destOrd="0" presId="urn:microsoft.com/office/officeart/2018/2/layout/IconVerticalSolidList"/>
    <dgm:cxn modelId="{6BD868B6-0750-45EA-B633-C0E49EC432EF}" type="presParOf" srcId="{48C8DB39-0CB5-416A-9C9C-543056F7C00E}" destId="{311507BD-B75E-4618-B738-FFA505C0FF06}" srcOrd="3" destOrd="0" presId="urn:microsoft.com/office/officeart/2018/2/layout/IconVerticalSolidList"/>
    <dgm:cxn modelId="{D2694A43-C1C0-456A-B929-B6EA506AC4F8}" type="presParOf" srcId="{CFF2F0EB-A67A-47D7-95CB-9A5DE469CB47}" destId="{D1FC6759-F90E-4CDD-89A7-217B31C12C4F}" srcOrd="1" destOrd="0" presId="urn:microsoft.com/office/officeart/2018/2/layout/IconVerticalSolidList"/>
    <dgm:cxn modelId="{1DB95EAE-CA1D-4767-9ACE-0CC7E9C4B840}" type="presParOf" srcId="{CFF2F0EB-A67A-47D7-95CB-9A5DE469CB47}" destId="{E711EDBB-9718-409B-85AC-26E46FA9A1EB}" srcOrd="2" destOrd="0" presId="urn:microsoft.com/office/officeart/2018/2/layout/IconVerticalSolidList"/>
    <dgm:cxn modelId="{167CA845-004E-49AE-A46E-17233D581D8C}" type="presParOf" srcId="{E711EDBB-9718-409B-85AC-26E46FA9A1EB}" destId="{37F16422-6CF3-4E1B-80C7-9DFABE9A43F0}" srcOrd="0" destOrd="0" presId="urn:microsoft.com/office/officeart/2018/2/layout/IconVerticalSolidList"/>
    <dgm:cxn modelId="{DC0C96BA-8474-41BC-AEF9-5A0033C9E63A}" type="presParOf" srcId="{E711EDBB-9718-409B-85AC-26E46FA9A1EB}" destId="{319DA7E3-5A5F-4E78-BDD2-3E069672C4A7}" srcOrd="1" destOrd="0" presId="urn:microsoft.com/office/officeart/2018/2/layout/IconVerticalSolidList"/>
    <dgm:cxn modelId="{B86E0E04-2210-46E1-B28C-12A8967A26BC}" type="presParOf" srcId="{E711EDBB-9718-409B-85AC-26E46FA9A1EB}" destId="{6B1ADA93-C81C-4CA5-8AE6-6D10138CAFB0}" srcOrd="2" destOrd="0" presId="urn:microsoft.com/office/officeart/2018/2/layout/IconVerticalSolidList"/>
    <dgm:cxn modelId="{B09DE7F4-5C6B-4A83-BC3A-779FA643457A}" type="presParOf" srcId="{E711EDBB-9718-409B-85AC-26E46FA9A1EB}" destId="{14EFDF0B-3F0C-4AB4-B860-D529F17D0529}" srcOrd="3" destOrd="0" presId="urn:microsoft.com/office/officeart/2018/2/layout/IconVerticalSolidList"/>
    <dgm:cxn modelId="{37BD85B9-C312-4D47-8C3A-9B046B4DEAA1}" type="presParOf" srcId="{CFF2F0EB-A67A-47D7-95CB-9A5DE469CB47}" destId="{360C1DFA-A971-4322-B7C5-0E35CA750FD7}" srcOrd="3" destOrd="0" presId="urn:microsoft.com/office/officeart/2018/2/layout/IconVerticalSolidList"/>
    <dgm:cxn modelId="{0C974022-C446-430E-8E33-AE8ACE2FA1B6}" type="presParOf" srcId="{CFF2F0EB-A67A-47D7-95CB-9A5DE469CB47}" destId="{73FD8B94-C12C-4E17-811C-46B35A8D9C70}" srcOrd="4" destOrd="0" presId="urn:microsoft.com/office/officeart/2018/2/layout/IconVerticalSolidList"/>
    <dgm:cxn modelId="{2A31679E-ACBF-4870-B6EE-0B3E170B66E5}" type="presParOf" srcId="{73FD8B94-C12C-4E17-811C-46B35A8D9C70}" destId="{27E06EB8-4C24-4ABF-B5DB-2C87EC7C2FB6}" srcOrd="0" destOrd="0" presId="urn:microsoft.com/office/officeart/2018/2/layout/IconVerticalSolidList"/>
    <dgm:cxn modelId="{F8E14F17-336A-4596-8E7E-6211AA99CD60}" type="presParOf" srcId="{73FD8B94-C12C-4E17-811C-46B35A8D9C70}" destId="{061068BE-B87F-414D-AE94-DA67113A9560}" srcOrd="1" destOrd="0" presId="urn:microsoft.com/office/officeart/2018/2/layout/IconVerticalSolidList"/>
    <dgm:cxn modelId="{A99CAD0E-9AD6-4A97-B650-40DBA20D0743}" type="presParOf" srcId="{73FD8B94-C12C-4E17-811C-46B35A8D9C70}" destId="{5414916C-10CC-466E-A056-D7ADAF688277}" srcOrd="2" destOrd="0" presId="urn:microsoft.com/office/officeart/2018/2/layout/IconVerticalSolidList"/>
    <dgm:cxn modelId="{B84E7352-47AC-460D-9340-BCDDDEEC8F0F}" type="presParOf" srcId="{73FD8B94-C12C-4E17-811C-46B35A8D9C70}" destId="{CCA8B0E2-CD38-42D7-86C8-5ABB2FBBE9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0E6E1F-CB98-4B22-8A43-2CC6E1B8FD2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F785974-C4FF-44F8-A4C5-E0A47D146261}">
      <dgm:prSet/>
      <dgm:spPr/>
      <dgm:t>
        <a:bodyPr/>
        <a:lstStyle/>
        <a:p>
          <a:pPr>
            <a:lnSpc>
              <a:spcPct val="100000"/>
            </a:lnSpc>
          </a:pPr>
          <a:r>
            <a:rPr lang="en-US" dirty="0"/>
            <a:t>While scrum can benefit a wide variety of businesses and projects, these are the most likely beneficiaries:</a:t>
          </a:r>
        </a:p>
      </dgm:t>
    </dgm:pt>
    <dgm:pt modelId="{7998AA7B-72C1-4236-AA93-CCA073346157}" type="parTrans" cxnId="{81C73343-D528-48F1-B969-C41E96FC8160}">
      <dgm:prSet/>
      <dgm:spPr/>
      <dgm:t>
        <a:bodyPr/>
        <a:lstStyle/>
        <a:p>
          <a:endParaRPr lang="en-US"/>
        </a:p>
      </dgm:t>
    </dgm:pt>
    <dgm:pt modelId="{71603F1A-0DB4-4E82-B390-E8378F38C273}" type="sibTrans" cxnId="{81C73343-D528-48F1-B969-C41E96FC8160}">
      <dgm:prSet/>
      <dgm:spPr/>
      <dgm:t>
        <a:bodyPr/>
        <a:lstStyle/>
        <a:p>
          <a:endParaRPr lang="en-US"/>
        </a:p>
      </dgm:t>
    </dgm:pt>
    <dgm:pt modelId="{FA43257E-E113-46B7-A0FC-83FDE9A073C0}">
      <dgm:prSet/>
      <dgm:spPr/>
      <dgm:t>
        <a:bodyPr/>
        <a:lstStyle/>
        <a:p>
          <a:pPr>
            <a:lnSpc>
              <a:spcPct val="100000"/>
            </a:lnSpc>
          </a:pPr>
          <a:r>
            <a:rPr lang="en-US" b="1" dirty="0"/>
            <a:t>Complicated projects</a:t>
          </a:r>
          <a:r>
            <a:rPr lang="en-US" dirty="0"/>
            <a:t>: Scrum methodology is ideal for projects that require teams to complete a backlog.</a:t>
          </a:r>
          <a:br>
            <a:rPr lang="en-US" dirty="0"/>
          </a:br>
          <a:endParaRPr lang="en-US" dirty="0"/>
        </a:p>
      </dgm:t>
    </dgm:pt>
    <dgm:pt modelId="{E781741C-6296-44FC-AA6E-5C267ACA4B3B}" type="parTrans" cxnId="{8BCAA68C-FBB5-473B-A2DB-2F60710AF7C1}">
      <dgm:prSet/>
      <dgm:spPr/>
      <dgm:t>
        <a:bodyPr/>
        <a:lstStyle/>
        <a:p>
          <a:endParaRPr lang="en-US"/>
        </a:p>
      </dgm:t>
    </dgm:pt>
    <dgm:pt modelId="{F01618A4-6559-472F-8B4C-69305604D224}" type="sibTrans" cxnId="{8BCAA68C-FBB5-473B-A2DB-2F60710AF7C1}">
      <dgm:prSet/>
      <dgm:spPr/>
      <dgm:t>
        <a:bodyPr/>
        <a:lstStyle/>
        <a:p>
          <a:endParaRPr lang="en-US"/>
        </a:p>
      </dgm:t>
    </dgm:pt>
    <dgm:pt modelId="{EE5E6936-07C7-489D-BB48-5CB0B90AC0D8}">
      <dgm:prSet/>
      <dgm:spPr/>
      <dgm:t>
        <a:bodyPr/>
        <a:lstStyle/>
        <a:p>
          <a:pPr>
            <a:lnSpc>
              <a:spcPct val="100000"/>
            </a:lnSpc>
          </a:pPr>
          <a:r>
            <a:rPr lang="en-US" b="1" dirty="0"/>
            <a:t>Companies that value results</a:t>
          </a:r>
          <a:r>
            <a:rPr lang="en-US" dirty="0"/>
            <a:t>: Scrum is also beneficial to companies that value results over the documented progress of the process.</a:t>
          </a:r>
          <a:br>
            <a:rPr lang="en-US" dirty="0"/>
          </a:br>
          <a:endParaRPr lang="en-US" dirty="0"/>
        </a:p>
      </dgm:t>
    </dgm:pt>
    <dgm:pt modelId="{257DF465-0B1E-4B72-A2AE-4D8A5DAE199A}" type="parTrans" cxnId="{FF2E5D1B-D232-4082-AB85-5349E2106FBC}">
      <dgm:prSet/>
      <dgm:spPr/>
      <dgm:t>
        <a:bodyPr/>
        <a:lstStyle/>
        <a:p>
          <a:endParaRPr lang="en-US"/>
        </a:p>
      </dgm:t>
    </dgm:pt>
    <dgm:pt modelId="{9853BC0B-F20B-4078-AFCA-1B6D87E0DEF4}" type="sibTrans" cxnId="{FF2E5D1B-D232-4082-AB85-5349E2106FBC}">
      <dgm:prSet/>
      <dgm:spPr/>
      <dgm:t>
        <a:bodyPr/>
        <a:lstStyle/>
        <a:p>
          <a:endParaRPr lang="en-US"/>
        </a:p>
      </dgm:t>
    </dgm:pt>
    <dgm:pt modelId="{AA3EF1E8-68F5-4888-84F5-AC21D24007F8}">
      <dgm:prSet/>
      <dgm:spPr/>
      <dgm:t>
        <a:bodyPr/>
        <a:lstStyle/>
        <a:p>
          <a:pPr>
            <a:lnSpc>
              <a:spcPct val="100000"/>
            </a:lnSpc>
          </a:pPr>
          <a:r>
            <a:rPr lang="en-US" b="1" dirty="0"/>
            <a:t>Companies that cater to customers</a:t>
          </a:r>
          <a:r>
            <a:rPr lang="en-US" dirty="0"/>
            <a:t>: Scrum can help companies that develop products in accordance with customer preferences and specifications.</a:t>
          </a:r>
        </a:p>
      </dgm:t>
    </dgm:pt>
    <dgm:pt modelId="{B7B5B9C2-6D9F-4DBC-AB55-771C69CE0269}" type="parTrans" cxnId="{6F7C69C5-8EEC-4F43-83F7-8441A5BCFFBE}">
      <dgm:prSet/>
      <dgm:spPr/>
      <dgm:t>
        <a:bodyPr/>
        <a:lstStyle/>
        <a:p>
          <a:endParaRPr lang="en-US"/>
        </a:p>
      </dgm:t>
    </dgm:pt>
    <dgm:pt modelId="{57573D08-9521-4A9F-8254-CF278E1CE316}" type="sibTrans" cxnId="{6F7C69C5-8EEC-4F43-83F7-8441A5BCFFBE}">
      <dgm:prSet/>
      <dgm:spPr/>
      <dgm:t>
        <a:bodyPr/>
        <a:lstStyle/>
        <a:p>
          <a:endParaRPr lang="en-US"/>
        </a:p>
      </dgm:t>
    </dgm:pt>
    <dgm:pt modelId="{3A8DACA3-A762-41B7-8D9A-1DEE325E7F3B}" type="pres">
      <dgm:prSet presAssocID="{CA0E6E1F-CB98-4B22-8A43-2CC6E1B8FD2B}" presName="root" presStyleCnt="0">
        <dgm:presLayoutVars>
          <dgm:dir/>
          <dgm:resizeHandles val="exact"/>
        </dgm:presLayoutVars>
      </dgm:prSet>
      <dgm:spPr/>
    </dgm:pt>
    <dgm:pt modelId="{C4A88237-4FE1-42BE-9D9C-3FD1AEE6626D}" type="pres">
      <dgm:prSet presAssocID="{0F785974-C4FF-44F8-A4C5-E0A47D146261}" presName="compNode" presStyleCnt="0"/>
      <dgm:spPr/>
    </dgm:pt>
    <dgm:pt modelId="{7D12BC5E-5204-4E36-BDC9-C4F70263DF4E}" type="pres">
      <dgm:prSet presAssocID="{0F785974-C4FF-44F8-A4C5-E0A47D146261}" presName="bgRect" presStyleLbl="bgShp" presStyleIdx="0" presStyleCnt="4"/>
      <dgm:spPr/>
    </dgm:pt>
    <dgm:pt modelId="{A0A834E4-6DB8-427C-B2E5-014B38612EF1}" type="pres">
      <dgm:prSet presAssocID="{0F785974-C4FF-44F8-A4C5-E0A47D14626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FA554D13-5407-463A-A00F-2303F3C6130F}" type="pres">
      <dgm:prSet presAssocID="{0F785974-C4FF-44F8-A4C5-E0A47D146261}" presName="spaceRect" presStyleCnt="0"/>
      <dgm:spPr/>
    </dgm:pt>
    <dgm:pt modelId="{78A8B788-9ED7-4803-A104-1D4B160C6E31}" type="pres">
      <dgm:prSet presAssocID="{0F785974-C4FF-44F8-A4C5-E0A47D146261}" presName="parTx" presStyleLbl="revTx" presStyleIdx="0" presStyleCnt="4">
        <dgm:presLayoutVars>
          <dgm:chMax val="0"/>
          <dgm:chPref val="0"/>
        </dgm:presLayoutVars>
      </dgm:prSet>
      <dgm:spPr/>
    </dgm:pt>
    <dgm:pt modelId="{719CEA68-D333-4F18-AD7F-9A602E2503F3}" type="pres">
      <dgm:prSet presAssocID="{71603F1A-0DB4-4E82-B390-E8378F38C273}" presName="sibTrans" presStyleCnt="0"/>
      <dgm:spPr/>
    </dgm:pt>
    <dgm:pt modelId="{3C8423BA-1EDB-4762-B356-EEE65D724735}" type="pres">
      <dgm:prSet presAssocID="{FA43257E-E113-46B7-A0FC-83FDE9A073C0}" presName="compNode" presStyleCnt="0"/>
      <dgm:spPr/>
    </dgm:pt>
    <dgm:pt modelId="{514F0890-D8F0-432E-A6FC-025D67F0AB60}" type="pres">
      <dgm:prSet presAssocID="{FA43257E-E113-46B7-A0FC-83FDE9A073C0}" presName="bgRect" presStyleLbl="bgShp" presStyleIdx="1" presStyleCnt="4"/>
      <dgm:spPr/>
    </dgm:pt>
    <dgm:pt modelId="{636BC176-3C0D-43CE-8751-6168C5891D53}" type="pres">
      <dgm:prSet presAssocID="{FA43257E-E113-46B7-A0FC-83FDE9A073C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08AEA07B-5B49-4E69-9687-4916F8D8E1ED}" type="pres">
      <dgm:prSet presAssocID="{FA43257E-E113-46B7-A0FC-83FDE9A073C0}" presName="spaceRect" presStyleCnt="0"/>
      <dgm:spPr/>
    </dgm:pt>
    <dgm:pt modelId="{DE529156-5361-411B-BBA8-BB2478C26F36}" type="pres">
      <dgm:prSet presAssocID="{FA43257E-E113-46B7-A0FC-83FDE9A073C0}" presName="parTx" presStyleLbl="revTx" presStyleIdx="1" presStyleCnt="4">
        <dgm:presLayoutVars>
          <dgm:chMax val="0"/>
          <dgm:chPref val="0"/>
        </dgm:presLayoutVars>
      </dgm:prSet>
      <dgm:spPr/>
    </dgm:pt>
    <dgm:pt modelId="{6A78CA15-1420-460D-A61F-7418DBCA280F}" type="pres">
      <dgm:prSet presAssocID="{F01618A4-6559-472F-8B4C-69305604D224}" presName="sibTrans" presStyleCnt="0"/>
      <dgm:spPr/>
    </dgm:pt>
    <dgm:pt modelId="{232467FF-60F5-4947-9A2E-BEEAF425C548}" type="pres">
      <dgm:prSet presAssocID="{EE5E6936-07C7-489D-BB48-5CB0B90AC0D8}" presName="compNode" presStyleCnt="0"/>
      <dgm:spPr/>
    </dgm:pt>
    <dgm:pt modelId="{BD190460-B502-45A4-ADC4-FEA734BC3ABC}" type="pres">
      <dgm:prSet presAssocID="{EE5E6936-07C7-489D-BB48-5CB0B90AC0D8}" presName="bgRect" presStyleLbl="bgShp" presStyleIdx="2" presStyleCnt="4"/>
      <dgm:spPr/>
    </dgm:pt>
    <dgm:pt modelId="{5157DDAA-9540-45A8-8ACD-54C5BB5B67F9}" type="pres">
      <dgm:prSet presAssocID="{EE5E6936-07C7-489D-BB48-5CB0B90AC0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44B3966B-5930-4D54-AE51-E4D1043BD437}" type="pres">
      <dgm:prSet presAssocID="{EE5E6936-07C7-489D-BB48-5CB0B90AC0D8}" presName="spaceRect" presStyleCnt="0"/>
      <dgm:spPr/>
    </dgm:pt>
    <dgm:pt modelId="{1263259D-ED01-49E7-BB90-66DD8BEF5BF5}" type="pres">
      <dgm:prSet presAssocID="{EE5E6936-07C7-489D-BB48-5CB0B90AC0D8}" presName="parTx" presStyleLbl="revTx" presStyleIdx="2" presStyleCnt="4">
        <dgm:presLayoutVars>
          <dgm:chMax val="0"/>
          <dgm:chPref val="0"/>
        </dgm:presLayoutVars>
      </dgm:prSet>
      <dgm:spPr/>
    </dgm:pt>
    <dgm:pt modelId="{1BCCA843-1BC0-46EA-867F-DE5148EA733B}" type="pres">
      <dgm:prSet presAssocID="{9853BC0B-F20B-4078-AFCA-1B6D87E0DEF4}" presName="sibTrans" presStyleCnt="0"/>
      <dgm:spPr/>
    </dgm:pt>
    <dgm:pt modelId="{B7C7D4B3-E1E4-41C0-8218-57BAEA326A38}" type="pres">
      <dgm:prSet presAssocID="{AA3EF1E8-68F5-4888-84F5-AC21D24007F8}" presName="compNode" presStyleCnt="0"/>
      <dgm:spPr/>
    </dgm:pt>
    <dgm:pt modelId="{D459EC8E-8128-4F27-BAC6-77FBDC71A1DE}" type="pres">
      <dgm:prSet presAssocID="{AA3EF1E8-68F5-4888-84F5-AC21D24007F8}" presName="bgRect" presStyleLbl="bgShp" presStyleIdx="3" presStyleCnt="4"/>
      <dgm:spPr/>
    </dgm:pt>
    <dgm:pt modelId="{6976E67B-3F82-4D11-9AE1-47803315C472}" type="pres">
      <dgm:prSet presAssocID="{AA3EF1E8-68F5-4888-84F5-AC21D24007F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nching Diagram"/>
        </a:ext>
      </dgm:extLst>
    </dgm:pt>
    <dgm:pt modelId="{349A15B7-A7D2-48E1-8F8B-82DD49BCD210}" type="pres">
      <dgm:prSet presAssocID="{AA3EF1E8-68F5-4888-84F5-AC21D24007F8}" presName="spaceRect" presStyleCnt="0"/>
      <dgm:spPr/>
    </dgm:pt>
    <dgm:pt modelId="{8B6438E5-28D8-4769-AAA0-C47A6E19CD28}" type="pres">
      <dgm:prSet presAssocID="{AA3EF1E8-68F5-4888-84F5-AC21D24007F8}" presName="parTx" presStyleLbl="revTx" presStyleIdx="3" presStyleCnt="4">
        <dgm:presLayoutVars>
          <dgm:chMax val="0"/>
          <dgm:chPref val="0"/>
        </dgm:presLayoutVars>
      </dgm:prSet>
      <dgm:spPr/>
    </dgm:pt>
  </dgm:ptLst>
  <dgm:cxnLst>
    <dgm:cxn modelId="{2ABF7D0C-B0ED-4165-9094-2EB703A3679E}" type="presOf" srcId="{AA3EF1E8-68F5-4888-84F5-AC21D24007F8}" destId="{8B6438E5-28D8-4769-AAA0-C47A6E19CD28}" srcOrd="0" destOrd="0" presId="urn:microsoft.com/office/officeart/2018/2/layout/IconVerticalSolidList"/>
    <dgm:cxn modelId="{FF2E5D1B-D232-4082-AB85-5349E2106FBC}" srcId="{CA0E6E1F-CB98-4B22-8A43-2CC6E1B8FD2B}" destId="{EE5E6936-07C7-489D-BB48-5CB0B90AC0D8}" srcOrd="2" destOrd="0" parTransId="{257DF465-0B1E-4B72-A2AE-4D8A5DAE199A}" sibTransId="{9853BC0B-F20B-4078-AFCA-1B6D87E0DEF4}"/>
    <dgm:cxn modelId="{6EF15631-6A7E-409E-8805-B95923984BA3}" type="presOf" srcId="{0F785974-C4FF-44F8-A4C5-E0A47D146261}" destId="{78A8B788-9ED7-4803-A104-1D4B160C6E31}" srcOrd="0" destOrd="0" presId="urn:microsoft.com/office/officeart/2018/2/layout/IconVerticalSolidList"/>
    <dgm:cxn modelId="{81C73343-D528-48F1-B969-C41E96FC8160}" srcId="{CA0E6E1F-CB98-4B22-8A43-2CC6E1B8FD2B}" destId="{0F785974-C4FF-44F8-A4C5-E0A47D146261}" srcOrd="0" destOrd="0" parTransId="{7998AA7B-72C1-4236-AA93-CCA073346157}" sibTransId="{71603F1A-0DB4-4E82-B390-E8378F38C273}"/>
    <dgm:cxn modelId="{A2BB846E-F8E9-4248-AD8A-6FE287C61793}" type="presOf" srcId="{EE5E6936-07C7-489D-BB48-5CB0B90AC0D8}" destId="{1263259D-ED01-49E7-BB90-66DD8BEF5BF5}" srcOrd="0" destOrd="0" presId="urn:microsoft.com/office/officeart/2018/2/layout/IconVerticalSolidList"/>
    <dgm:cxn modelId="{E248FE56-60F2-49DF-9E20-AC681C6FB377}" type="presOf" srcId="{FA43257E-E113-46B7-A0FC-83FDE9A073C0}" destId="{DE529156-5361-411B-BBA8-BB2478C26F36}" srcOrd="0" destOrd="0" presId="urn:microsoft.com/office/officeart/2018/2/layout/IconVerticalSolidList"/>
    <dgm:cxn modelId="{8BCAA68C-FBB5-473B-A2DB-2F60710AF7C1}" srcId="{CA0E6E1F-CB98-4B22-8A43-2CC6E1B8FD2B}" destId="{FA43257E-E113-46B7-A0FC-83FDE9A073C0}" srcOrd="1" destOrd="0" parTransId="{E781741C-6296-44FC-AA6E-5C267ACA4B3B}" sibTransId="{F01618A4-6559-472F-8B4C-69305604D224}"/>
    <dgm:cxn modelId="{6F7C69C5-8EEC-4F43-83F7-8441A5BCFFBE}" srcId="{CA0E6E1F-CB98-4B22-8A43-2CC6E1B8FD2B}" destId="{AA3EF1E8-68F5-4888-84F5-AC21D24007F8}" srcOrd="3" destOrd="0" parTransId="{B7B5B9C2-6D9F-4DBC-AB55-771C69CE0269}" sibTransId="{57573D08-9521-4A9F-8254-CF278E1CE316}"/>
    <dgm:cxn modelId="{F48F8ECB-2CD6-40BA-BFE5-2F25769330F8}" type="presOf" srcId="{CA0E6E1F-CB98-4B22-8A43-2CC6E1B8FD2B}" destId="{3A8DACA3-A762-41B7-8D9A-1DEE325E7F3B}" srcOrd="0" destOrd="0" presId="urn:microsoft.com/office/officeart/2018/2/layout/IconVerticalSolidList"/>
    <dgm:cxn modelId="{F0FB2F69-F3D3-422E-B5D5-C353510A1AC0}" type="presParOf" srcId="{3A8DACA3-A762-41B7-8D9A-1DEE325E7F3B}" destId="{C4A88237-4FE1-42BE-9D9C-3FD1AEE6626D}" srcOrd="0" destOrd="0" presId="urn:microsoft.com/office/officeart/2018/2/layout/IconVerticalSolidList"/>
    <dgm:cxn modelId="{0D0D6E08-0A0E-4681-9D10-E4B268CB47DF}" type="presParOf" srcId="{C4A88237-4FE1-42BE-9D9C-3FD1AEE6626D}" destId="{7D12BC5E-5204-4E36-BDC9-C4F70263DF4E}" srcOrd="0" destOrd="0" presId="urn:microsoft.com/office/officeart/2018/2/layout/IconVerticalSolidList"/>
    <dgm:cxn modelId="{EC70DF92-75B4-4784-BF84-293538C14570}" type="presParOf" srcId="{C4A88237-4FE1-42BE-9D9C-3FD1AEE6626D}" destId="{A0A834E4-6DB8-427C-B2E5-014B38612EF1}" srcOrd="1" destOrd="0" presId="urn:microsoft.com/office/officeart/2018/2/layout/IconVerticalSolidList"/>
    <dgm:cxn modelId="{FAF7A3A9-E194-4EDE-AF5E-71F91A2DC8DB}" type="presParOf" srcId="{C4A88237-4FE1-42BE-9D9C-3FD1AEE6626D}" destId="{FA554D13-5407-463A-A00F-2303F3C6130F}" srcOrd="2" destOrd="0" presId="urn:microsoft.com/office/officeart/2018/2/layout/IconVerticalSolidList"/>
    <dgm:cxn modelId="{BCCED335-A9B3-4B35-921F-9F3C7CFAEDE0}" type="presParOf" srcId="{C4A88237-4FE1-42BE-9D9C-3FD1AEE6626D}" destId="{78A8B788-9ED7-4803-A104-1D4B160C6E31}" srcOrd="3" destOrd="0" presId="urn:microsoft.com/office/officeart/2018/2/layout/IconVerticalSolidList"/>
    <dgm:cxn modelId="{F4AEC959-B679-4AE4-80DD-F7EE4AFF669B}" type="presParOf" srcId="{3A8DACA3-A762-41B7-8D9A-1DEE325E7F3B}" destId="{719CEA68-D333-4F18-AD7F-9A602E2503F3}" srcOrd="1" destOrd="0" presId="urn:microsoft.com/office/officeart/2018/2/layout/IconVerticalSolidList"/>
    <dgm:cxn modelId="{7F2F5C22-8D42-4726-8A70-C9CC237F0D65}" type="presParOf" srcId="{3A8DACA3-A762-41B7-8D9A-1DEE325E7F3B}" destId="{3C8423BA-1EDB-4762-B356-EEE65D724735}" srcOrd="2" destOrd="0" presId="urn:microsoft.com/office/officeart/2018/2/layout/IconVerticalSolidList"/>
    <dgm:cxn modelId="{4BD26D7A-98E8-4925-BAC3-744A2461C42C}" type="presParOf" srcId="{3C8423BA-1EDB-4762-B356-EEE65D724735}" destId="{514F0890-D8F0-432E-A6FC-025D67F0AB60}" srcOrd="0" destOrd="0" presId="urn:microsoft.com/office/officeart/2018/2/layout/IconVerticalSolidList"/>
    <dgm:cxn modelId="{1E1465B0-D370-4C45-B015-923DF682F7FB}" type="presParOf" srcId="{3C8423BA-1EDB-4762-B356-EEE65D724735}" destId="{636BC176-3C0D-43CE-8751-6168C5891D53}" srcOrd="1" destOrd="0" presId="urn:microsoft.com/office/officeart/2018/2/layout/IconVerticalSolidList"/>
    <dgm:cxn modelId="{0C532BAB-AE7D-4C90-8340-ACB92DE3CFBE}" type="presParOf" srcId="{3C8423BA-1EDB-4762-B356-EEE65D724735}" destId="{08AEA07B-5B49-4E69-9687-4916F8D8E1ED}" srcOrd="2" destOrd="0" presId="urn:microsoft.com/office/officeart/2018/2/layout/IconVerticalSolidList"/>
    <dgm:cxn modelId="{31F1D862-3063-4505-BE3A-D7B6FD7F104E}" type="presParOf" srcId="{3C8423BA-1EDB-4762-B356-EEE65D724735}" destId="{DE529156-5361-411B-BBA8-BB2478C26F36}" srcOrd="3" destOrd="0" presId="urn:microsoft.com/office/officeart/2018/2/layout/IconVerticalSolidList"/>
    <dgm:cxn modelId="{145D89D4-C27C-48F3-B8A4-CA03B2FBAE4D}" type="presParOf" srcId="{3A8DACA3-A762-41B7-8D9A-1DEE325E7F3B}" destId="{6A78CA15-1420-460D-A61F-7418DBCA280F}" srcOrd="3" destOrd="0" presId="urn:microsoft.com/office/officeart/2018/2/layout/IconVerticalSolidList"/>
    <dgm:cxn modelId="{DC81BBFE-F142-4CE0-81B6-8CA12C5B9C24}" type="presParOf" srcId="{3A8DACA3-A762-41B7-8D9A-1DEE325E7F3B}" destId="{232467FF-60F5-4947-9A2E-BEEAF425C548}" srcOrd="4" destOrd="0" presId="urn:microsoft.com/office/officeart/2018/2/layout/IconVerticalSolidList"/>
    <dgm:cxn modelId="{91F3E9A9-968C-4473-956C-DD5BDAC31E5E}" type="presParOf" srcId="{232467FF-60F5-4947-9A2E-BEEAF425C548}" destId="{BD190460-B502-45A4-ADC4-FEA734BC3ABC}" srcOrd="0" destOrd="0" presId="urn:microsoft.com/office/officeart/2018/2/layout/IconVerticalSolidList"/>
    <dgm:cxn modelId="{FB20A75B-42B2-4E5E-8967-A921D4CB48A7}" type="presParOf" srcId="{232467FF-60F5-4947-9A2E-BEEAF425C548}" destId="{5157DDAA-9540-45A8-8ACD-54C5BB5B67F9}" srcOrd="1" destOrd="0" presId="urn:microsoft.com/office/officeart/2018/2/layout/IconVerticalSolidList"/>
    <dgm:cxn modelId="{BBB3352F-AA08-474A-9F66-1727858EF6DB}" type="presParOf" srcId="{232467FF-60F5-4947-9A2E-BEEAF425C548}" destId="{44B3966B-5930-4D54-AE51-E4D1043BD437}" srcOrd="2" destOrd="0" presId="urn:microsoft.com/office/officeart/2018/2/layout/IconVerticalSolidList"/>
    <dgm:cxn modelId="{04AA4A6E-E754-415E-89CF-F41613A26AB8}" type="presParOf" srcId="{232467FF-60F5-4947-9A2E-BEEAF425C548}" destId="{1263259D-ED01-49E7-BB90-66DD8BEF5BF5}" srcOrd="3" destOrd="0" presId="urn:microsoft.com/office/officeart/2018/2/layout/IconVerticalSolidList"/>
    <dgm:cxn modelId="{21A4CBFC-C84B-4D11-8E11-D2222D9BE84A}" type="presParOf" srcId="{3A8DACA3-A762-41B7-8D9A-1DEE325E7F3B}" destId="{1BCCA843-1BC0-46EA-867F-DE5148EA733B}" srcOrd="5" destOrd="0" presId="urn:microsoft.com/office/officeart/2018/2/layout/IconVerticalSolidList"/>
    <dgm:cxn modelId="{4B9D2C71-3464-4472-B2B0-C848BFD0EF3D}" type="presParOf" srcId="{3A8DACA3-A762-41B7-8D9A-1DEE325E7F3B}" destId="{B7C7D4B3-E1E4-41C0-8218-57BAEA326A38}" srcOrd="6" destOrd="0" presId="urn:microsoft.com/office/officeart/2018/2/layout/IconVerticalSolidList"/>
    <dgm:cxn modelId="{A59690FB-3404-4655-AEFE-47F6A8A03558}" type="presParOf" srcId="{B7C7D4B3-E1E4-41C0-8218-57BAEA326A38}" destId="{D459EC8E-8128-4F27-BAC6-77FBDC71A1DE}" srcOrd="0" destOrd="0" presId="urn:microsoft.com/office/officeart/2018/2/layout/IconVerticalSolidList"/>
    <dgm:cxn modelId="{FB969203-0603-43C8-8A55-9524D8BB28C3}" type="presParOf" srcId="{B7C7D4B3-E1E4-41C0-8218-57BAEA326A38}" destId="{6976E67B-3F82-4D11-9AE1-47803315C472}" srcOrd="1" destOrd="0" presId="urn:microsoft.com/office/officeart/2018/2/layout/IconVerticalSolidList"/>
    <dgm:cxn modelId="{0762DB1B-B889-44B0-9701-623040BA8276}" type="presParOf" srcId="{B7C7D4B3-E1E4-41C0-8218-57BAEA326A38}" destId="{349A15B7-A7D2-48E1-8F8B-82DD49BCD210}" srcOrd="2" destOrd="0" presId="urn:microsoft.com/office/officeart/2018/2/layout/IconVerticalSolidList"/>
    <dgm:cxn modelId="{44D28EC1-57D4-4DAE-A321-FA7C51395EF3}" type="presParOf" srcId="{B7C7D4B3-E1E4-41C0-8218-57BAEA326A38}" destId="{8B6438E5-28D8-4769-AAA0-C47A6E19CD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2EBECE6-33D3-415E-BC55-58E88E7DB31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C3E01FA-C728-4742-84AC-F7BA7C11C032}">
      <dgm:prSet/>
      <dgm:spPr/>
      <dgm:t>
        <a:bodyPr/>
        <a:lstStyle/>
        <a:p>
          <a:pPr>
            <a:lnSpc>
              <a:spcPct val="100000"/>
            </a:lnSpc>
          </a:pPr>
          <a:r>
            <a:rPr lang="en-US"/>
            <a:t>Here are some of the collective benefits of agile scrum methodology:</a:t>
          </a:r>
        </a:p>
      </dgm:t>
    </dgm:pt>
    <dgm:pt modelId="{2E7E10F1-E3E5-44AD-B5DE-124CDDB54264}" type="parTrans" cxnId="{C52D9811-D826-430D-8257-F13D04A12B73}">
      <dgm:prSet/>
      <dgm:spPr/>
      <dgm:t>
        <a:bodyPr/>
        <a:lstStyle/>
        <a:p>
          <a:endParaRPr lang="en-US"/>
        </a:p>
      </dgm:t>
    </dgm:pt>
    <dgm:pt modelId="{BDA742E6-1D4E-43F1-BB1E-CDF958BBB88D}" type="sibTrans" cxnId="{C52D9811-D826-430D-8257-F13D04A12B73}">
      <dgm:prSet/>
      <dgm:spPr/>
      <dgm:t>
        <a:bodyPr/>
        <a:lstStyle/>
        <a:p>
          <a:pPr>
            <a:lnSpc>
              <a:spcPct val="100000"/>
            </a:lnSpc>
          </a:pPr>
          <a:endParaRPr lang="en-US"/>
        </a:p>
      </dgm:t>
    </dgm:pt>
    <dgm:pt modelId="{34A555CF-8AF0-4ABB-B3FC-6355824BF128}">
      <dgm:prSet/>
      <dgm:spPr/>
      <dgm:t>
        <a:bodyPr/>
        <a:lstStyle/>
        <a:p>
          <a:pPr>
            <a:lnSpc>
              <a:spcPct val="100000"/>
            </a:lnSpc>
          </a:pPr>
          <a:r>
            <a:rPr lang="en-US" dirty="0"/>
            <a:t>Flexibility and adaptability</a:t>
          </a:r>
        </a:p>
      </dgm:t>
    </dgm:pt>
    <dgm:pt modelId="{6A1F250B-75A6-429D-940B-8BAD8E968263}" type="parTrans" cxnId="{6F46DAB2-E2CF-47EA-9D67-A4B91AF6480C}">
      <dgm:prSet/>
      <dgm:spPr/>
      <dgm:t>
        <a:bodyPr/>
        <a:lstStyle/>
        <a:p>
          <a:endParaRPr lang="en-US"/>
        </a:p>
      </dgm:t>
    </dgm:pt>
    <dgm:pt modelId="{397C4881-C8EC-4F70-9A05-2B391A808B27}" type="sibTrans" cxnId="{6F46DAB2-E2CF-47EA-9D67-A4B91AF6480C}">
      <dgm:prSet/>
      <dgm:spPr/>
      <dgm:t>
        <a:bodyPr/>
        <a:lstStyle/>
        <a:p>
          <a:pPr>
            <a:lnSpc>
              <a:spcPct val="100000"/>
            </a:lnSpc>
          </a:pPr>
          <a:endParaRPr lang="en-US"/>
        </a:p>
      </dgm:t>
    </dgm:pt>
    <dgm:pt modelId="{0D941DDE-9CCD-4634-B981-F5FF01E27371}">
      <dgm:prSet/>
      <dgm:spPr/>
      <dgm:t>
        <a:bodyPr/>
        <a:lstStyle/>
        <a:p>
          <a:pPr>
            <a:lnSpc>
              <a:spcPct val="100000"/>
            </a:lnSpc>
          </a:pPr>
          <a:r>
            <a:rPr lang="en-US" dirty="0"/>
            <a:t>Creativity and innovation</a:t>
          </a:r>
        </a:p>
      </dgm:t>
    </dgm:pt>
    <dgm:pt modelId="{594E6460-96C1-452C-873B-7644C0A8A317}" type="parTrans" cxnId="{DCD44B7E-35ED-4CA5-89FC-C3EDE751E832}">
      <dgm:prSet/>
      <dgm:spPr/>
      <dgm:t>
        <a:bodyPr/>
        <a:lstStyle/>
        <a:p>
          <a:endParaRPr lang="en-US"/>
        </a:p>
      </dgm:t>
    </dgm:pt>
    <dgm:pt modelId="{37A2DF8D-F134-461C-B1DD-FC65F0B01752}" type="sibTrans" cxnId="{DCD44B7E-35ED-4CA5-89FC-C3EDE751E832}">
      <dgm:prSet/>
      <dgm:spPr/>
      <dgm:t>
        <a:bodyPr/>
        <a:lstStyle/>
        <a:p>
          <a:pPr>
            <a:lnSpc>
              <a:spcPct val="100000"/>
            </a:lnSpc>
          </a:pPr>
          <a:endParaRPr lang="en-US"/>
        </a:p>
      </dgm:t>
    </dgm:pt>
    <dgm:pt modelId="{A6949EDF-CB04-4F2B-898B-8A492E6ADC5A}">
      <dgm:prSet/>
      <dgm:spPr/>
      <dgm:t>
        <a:bodyPr/>
        <a:lstStyle/>
        <a:p>
          <a:pPr>
            <a:lnSpc>
              <a:spcPct val="100000"/>
            </a:lnSpc>
          </a:pPr>
          <a:r>
            <a:rPr lang="en-US"/>
            <a:t>Lower costs</a:t>
          </a:r>
        </a:p>
      </dgm:t>
    </dgm:pt>
    <dgm:pt modelId="{3E329493-77A6-4114-8D55-3E7CBBDDA74E}" type="parTrans" cxnId="{7B60384D-0DAD-4E9A-BDD4-B7A6BE42BD6D}">
      <dgm:prSet/>
      <dgm:spPr/>
      <dgm:t>
        <a:bodyPr/>
        <a:lstStyle/>
        <a:p>
          <a:endParaRPr lang="en-US"/>
        </a:p>
      </dgm:t>
    </dgm:pt>
    <dgm:pt modelId="{FF211A68-1535-406B-8186-914B1DC41F11}" type="sibTrans" cxnId="{7B60384D-0DAD-4E9A-BDD4-B7A6BE42BD6D}">
      <dgm:prSet/>
      <dgm:spPr/>
      <dgm:t>
        <a:bodyPr/>
        <a:lstStyle/>
        <a:p>
          <a:pPr>
            <a:lnSpc>
              <a:spcPct val="100000"/>
            </a:lnSpc>
          </a:pPr>
          <a:endParaRPr lang="en-US"/>
        </a:p>
      </dgm:t>
    </dgm:pt>
    <dgm:pt modelId="{B030C2B7-D127-4660-BC63-D11224F9CD1E}">
      <dgm:prSet/>
      <dgm:spPr/>
      <dgm:t>
        <a:bodyPr/>
        <a:lstStyle/>
        <a:p>
          <a:pPr>
            <a:lnSpc>
              <a:spcPct val="100000"/>
            </a:lnSpc>
          </a:pPr>
          <a:r>
            <a:rPr lang="en-US" dirty="0"/>
            <a:t>Quality improvement</a:t>
          </a:r>
        </a:p>
      </dgm:t>
    </dgm:pt>
    <dgm:pt modelId="{FA087746-D5DD-4A18-A932-350F9243814B}" type="parTrans" cxnId="{35FFE6E6-157B-4428-8E33-14A763AE392C}">
      <dgm:prSet/>
      <dgm:spPr/>
      <dgm:t>
        <a:bodyPr/>
        <a:lstStyle/>
        <a:p>
          <a:endParaRPr lang="en-US"/>
        </a:p>
      </dgm:t>
    </dgm:pt>
    <dgm:pt modelId="{05C361A1-AC63-4F69-93F0-76CB3CE43F28}" type="sibTrans" cxnId="{35FFE6E6-157B-4428-8E33-14A763AE392C}">
      <dgm:prSet/>
      <dgm:spPr/>
      <dgm:t>
        <a:bodyPr/>
        <a:lstStyle/>
        <a:p>
          <a:pPr>
            <a:lnSpc>
              <a:spcPct val="100000"/>
            </a:lnSpc>
          </a:pPr>
          <a:endParaRPr lang="en-US"/>
        </a:p>
      </dgm:t>
    </dgm:pt>
    <dgm:pt modelId="{B9321C3D-6042-4FED-B676-C32D6E2FEC62}">
      <dgm:prSet/>
      <dgm:spPr/>
      <dgm:t>
        <a:bodyPr/>
        <a:lstStyle/>
        <a:p>
          <a:pPr>
            <a:lnSpc>
              <a:spcPct val="100000"/>
            </a:lnSpc>
          </a:pPr>
          <a:r>
            <a:rPr lang="en-US" dirty="0"/>
            <a:t>Organizational synergy</a:t>
          </a:r>
        </a:p>
      </dgm:t>
    </dgm:pt>
    <dgm:pt modelId="{3E96361C-C737-439A-B000-30C4AA8EBF9C}" type="parTrans" cxnId="{214EE79C-914F-4EED-A076-CA0A4A222411}">
      <dgm:prSet/>
      <dgm:spPr/>
      <dgm:t>
        <a:bodyPr/>
        <a:lstStyle/>
        <a:p>
          <a:endParaRPr lang="en-US"/>
        </a:p>
      </dgm:t>
    </dgm:pt>
    <dgm:pt modelId="{1DEEF61E-FBA5-490D-AF94-F6F989AC9526}" type="sibTrans" cxnId="{214EE79C-914F-4EED-A076-CA0A4A222411}">
      <dgm:prSet/>
      <dgm:spPr/>
      <dgm:t>
        <a:bodyPr/>
        <a:lstStyle/>
        <a:p>
          <a:pPr>
            <a:lnSpc>
              <a:spcPct val="100000"/>
            </a:lnSpc>
          </a:pPr>
          <a:endParaRPr lang="en-US"/>
        </a:p>
      </dgm:t>
    </dgm:pt>
    <dgm:pt modelId="{CDAD0BFA-F33A-40C2-AAE9-C1D9D820C15A}">
      <dgm:prSet/>
      <dgm:spPr/>
      <dgm:t>
        <a:bodyPr/>
        <a:lstStyle/>
        <a:p>
          <a:pPr>
            <a:lnSpc>
              <a:spcPct val="100000"/>
            </a:lnSpc>
          </a:pPr>
          <a:r>
            <a:rPr lang="en-US" dirty="0"/>
            <a:t>Employee satisfaction</a:t>
          </a:r>
        </a:p>
      </dgm:t>
    </dgm:pt>
    <dgm:pt modelId="{9496D99F-5858-4D5A-8777-8765E98BF3FA}" type="parTrans" cxnId="{7914AC16-3BB0-4B08-8AFD-E9834FD4AAE9}">
      <dgm:prSet/>
      <dgm:spPr/>
      <dgm:t>
        <a:bodyPr/>
        <a:lstStyle/>
        <a:p>
          <a:endParaRPr lang="en-US"/>
        </a:p>
      </dgm:t>
    </dgm:pt>
    <dgm:pt modelId="{7E058182-EB50-49A6-97AE-F12880FA13AE}" type="sibTrans" cxnId="{7914AC16-3BB0-4B08-8AFD-E9834FD4AAE9}">
      <dgm:prSet/>
      <dgm:spPr/>
      <dgm:t>
        <a:bodyPr/>
        <a:lstStyle/>
        <a:p>
          <a:pPr>
            <a:lnSpc>
              <a:spcPct val="100000"/>
            </a:lnSpc>
          </a:pPr>
          <a:endParaRPr lang="en-US"/>
        </a:p>
      </dgm:t>
    </dgm:pt>
    <dgm:pt modelId="{BEFC1DB3-6EA0-466E-99C9-8948020DE595}">
      <dgm:prSet/>
      <dgm:spPr/>
      <dgm:t>
        <a:bodyPr/>
        <a:lstStyle/>
        <a:p>
          <a:pPr>
            <a:lnSpc>
              <a:spcPct val="100000"/>
            </a:lnSpc>
          </a:pPr>
          <a:r>
            <a:rPr lang="en-US"/>
            <a:t>Customer satisfaction</a:t>
          </a:r>
        </a:p>
      </dgm:t>
    </dgm:pt>
    <dgm:pt modelId="{470398CE-2BA4-4891-9750-17878B95BD3C}" type="parTrans" cxnId="{2B620A1F-BB1E-4337-B37E-36C7DDDDD765}">
      <dgm:prSet/>
      <dgm:spPr/>
      <dgm:t>
        <a:bodyPr/>
        <a:lstStyle/>
        <a:p>
          <a:endParaRPr lang="en-US"/>
        </a:p>
      </dgm:t>
    </dgm:pt>
    <dgm:pt modelId="{489E1EBD-FAB9-4620-B3D3-3BB2972B1A4E}" type="sibTrans" cxnId="{2B620A1F-BB1E-4337-B37E-36C7DDDDD765}">
      <dgm:prSet/>
      <dgm:spPr/>
      <dgm:t>
        <a:bodyPr/>
        <a:lstStyle/>
        <a:p>
          <a:endParaRPr lang="en-US"/>
        </a:p>
      </dgm:t>
    </dgm:pt>
    <dgm:pt modelId="{47282DC9-57DC-4D64-96E6-3B89E22A0F23}" type="pres">
      <dgm:prSet presAssocID="{22EBECE6-33D3-415E-BC55-58E88E7DB31B}" presName="root" presStyleCnt="0">
        <dgm:presLayoutVars>
          <dgm:dir/>
          <dgm:resizeHandles val="exact"/>
        </dgm:presLayoutVars>
      </dgm:prSet>
      <dgm:spPr/>
    </dgm:pt>
    <dgm:pt modelId="{C2A3BD57-C3B8-43D9-AF4E-605899913268}" type="pres">
      <dgm:prSet presAssocID="{22EBECE6-33D3-415E-BC55-58E88E7DB31B}" presName="container" presStyleCnt="0">
        <dgm:presLayoutVars>
          <dgm:dir/>
          <dgm:resizeHandles val="exact"/>
        </dgm:presLayoutVars>
      </dgm:prSet>
      <dgm:spPr/>
    </dgm:pt>
    <dgm:pt modelId="{25227096-5879-44CE-A8C2-D2AF56AEEA3D}" type="pres">
      <dgm:prSet presAssocID="{7C3E01FA-C728-4742-84AC-F7BA7C11C032}" presName="compNode" presStyleCnt="0"/>
      <dgm:spPr/>
    </dgm:pt>
    <dgm:pt modelId="{EA218E3C-A574-4C1A-A70F-1D7D62FFC3B6}" type="pres">
      <dgm:prSet presAssocID="{7C3E01FA-C728-4742-84AC-F7BA7C11C032}" presName="iconBgRect" presStyleLbl="bgShp" presStyleIdx="0" presStyleCnt="8"/>
      <dgm:spPr/>
    </dgm:pt>
    <dgm:pt modelId="{139029A9-3CD6-4D5C-9DDE-4F793A0487A5}" type="pres">
      <dgm:prSet presAssocID="{7C3E01FA-C728-4742-84AC-F7BA7C11C03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5D765FD1-B07E-43FD-8129-61824EB9DC1E}" type="pres">
      <dgm:prSet presAssocID="{7C3E01FA-C728-4742-84AC-F7BA7C11C032}" presName="spaceRect" presStyleCnt="0"/>
      <dgm:spPr/>
    </dgm:pt>
    <dgm:pt modelId="{25294192-FD47-4C32-AE20-056ED80E8160}" type="pres">
      <dgm:prSet presAssocID="{7C3E01FA-C728-4742-84AC-F7BA7C11C032}" presName="textRect" presStyleLbl="revTx" presStyleIdx="0" presStyleCnt="8">
        <dgm:presLayoutVars>
          <dgm:chMax val="1"/>
          <dgm:chPref val="1"/>
        </dgm:presLayoutVars>
      </dgm:prSet>
      <dgm:spPr/>
    </dgm:pt>
    <dgm:pt modelId="{A8A0141C-D196-4D9E-A20F-C8C7570A48F9}" type="pres">
      <dgm:prSet presAssocID="{BDA742E6-1D4E-43F1-BB1E-CDF958BBB88D}" presName="sibTrans" presStyleLbl="sibTrans2D1" presStyleIdx="0" presStyleCnt="0"/>
      <dgm:spPr/>
    </dgm:pt>
    <dgm:pt modelId="{C1460A8F-03DE-4D9B-B7E5-345419569B6E}" type="pres">
      <dgm:prSet presAssocID="{34A555CF-8AF0-4ABB-B3FC-6355824BF128}" presName="compNode" presStyleCnt="0"/>
      <dgm:spPr/>
    </dgm:pt>
    <dgm:pt modelId="{C7E97D8F-55D9-4A7F-AA60-645DF6FE9E33}" type="pres">
      <dgm:prSet presAssocID="{34A555CF-8AF0-4ABB-B3FC-6355824BF128}" presName="iconBgRect" presStyleLbl="bgShp" presStyleIdx="1" presStyleCnt="8"/>
      <dgm:spPr/>
    </dgm:pt>
    <dgm:pt modelId="{0A730B26-C521-4491-8A80-241B570FA2C1}" type="pres">
      <dgm:prSet presAssocID="{34A555CF-8AF0-4ABB-B3FC-6355824BF12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051FD235-281D-4B05-8132-AEE65C0ED0E8}" type="pres">
      <dgm:prSet presAssocID="{34A555CF-8AF0-4ABB-B3FC-6355824BF128}" presName="spaceRect" presStyleCnt="0"/>
      <dgm:spPr/>
    </dgm:pt>
    <dgm:pt modelId="{37A3BAA7-EA53-478C-A7E9-9D352DA6B1E1}" type="pres">
      <dgm:prSet presAssocID="{34A555CF-8AF0-4ABB-B3FC-6355824BF128}" presName="textRect" presStyleLbl="revTx" presStyleIdx="1" presStyleCnt="8">
        <dgm:presLayoutVars>
          <dgm:chMax val="1"/>
          <dgm:chPref val="1"/>
        </dgm:presLayoutVars>
      </dgm:prSet>
      <dgm:spPr/>
    </dgm:pt>
    <dgm:pt modelId="{736EB8DE-9A99-40F2-9F77-BE2386B9B9C7}" type="pres">
      <dgm:prSet presAssocID="{397C4881-C8EC-4F70-9A05-2B391A808B27}" presName="sibTrans" presStyleLbl="sibTrans2D1" presStyleIdx="0" presStyleCnt="0"/>
      <dgm:spPr/>
    </dgm:pt>
    <dgm:pt modelId="{DFB696AC-3B0C-476A-A96E-02EEB1DE621C}" type="pres">
      <dgm:prSet presAssocID="{0D941DDE-9CCD-4634-B981-F5FF01E27371}" presName="compNode" presStyleCnt="0"/>
      <dgm:spPr/>
    </dgm:pt>
    <dgm:pt modelId="{9931B5F3-0B34-4DE4-AB47-144371D5408E}" type="pres">
      <dgm:prSet presAssocID="{0D941DDE-9CCD-4634-B981-F5FF01E27371}" presName="iconBgRect" presStyleLbl="bgShp" presStyleIdx="2" presStyleCnt="8"/>
      <dgm:spPr/>
    </dgm:pt>
    <dgm:pt modelId="{0CE2664E-FA6F-4CE9-B40E-7B292B19CB55}" type="pres">
      <dgm:prSet presAssocID="{0D941DDE-9CCD-4634-B981-F5FF01E2737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bulb"/>
        </a:ext>
      </dgm:extLst>
    </dgm:pt>
    <dgm:pt modelId="{DC975BDB-62FD-4CB7-B488-67BCEB4F7686}" type="pres">
      <dgm:prSet presAssocID="{0D941DDE-9CCD-4634-B981-F5FF01E27371}" presName="spaceRect" presStyleCnt="0"/>
      <dgm:spPr/>
    </dgm:pt>
    <dgm:pt modelId="{4A705623-404F-414D-B2FD-2039901AF2D0}" type="pres">
      <dgm:prSet presAssocID="{0D941DDE-9CCD-4634-B981-F5FF01E27371}" presName="textRect" presStyleLbl="revTx" presStyleIdx="2" presStyleCnt="8">
        <dgm:presLayoutVars>
          <dgm:chMax val="1"/>
          <dgm:chPref val="1"/>
        </dgm:presLayoutVars>
      </dgm:prSet>
      <dgm:spPr/>
    </dgm:pt>
    <dgm:pt modelId="{FFF96192-F664-465E-837B-319A78980B14}" type="pres">
      <dgm:prSet presAssocID="{37A2DF8D-F134-461C-B1DD-FC65F0B01752}" presName="sibTrans" presStyleLbl="sibTrans2D1" presStyleIdx="0" presStyleCnt="0"/>
      <dgm:spPr/>
    </dgm:pt>
    <dgm:pt modelId="{2CC60056-824C-45C9-85FD-D831B5F7FAF1}" type="pres">
      <dgm:prSet presAssocID="{A6949EDF-CB04-4F2B-898B-8A492E6ADC5A}" presName="compNode" presStyleCnt="0"/>
      <dgm:spPr/>
    </dgm:pt>
    <dgm:pt modelId="{3B8B2538-77EF-4A08-8673-E70849CCB691}" type="pres">
      <dgm:prSet presAssocID="{A6949EDF-CB04-4F2B-898B-8A492E6ADC5A}" presName="iconBgRect" presStyleLbl="bgShp" presStyleIdx="3" presStyleCnt="8"/>
      <dgm:spPr/>
    </dgm:pt>
    <dgm:pt modelId="{F29148B2-3CB0-4C50-BE95-A3852CFBF077}" type="pres">
      <dgm:prSet presAssocID="{A6949EDF-CB04-4F2B-898B-8A492E6ADC5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AC5BBD5E-86A4-462F-B160-C9B14710B24F}" type="pres">
      <dgm:prSet presAssocID="{A6949EDF-CB04-4F2B-898B-8A492E6ADC5A}" presName="spaceRect" presStyleCnt="0"/>
      <dgm:spPr/>
    </dgm:pt>
    <dgm:pt modelId="{1A181984-6225-44B0-A4BA-8A5E73905F9E}" type="pres">
      <dgm:prSet presAssocID="{A6949EDF-CB04-4F2B-898B-8A492E6ADC5A}" presName="textRect" presStyleLbl="revTx" presStyleIdx="3" presStyleCnt="8">
        <dgm:presLayoutVars>
          <dgm:chMax val="1"/>
          <dgm:chPref val="1"/>
        </dgm:presLayoutVars>
      </dgm:prSet>
      <dgm:spPr/>
    </dgm:pt>
    <dgm:pt modelId="{420C9540-97C1-4E8E-A708-EB4FF1552D0C}" type="pres">
      <dgm:prSet presAssocID="{FF211A68-1535-406B-8186-914B1DC41F11}" presName="sibTrans" presStyleLbl="sibTrans2D1" presStyleIdx="0" presStyleCnt="0"/>
      <dgm:spPr/>
    </dgm:pt>
    <dgm:pt modelId="{3111450D-9580-4D42-AAD7-9D71F4E17564}" type="pres">
      <dgm:prSet presAssocID="{B030C2B7-D127-4660-BC63-D11224F9CD1E}" presName="compNode" presStyleCnt="0"/>
      <dgm:spPr/>
    </dgm:pt>
    <dgm:pt modelId="{BED44BAB-A7CE-43D5-B31F-82824DC01004}" type="pres">
      <dgm:prSet presAssocID="{B030C2B7-D127-4660-BC63-D11224F9CD1E}" presName="iconBgRect" presStyleLbl="bgShp" presStyleIdx="4" presStyleCnt="8"/>
      <dgm:spPr/>
    </dgm:pt>
    <dgm:pt modelId="{16C012E5-0E96-4CBB-9B1E-FD2D4BE8CF51}" type="pres">
      <dgm:prSet presAssocID="{B030C2B7-D127-4660-BC63-D11224F9CD1E}"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C0D03A34-F0C6-4946-82C5-D986D056329C}" type="pres">
      <dgm:prSet presAssocID="{B030C2B7-D127-4660-BC63-D11224F9CD1E}" presName="spaceRect" presStyleCnt="0"/>
      <dgm:spPr/>
    </dgm:pt>
    <dgm:pt modelId="{6C094AB4-19AB-412D-B3E7-FA1BBAFA8445}" type="pres">
      <dgm:prSet presAssocID="{B030C2B7-D127-4660-BC63-D11224F9CD1E}" presName="textRect" presStyleLbl="revTx" presStyleIdx="4" presStyleCnt="8">
        <dgm:presLayoutVars>
          <dgm:chMax val="1"/>
          <dgm:chPref val="1"/>
        </dgm:presLayoutVars>
      </dgm:prSet>
      <dgm:spPr/>
    </dgm:pt>
    <dgm:pt modelId="{007566E1-AD1D-4C7E-A97A-73D83841DC09}" type="pres">
      <dgm:prSet presAssocID="{05C361A1-AC63-4F69-93F0-76CB3CE43F28}" presName="sibTrans" presStyleLbl="sibTrans2D1" presStyleIdx="0" presStyleCnt="0"/>
      <dgm:spPr/>
    </dgm:pt>
    <dgm:pt modelId="{0DEA6849-E62F-4607-8B6E-39D2A5B25CE8}" type="pres">
      <dgm:prSet presAssocID="{B9321C3D-6042-4FED-B676-C32D6E2FEC62}" presName="compNode" presStyleCnt="0"/>
      <dgm:spPr/>
    </dgm:pt>
    <dgm:pt modelId="{B447A42A-C129-4385-AF21-2C946ECB384F}" type="pres">
      <dgm:prSet presAssocID="{B9321C3D-6042-4FED-B676-C32D6E2FEC62}" presName="iconBgRect" presStyleLbl="bgShp" presStyleIdx="5" presStyleCnt="8"/>
      <dgm:spPr/>
    </dgm:pt>
    <dgm:pt modelId="{197A2D06-D026-4DB0-95FC-36F3E1E2FA36}" type="pres">
      <dgm:prSet presAssocID="{B9321C3D-6042-4FED-B676-C32D6E2FEC6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ierarchy"/>
        </a:ext>
      </dgm:extLst>
    </dgm:pt>
    <dgm:pt modelId="{2E168C6B-65CF-4C10-BA77-E8FB8CCEEBB1}" type="pres">
      <dgm:prSet presAssocID="{B9321C3D-6042-4FED-B676-C32D6E2FEC62}" presName="spaceRect" presStyleCnt="0"/>
      <dgm:spPr/>
    </dgm:pt>
    <dgm:pt modelId="{74721F4B-8C12-48EC-8FEF-D5EABCD687AC}" type="pres">
      <dgm:prSet presAssocID="{B9321C3D-6042-4FED-B676-C32D6E2FEC62}" presName="textRect" presStyleLbl="revTx" presStyleIdx="5" presStyleCnt="8">
        <dgm:presLayoutVars>
          <dgm:chMax val="1"/>
          <dgm:chPref val="1"/>
        </dgm:presLayoutVars>
      </dgm:prSet>
      <dgm:spPr/>
    </dgm:pt>
    <dgm:pt modelId="{3632C57E-7902-4079-8579-DFCD01438111}" type="pres">
      <dgm:prSet presAssocID="{1DEEF61E-FBA5-490D-AF94-F6F989AC9526}" presName="sibTrans" presStyleLbl="sibTrans2D1" presStyleIdx="0" presStyleCnt="0"/>
      <dgm:spPr/>
    </dgm:pt>
    <dgm:pt modelId="{559386DA-8313-4F82-9FA1-E26598BF0F23}" type="pres">
      <dgm:prSet presAssocID="{CDAD0BFA-F33A-40C2-AAE9-C1D9D820C15A}" presName="compNode" presStyleCnt="0"/>
      <dgm:spPr/>
    </dgm:pt>
    <dgm:pt modelId="{BAB351E4-35AF-44E9-8387-DA3AE542547E}" type="pres">
      <dgm:prSet presAssocID="{CDAD0BFA-F33A-40C2-AAE9-C1D9D820C15A}" presName="iconBgRect" presStyleLbl="bgShp" presStyleIdx="6" presStyleCnt="8"/>
      <dgm:spPr/>
    </dgm:pt>
    <dgm:pt modelId="{ACCC7F88-1987-4A0B-B5F0-E72BA491134C}" type="pres">
      <dgm:prSet presAssocID="{CDAD0BFA-F33A-40C2-AAE9-C1D9D820C15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Smiling Face with No Fill"/>
        </a:ext>
      </dgm:extLst>
    </dgm:pt>
    <dgm:pt modelId="{DBF397C1-1469-4C26-9642-2273382919E6}" type="pres">
      <dgm:prSet presAssocID="{CDAD0BFA-F33A-40C2-AAE9-C1D9D820C15A}" presName="spaceRect" presStyleCnt="0"/>
      <dgm:spPr/>
    </dgm:pt>
    <dgm:pt modelId="{8151F8AE-759D-4CEF-8878-662AA5095A61}" type="pres">
      <dgm:prSet presAssocID="{CDAD0BFA-F33A-40C2-AAE9-C1D9D820C15A}" presName="textRect" presStyleLbl="revTx" presStyleIdx="6" presStyleCnt="8">
        <dgm:presLayoutVars>
          <dgm:chMax val="1"/>
          <dgm:chPref val="1"/>
        </dgm:presLayoutVars>
      </dgm:prSet>
      <dgm:spPr/>
    </dgm:pt>
    <dgm:pt modelId="{27EFF93D-5677-48A1-9C14-A2C43E107990}" type="pres">
      <dgm:prSet presAssocID="{7E058182-EB50-49A6-97AE-F12880FA13AE}" presName="sibTrans" presStyleLbl="sibTrans2D1" presStyleIdx="0" presStyleCnt="0"/>
      <dgm:spPr/>
    </dgm:pt>
    <dgm:pt modelId="{E3FD3AAC-BE71-4B39-ACAC-B60CD06D59B2}" type="pres">
      <dgm:prSet presAssocID="{BEFC1DB3-6EA0-466E-99C9-8948020DE595}" presName="compNode" presStyleCnt="0"/>
      <dgm:spPr/>
    </dgm:pt>
    <dgm:pt modelId="{CEBAD855-DFEE-403C-9717-11CA9F9E7D6E}" type="pres">
      <dgm:prSet presAssocID="{BEFC1DB3-6EA0-466E-99C9-8948020DE595}" presName="iconBgRect" presStyleLbl="bgShp" presStyleIdx="7" presStyleCnt="8"/>
      <dgm:spPr/>
    </dgm:pt>
    <dgm:pt modelId="{55AB01E3-704F-49D7-A111-CE17AEA757C2}" type="pres">
      <dgm:prSet presAssocID="{BEFC1DB3-6EA0-466E-99C9-8948020DE595}"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Grinning Face with No Fill"/>
        </a:ext>
      </dgm:extLst>
    </dgm:pt>
    <dgm:pt modelId="{2B6457C9-397C-44FF-A2A3-28037CBA1E77}" type="pres">
      <dgm:prSet presAssocID="{BEFC1DB3-6EA0-466E-99C9-8948020DE595}" presName="spaceRect" presStyleCnt="0"/>
      <dgm:spPr/>
    </dgm:pt>
    <dgm:pt modelId="{88C7622C-2AB2-486A-A51B-398E3A16BDD4}" type="pres">
      <dgm:prSet presAssocID="{BEFC1DB3-6EA0-466E-99C9-8948020DE595}" presName="textRect" presStyleLbl="revTx" presStyleIdx="7" presStyleCnt="8">
        <dgm:presLayoutVars>
          <dgm:chMax val="1"/>
          <dgm:chPref val="1"/>
        </dgm:presLayoutVars>
      </dgm:prSet>
      <dgm:spPr/>
    </dgm:pt>
  </dgm:ptLst>
  <dgm:cxnLst>
    <dgm:cxn modelId="{E1E97103-B415-4DEC-A308-7A9B50B939DD}" type="presOf" srcId="{CDAD0BFA-F33A-40C2-AAE9-C1D9D820C15A}" destId="{8151F8AE-759D-4CEF-8878-662AA5095A61}" srcOrd="0" destOrd="0" presId="urn:microsoft.com/office/officeart/2018/2/layout/IconCircleList"/>
    <dgm:cxn modelId="{3F2BDE0A-7C4A-4AAC-ADB7-087071F155C3}" type="presOf" srcId="{FF211A68-1535-406B-8186-914B1DC41F11}" destId="{420C9540-97C1-4E8E-A708-EB4FF1552D0C}" srcOrd="0" destOrd="0" presId="urn:microsoft.com/office/officeart/2018/2/layout/IconCircleList"/>
    <dgm:cxn modelId="{85EF770F-3260-4E75-8D1D-7FBDF2700BD9}" type="presOf" srcId="{BDA742E6-1D4E-43F1-BB1E-CDF958BBB88D}" destId="{A8A0141C-D196-4D9E-A20F-C8C7570A48F9}" srcOrd="0" destOrd="0" presId="urn:microsoft.com/office/officeart/2018/2/layout/IconCircleList"/>
    <dgm:cxn modelId="{C52D9811-D826-430D-8257-F13D04A12B73}" srcId="{22EBECE6-33D3-415E-BC55-58E88E7DB31B}" destId="{7C3E01FA-C728-4742-84AC-F7BA7C11C032}" srcOrd="0" destOrd="0" parTransId="{2E7E10F1-E3E5-44AD-B5DE-124CDDB54264}" sibTransId="{BDA742E6-1D4E-43F1-BB1E-CDF958BBB88D}"/>
    <dgm:cxn modelId="{49A98716-3025-4BEC-8800-2CBE395D61C8}" type="presOf" srcId="{A6949EDF-CB04-4F2B-898B-8A492E6ADC5A}" destId="{1A181984-6225-44B0-A4BA-8A5E73905F9E}" srcOrd="0" destOrd="0" presId="urn:microsoft.com/office/officeart/2018/2/layout/IconCircleList"/>
    <dgm:cxn modelId="{7914AC16-3BB0-4B08-8AFD-E9834FD4AAE9}" srcId="{22EBECE6-33D3-415E-BC55-58E88E7DB31B}" destId="{CDAD0BFA-F33A-40C2-AAE9-C1D9D820C15A}" srcOrd="6" destOrd="0" parTransId="{9496D99F-5858-4D5A-8777-8765E98BF3FA}" sibTransId="{7E058182-EB50-49A6-97AE-F12880FA13AE}"/>
    <dgm:cxn modelId="{2B620A1F-BB1E-4337-B37E-36C7DDDDD765}" srcId="{22EBECE6-33D3-415E-BC55-58E88E7DB31B}" destId="{BEFC1DB3-6EA0-466E-99C9-8948020DE595}" srcOrd="7" destOrd="0" parTransId="{470398CE-2BA4-4891-9750-17878B95BD3C}" sibTransId="{489E1EBD-FAB9-4620-B3D3-3BB2972B1A4E}"/>
    <dgm:cxn modelId="{39818320-6715-44BE-A38D-6F3FFC583DE6}" type="presOf" srcId="{1DEEF61E-FBA5-490D-AF94-F6F989AC9526}" destId="{3632C57E-7902-4079-8579-DFCD01438111}" srcOrd="0" destOrd="0" presId="urn:microsoft.com/office/officeart/2018/2/layout/IconCircleList"/>
    <dgm:cxn modelId="{EE6E6D29-0B7D-4E7C-A410-D0DD24225EA9}" type="presOf" srcId="{7E058182-EB50-49A6-97AE-F12880FA13AE}" destId="{27EFF93D-5677-48A1-9C14-A2C43E107990}" srcOrd="0" destOrd="0" presId="urn:microsoft.com/office/officeart/2018/2/layout/IconCircleList"/>
    <dgm:cxn modelId="{ED588439-C3E3-4DDA-9072-1F5D742C2666}" type="presOf" srcId="{05C361A1-AC63-4F69-93F0-76CB3CE43F28}" destId="{007566E1-AD1D-4C7E-A97A-73D83841DC09}" srcOrd="0" destOrd="0" presId="urn:microsoft.com/office/officeart/2018/2/layout/IconCircleList"/>
    <dgm:cxn modelId="{08D63E4C-C1EB-452C-80DB-8DB982265A58}" type="presOf" srcId="{22EBECE6-33D3-415E-BC55-58E88E7DB31B}" destId="{47282DC9-57DC-4D64-96E6-3B89E22A0F23}" srcOrd="0" destOrd="0" presId="urn:microsoft.com/office/officeart/2018/2/layout/IconCircleList"/>
    <dgm:cxn modelId="{7B60384D-0DAD-4E9A-BDD4-B7A6BE42BD6D}" srcId="{22EBECE6-33D3-415E-BC55-58E88E7DB31B}" destId="{A6949EDF-CB04-4F2B-898B-8A492E6ADC5A}" srcOrd="3" destOrd="0" parTransId="{3E329493-77A6-4114-8D55-3E7CBBDDA74E}" sibTransId="{FF211A68-1535-406B-8186-914B1DC41F11}"/>
    <dgm:cxn modelId="{E8F70A53-5ABA-4C9E-82FA-4838EFB3A5A1}" type="presOf" srcId="{B030C2B7-D127-4660-BC63-D11224F9CD1E}" destId="{6C094AB4-19AB-412D-B3E7-FA1BBAFA8445}" srcOrd="0" destOrd="0" presId="urn:microsoft.com/office/officeart/2018/2/layout/IconCircleList"/>
    <dgm:cxn modelId="{3F19B759-C125-4F4D-865F-A0184B8DED55}" type="presOf" srcId="{BEFC1DB3-6EA0-466E-99C9-8948020DE595}" destId="{88C7622C-2AB2-486A-A51B-398E3A16BDD4}" srcOrd="0" destOrd="0" presId="urn:microsoft.com/office/officeart/2018/2/layout/IconCircleList"/>
    <dgm:cxn modelId="{9A8F687A-DBA6-4FE9-8305-9F79928608B5}" type="presOf" srcId="{7C3E01FA-C728-4742-84AC-F7BA7C11C032}" destId="{25294192-FD47-4C32-AE20-056ED80E8160}" srcOrd="0" destOrd="0" presId="urn:microsoft.com/office/officeart/2018/2/layout/IconCircleList"/>
    <dgm:cxn modelId="{DCD44B7E-35ED-4CA5-89FC-C3EDE751E832}" srcId="{22EBECE6-33D3-415E-BC55-58E88E7DB31B}" destId="{0D941DDE-9CCD-4634-B981-F5FF01E27371}" srcOrd="2" destOrd="0" parTransId="{594E6460-96C1-452C-873B-7644C0A8A317}" sibTransId="{37A2DF8D-F134-461C-B1DD-FC65F0B01752}"/>
    <dgm:cxn modelId="{AC97439A-C5F1-48AC-A09B-46AFC42A03DE}" type="presOf" srcId="{0D941DDE-9CCD-4634-B981-F5FF01E27371}" destId="{4A705623-404F-414D-B2FD-2039901AF2D0}" srcOrd="0" destOrd="0" presId="urn:microsoft.com/office/officeart/2018/2/layout/IconCircleList"/>
    <dgm:cxn modelId="{214EE79C-914F-4EED-A076-CA0A4A222411}" srcId="{22EBECE6-33D3-415E-BC55-58E88E7DB31B}" destId="{B9321C3D-6042-4FED-B676-C32D6E2FEC62}" srcOrd="5" destOrd="0" parTransId="{3E96361C-C737-439A-B000-30C4AA8EBF9C}" sibTransId="{1DEEF61E-FBA5-490D-AF94-F6F989AC9526}"/>
    <dgm:cxn modelId="{25D542B0-E147-4DC6-BC8C-BB063C3A7664}" type="presOf" srcId="{34A555CF-8AF0-4ABB-B3FC-6355824BF128}" destId="{37A3BAA7-EA53-478C-A7E9-9D352DA6B1E1}" srcOrd="0" destOrd="0" presId="urn:microsoft.com/office/officeart/2018/2/layout/IconCircleList"/>
    <dgm:cxn modelId="{6F46DAB2-E2CF-47EA-9D67-A4B91AF6480C}" srcId="{22EBECE6-33D3-415E-BC55-58E88E7DB31B}" destId="{34A555CF-8AF0-4ABB-B3FC-6355824BF128}" srcOrd="1" destOrd="0" parTransId="{6A1F250B-75A6-429D-940B-8BAD8E968263}" sibTransId="{397C4881-C8EC-4F70-9A05-2B391A808B27}"/>
    <dgm:cxn modelId="{DFAE89B9-4FDB-41AB-8713-15CF1542D3D7}" type="presOf" srcId="{37A2DF8D-F134-461C-B1DD-FC65F0B01752}" destId="{FFF96192-F664-465E-837B-319A78980B14}" srcOrd="0" destOrd="0" presId="urn:microsoft.com/office/officeart/2018/2/layout/IconCircleList"/>
    <dgm:cxn modelId="{608ADBBF-9115-4387-997A-FE161B32E910}" type="presOf" srcId="{B9321C3D-6042-4FED-B676-C32D6E2FEC62}" destId="{74721F4B-8C12-48EC-8FEF-D5EABCD687AC}" srcOrd="0" destOrd="0" presId="urn:microsoft.com/office/officeart/2018/2/layout/IconCircleList"/>
    <dgm:cxn modelId="{FEFE33DB-E550-4914-AF83-FCBAC1F4F17B}" type="presOf" srcId="{397C4881-C8EC-4F70-9A05-2B391A808B27}" destId="{736EB8DE-9A99-40F2-9F77-BE2386B9B9C7}" srcOrd="0" destOrd="0" presId="urn:microsoft.com/office/officeart/2018/2/layout/IconCircleList"/>
    <dgm:cxn modelId="{35FFE6E6-157B-4428-8E33-14A763AE392C}" srcId="{22EBECE6-33D3-415E-BC55-58E88E7DB31B}" destId="{B030C2B7-D127-4660-BC63-D11224F9CD1E}" srcOrd="4" destOrd="0" parTransId="{FA087746-D5DD-4A18-A932-350F9243814B}" sibTransId="{05C361A1-AC63-4F69-93F0-76CB3CE43F28}"/>
    <dgm:cxn modelId="{19DEE9BA-6100-4E5A-A975-90F930C3B0CD}" type="presParOf" srcId="{47282DC9-57DC-4D64-96E6-3B89E22A0F23}" destId="{C2A3BD57-C3B8-43D9-AF4E-605899913268}" srcOrd="0" destOrd="0" presId="urn:microsoft.com/office/officeart/2018/2/layout/IconCircleList"/>
    <dgm:cxn modelId="{084C4AB1-60A0-40EE-9BFC-1818C38B8395}" type="presParOf" srcId="{C2A3BD57-C3B8-43D9-AF4E-605899913268}" destId="{25227096-5879-44CE-A8C2-D2AF56AEEA3D}" srcOrd="0" destOrd="0" presId="urn:microsoft.com/office/officeart/2018/2/layout/IconCircleList"/>
    <dgm:cxn modelId="{766343F2-5F06-4AD0-87B2-819CA84C8C35}" type="presParOf" srcId="{25227096-5879-44CE-A8C2-D2AF56AEEA3D}" destId="{EA218E3C-A574-4C1A-A70F-1D7D62FFC3B6}" srcOrd="0" destOrd="0" presId="urn:microsoft.com/office/officeart/2018/2/layout/IconCircleList"/>
    <dgm:cxn modelId="{A09D9B08-FC0D-4315-8735-8F834EEC4C83}" type="presParOf" srcId="{25227096-5879-44CE-A8C2-D2AF56AEEA3D}" destId="{139029A9-3CD6-4D5C-9DDE-4F793A0487A5}" srcOrd="1" destOrd="0" presId="urn:microsoft.com/office/officeart/2018/2/layout/IconCircleList"/>
    <dgm:cxn modelId="{DB7724B3-7483-4649-BBE3-4B2B4B16F41A}" type="presParOf" srcId="{25227096-5879-44CE-A8C2-D2AF56AEEA3D}" destId="{5D765FD1-B07E-43FD-8129-61824EB9DC1E}" srcOrd="2" destOrd="0" presId="urn:microsoft.com/office/officeart/2018/2/layout/IconCircleList"/>
    <dgm:cxn modelId="{3114D5F6-1336-4A0A-B6A3-869D09BD7311}" type="presParOf" srcId="{25227096-5879-44CE-A8C2-D2AF56AEEA3D}" destId="{25294192-FD47-4C32-AE20-056ED80E8160}" srcOrd="3" destOrd="0" presId="urn:microsoft.com/office/officeart/2018/2/layout/IconCircleList"/>
    <dgm:cxn modelId="{3167668F-5762-4E82-B4FE-FC4800ECD5CB}" type="presParOf" srcId="{C2A3BD57-C3B8-43D9-AF4E-605899913268}" destId="{A8A0141C-D196-4D9E-A20F-C8C7570A48F9}" srcOrd="1" destOrd="0" presId="urn:microsoft.com/office/officeart/2018/2/layout/IconCircleList"/>
    <dgm:cxn modelId="{216DB74F-5F9E-4FDE-A33D-D12CEDFCB415}" type="presParOf" srcId="{C2A3BD57-C3B8-43D9-AF4E-605899913268}" destId="{C1460A8F-03DE-4D9B-B7E5-345419569B6E}" srcOrd="2" destOrd="0" presId="urn:microsoft.com/office/officeart/2018/2/layout/IconCircleList"/>
    <dgm:cxn modelId="{2DA4746B-C10C-446B-9D53-E303E72E8553}" type="presParOf" srcId="{C1460A8F-03DE-4D9B-B7E5-345419569B6E}" destId="{C7E97D8F-55D9-4A7F-AA60-645DF6FE9E33}" srcOrd="0" destOrd="0" presId="urn:microsoft.com/office/officeart/2018/2/layout/IconCircleList"/>
    <dgm:cxn modelId="{73D01CDB-2DD5-4B2E-9E13-B320F2F870A7}" type="presParOf" srcId="{C1460A8F-03DE-4D9B-B7E5-345419569B6E}" destId="{0A730B26-C521-4491-8A80-241B570FA2C1}" srcOrd="1" destOrd="0" presId="urn:microsoft.com/office/officeart/2018/2/layout/IconCircleList"/>
    <dgm:cxn modelId="{3AD3BB35-5293-44B2-9D9D-708E73AC8291}" type="presParOf" srcId="{C1460A8F-03DE-4D9B-B7E5-345419569B6E}" destId="{051FD235-281D-4B05-8132-AEE65C0ED0E8}" srcOrd="2" destOrd="0" presId="urn:microsoft.com/office/officeart/2018/2/layout/IconCircleList"/>
    <dgm:cxn modelId="{0FF78F9B-971E-4E64-BA3B-3FE5AF66739D}" type="presParOf" srcId="{C1460A8F-03DE-4D9B-B7E5-345419569B6E}" destId="{37A3BAA7-EA53-478C-A7E9-9D352DA6B1E1}" srcOrd="3" destOrd="0" presId="urn:microsoft.com/office/officeart/2018/2/layout/IconCircleList"/>
    <dgm:cxn modelId="{6FBF57FF-80D2-4808-AABE-E5A2A490AC71}" type="presParOf" srcId="{C2A3BD57-C3B8-43D9-AF4E-605899913268}" destId="{736EB8DE-9A99-40F2-9F77-BE2386B9B9C7}" srcOrd="3" destOrd="0" presId="urn:microsoft.com/office/officeart/2018/2/layout/IconCircleList"/>
    <dgm:cxn modelId="{05C4C389-5917-46E4-8894-1351A1EAA332}" type="presParOf" srcId="{C2A3BD57-C3B8-43D9-AF4E-605899913268}" destId="{DFB696AC-3B0C-476A-A96E-02EEB1DE621C}" srcOrd="4" destOrd="0" presId="urn:microsoft.com/office/officeart/2018/2/layout/IconCircleList"/>
    <dgm:cxn modelId="{FCC06E16-3CDF-4126-91B2-AB0340AC83D5}" type="presParOf" srcId="{DFB696AC-3B0C-476A-A96E-02EEB1DE621C}" destId="{9931B5F3-0B34-4DE4-AB47-144371D5408E}" srcOrd="0" destOrd="0" presId="urn:microsoft.com/office/officeart/2018/2/layout/IconCircleList"/>
    <dgm:cxn modelId="{2FF54A07-86AB-49D4-BE25-38E6F5D5F02A}" type="presParOf" srcId="{DFB696AC-3B0C-476A-A96E-02EEB1DE621C}" destId="{0CE2664E-FA6F-4CE9-B40E-7B292B19CB55}" srcOrd="1" destOrd="0" presId="urn:microsoft.com/office/officeart/2018/2/layout/IconCircleList"/>
    <dgm:cxn modelId="{6D185E5D-57C4-4526-AAD8-33AA102A8E50}" type="presParOf" srcId="{DFB696AC-3B0C-476A-A96E-02EEB1DE621C}" destId="{DC975BDB-62FD-4CB7-B488-67BCEB4F7686}" srcOrd="2" destOrd="0" presId="urn:microsoft.com/office/officeart/2018/2/layout/IconCircleList"/>
    <dgm:cxn modelId="{5D395209-6C7F-442E-B747-D69862FECA64}" type="presParOf" srcId="{DFB696AC-3B0C-476A-A96E-02EEB1DE621C}" destId="{4A705623-404F-414D-B2FD-2039901AF2D0}" srcOrd="3" destOrd="0" presId="urn:microsoft.com/office/officeart/2018/2/layout/IconCircleList"/>
    <dgm:cxn modelId="{F3D72FFB-807A-4397-A95C-6902EA5E0A1A}" type="presParOf" srcId="{C2A3BD57-C3B8-43D9-AF4E-605899913268}" destId="{FFF96192-F664-465E-837B-319A78980B14}" srcOrd="5" destOrd="0" presId="urn:microsoft.com/office/officeart/2018/2/layout/IconCircleList"/>
    <dgm:cxn modelId="{F5889C45-A1D7-490D-847A-B744C079A95C}" type="presParOf" srcId="{C2A3BD57-C3B8-43D9-AF4E-605899913268}" destId="{2CC60056-824C-45C9-85FD-D831B5F7FAF1}" srcOrd="6" destOrd="0" presId="urn:microsoft.com/office/officeart/2018/2/layout/IconCircleList"/>
    <dgm:cxn modelId="{9E583C6D-1D03-4D14-BE83-B7E5CE28009B}" type="presParOf" srcId="{2CC60056-824C-45C9-85FD-D831B5F7FAF1}" destId="{3B8B2538-77EF-4A08-8673-E70849CCB691}" srcOrd="0" destOrd="0" presId="urn:microsoft.com/office/officeart/2018/2/layout/IconCircleList"/>
    <dgm:cxn modelId="{131CDA48-1C0E-4D75-86A3-465C536BC81D}" type="presParOf" srcId="{2CC60056-824C-45C9-85FD-D831B5F7FAF1}" destId="{F29148B2-3CB0-4C50-BE95-A3852CFBF077}" srcOrd="1" destOrd="0" presId="urn:microsoft.com/office/officeart/2018/2/layout/IconCircleList"/>
    <dgm:cxn modelId="{DC26D137-3021-4258-B0D6-860452DD2867}" type="presParOf" srcId="{2CC60056-824C-45C9-85FD-D831B5F7FAF1}" destId="{AC5BBD5E-86A4-462F-B160-C9B14710B24F}" srcOrd="2" destOrd="0" presId="urn:microsoft.com/office/officeart/2018/2/layout/IconCircleList"/>
    <dgm:cxn modelId="{60A3494F-D56C-44DA-9128-0DA04C7E73DF}" type="presParOf" srcId="{2CC60056-824C-45C9-85FD-D831B5F7FAF1}" destId="{1A181984-6225-44B0-A4BA-8A5E73905F9E}" srcOrd="3" destOrd="0" presId="urn:microsoft.com/office/officeart/2018/2/layout/IconCircleList"/>
    <dgm:cxn modelId="{CEE9F0A5-1BB9-4A50-BD09-2D1B4B31ED85}" type="presParOf" srcId="{C2A3BD57-C3B8-43D9-AF4E-605899913268}" destId="{420C9540-97C1-4E8E-A708-EB4FF1552D0C}" srcOrd="7" destOrd="0" presId="urn:microsoft.com/office/officeart/2018/2/layout/IconCircleList"/>
    <dgm:cxn modelId="{354B19D1-511D-415D-89BC-34A3C943B431}" type="presParOf" srcId="{C2A3BD57-C3B8-43D9-AF4E-605899913268}" destId="{3111450D-9580-4D42-AAD7-9D71F4E17564}" srcOrd="8" destOrd="0" presId="urn:microsoft.com/office/officeart/2018/2/layout/IconCircleList"/>
    <dgm:cxn modelId="{0BA938CA-8DCC-4B35-B203-9A2FC6D06874}" type="presParOf" srcId="{3111450D-9580-4D42-AAD7-9D71F4E17564}" destId="{BED44BAB-A7CE-43D5-B31F-82824DC01004}" srcOrd="0" destOrd="0" presId="urn:microsoft.com/office/officeart/2018/2/layout/IconCircleList"/>
    <dgm:cxn modelId="{1F6C1C6A-3BC7-4616-91CE-FD3114DB6BC6}" type="presParOf" srcId="{3111450D-9580-4D42-AAD7-9D71F4E17564}" destId="{16C012E5-0E96-4CBB-9B1E-FD2D4BE8CF51}" srcOrd="1" destOrd="0" presId="urn:microsoft.com/office/officeart/2018/2/layout/IconCircleList"/>
    <dgm:cxn modelId="{494724BF-204F-447A-B1CE-078FBA95E816}" type="presParOf" srcId="{3111450D-9580-4D42-AAD7-9D71F4E17564}" destId="{C0D03A34-F0C6-4946-82C5-D986D056329C}" srcOrd="2" destOrd="0" presId="urn:microsoft.com/office/officeart/2018/2/layout/IconCircleList"/>
    <dgm:cxn modelId="{904F00EA-5FB4-439F-9877-BA0070555489}" type="presParOf" srcId="{3111450D-9580-4D42-AAD7-9D71F4E17564}" destId="{6C094AB4-19AB-412D-B3E7-FA1BBAFA8445}" srcOrd="3" destOrd="0" presId="urn:microsoft.com/office/officeart/2018/2/layout/IconCircleList"/>
    <dgm:cxn modelId="{50E18ECD-5582-4341-9096-7024FC8A5F32}" type="presParOf" srcId="{C2A3BD57-C3B8-43D9-AF4E-605899913268}" destId="{007566E1-AD1D-4C7E-A97A-73D83841DC09}" srcOrd="9" destOrd="0" presId="urn:microsoft.com/office/officeart/2018/2/layout/IconCircleList"/>
    <dgm:cxn modelId="{695FF614-85F4-46B4-84AB-684A078BB21F}" type="presParOf" srcId="{C2A3BD57-C3B8-43D9-AF4E-605899913268}" destId="{0DEA6849-E62F-4607-8B6E-39D2A5B25CE8}" srcOrd="10" destOrd="0" presId="urn:microsoft.com/office/officeart/2018/2/layout/IconCircleList"/>
    <dgm:cxn modelId="{EA5169D4-8A7D-4CBF-9C6F-466F19AADF67}" type="presParOf" srcId="{0DEA6849-E62F-4607-8B6E-39D2A5B25CE8}" destId="{B447A42A-C129-4385-AF21-2C946ECB384F}" srcOrd="0" destOrd="0" presId="urn:microsoft.com/office/officeart/2018/2/layout/IconCircleList"/>
    <dgm:cxn modelId="{CBC32FD1-3F6B-44A1-AC0C-F3DD7086E9E4}" type="presParOf" srcId="{0DEA6849-E62F-4607-8B6E-39D2A5B25CE8}" destId="{197A2D06-D026-4DB0-95FC-36F3E1E2FA36}" srcOrd="1" destOrd="0" presId="urn:microsoft.com/office/officeart/2018/2/layout/IconCircleList"/>
    <dgm:cxn modelId="{440DBCE2-D350-4073-B3DD-BC53336179DA}" type="presParOf" srcId="{0DEA6849-E62F-4607-8B6E-39D2A5B25CE8}" destId="{2E168C6B-65CF-4C10-BA77-E8FB8CCEEBB1}" srcOrd="2" destOrd="0" presId="urn:microsoft.com/office/officeart/2018/2/layout/IconCircleList"/>
    <dgm:cxn modelId="{4F2037BF-5EFC-4494-916F-164BD6D3C8FD}" type="presParOf" srcId="{0DEA6849-E62F-4607-8B6E-39D2A5B25CE8}" destId="{74721F4B-8C12-48EC-8FEF-D5EABCD687AC}" srcOrd="3" destOrd="0" presId="urn:microsoft.com/office/officeart/2018/2/layout/IconCircleList"/>
    <dgm:cxn modelId="{D6EF9D3F-74E6-47EF-821A-DA2205732939}" type="presParOf" srcId="{C2A3BD57-C3B8-43D9-AF4E-605899913268}" destId="{3632C57E-7902-4079-8579-DFCD01438111}" srcOrd="11" destOrd="0" presId="urn:microsoft.com/office/officeart/2018/2/layout/IconCircleList"/>
    <dgm:cxn modelId="{11DF30A7-D3CC-423F-A7EC-B57A5248AB5E}" type="presParOf" srcId="{C2A3BD57-C3B8-43D9-AF4E-605899913268}" destId="{559386DA-8313-4F82-9FA1-E26598BF0F23}" srcOrd="12" destOrd="0" presId="urn:microsoft.com/office/officeart/2018/2/layout/IconCircleList"/>
    <dgm:cxn modelId="{4D6FA628-EE73-438A-8B63-E7C002A66959}" type="presParOf" srcId="{559386DA-8313-4F82-9FA1-E26598BF0F23}" destId="{BAB351E4-35AF-44E9-8387-DA3AE542547E}" srcOrd="0" destOrd="0" presId="urn:microsoft.com/office/officeart/2018/2/layout/IconCircleList"/>
    <dgm:cxn modelId="{CBC70EF3-88CE-41D2-864C-E650639EE022}" type="presParOf" srcId="{559386DA-8313-4F82-9FA1-E26598BF0F23}" destId="{ACCC7F88-1987-4A0B-B5F0-E72BA491134C}" srcOrd="1" destOrd="0" presId="urn:microsoft.com/office/officeart/2018/2/layout/IconCircleList"/>
    <dgm:cxn modelId="{C37B248F-D842-4B10-BFB1-9E2BAF3B35E2}" type="presParOf" srcId="{559386DA-8313-4F82-9FA1-E26598BF0F23}" destId="{DBF397C1-1469-4C26-9642-2273382919E6}" srcOrd="2" destOrd="0" presId="urn:microsoft.com/office/officeart/2018/2/layout/IconCircleList"/>
    <dgm:cxn modelId="{44417C94-BC9F-46EC-9DAA-4573E6324E5F}" type="presParOf" srcId="{559386DA-8313-4F82-9FA1-E26598BF0F23}" destId="{8151F8AE-759D-4CEF-8878-662AA5095A61}" srcOrd="3" destOrd="0" presId="urn:microsoft.com/office/officeart/2018/2/layout/IconCircleList"/>
    <dgm:cxn modelId="{FC928038-DD98-48C5-A66F-BF7C4066C397}" type="presParOf" srcId="{C2A3BD57-C3B8-43D9-AF4E-605899913268}" destId="{27EFF93D-5677-48A1-9C14-A2C43E107990}" srcOrd="13" destOrd="0" presId="urn:microsoft.com/office/officeart/2018/2/layout/IconCircleList"/>
    <dgm:cxn modelId="{48C4D533-A47A-4532-BB4D-079AF1315488}" type="presParOf" srcId="{C2A3BD57-C3B8-43D9-AF4E-605899913268}" destId="{E3FD3AAC-BE71-4B39-ACAC-B60CD06D59B2}" srcOrd="14" destOrd="0" presId="urn:microsoft.com/office/officeart/2018/2/layout/IconCircleList"/>
    <dgm:cxn modelId="{F5664D5A-4DAC-407D-84C8-A9ED3B3CFB77}" type="presParOf" srcId="{E3FD3AAC-BE71-4B39-ACAC-B60CD06D59B2}" destId="{CEBAD855-DFEE-403C-9717-11CA9F9E7D6E}" srcOrd="0" destOrd="0" presId="urn:microsoft.com/office/officeart/2018/2/layout/IconCircleList"/>
    <dgm:cxn modelId="{5DD464B0-1761-4002-9275-9B279CB9CA87}" type="presParOf" srcId="{E3FD3AAC-BE71-4B39-ACAC-B60CD06D59B2}" destId="{55AB01E3-704F-49D7-A111-CE17AEA757C2}" srcOrd="1" destOrd="0" presId="urn:microsoft.com/office/officeart/2018/2/layout/IconCircleList"/>
    <dgm:cxn modelId="{E74C8C27-3812-42B4-9A45-681ACB556D17}" type="presParOf" srcId="{E3FD3AAC-BE71-4B39-ACAC-B60CD06D59B2}" destId="{2B6457C9-397C-44FF-A2A3-28037CBA1E77}" srcOrd="2" destOrd="0" presId="urn:microsoft.com/office/officeart/2018/2/layout/IconCircleList"/>
    <dgm:cxn modelId="{76BDA836-0843-4B82-84D3-1445EF7CAECE}" type="presParOf" srcId="{E3FD3AAC-BE71-4B39-ACAC-B60CD06D59B2}" destId="{88C7622C-2AB2-486A-A51B-398E3A16BDD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E4C44D-8BB3-4C81-90FE-BCFCF36C001F}"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23B9916A-B247-49A5-84F0-18C32F346AB3}">
      <dgm:prSet/>
      <dgm:spPr/>
      <dgm:t>
        <a:bodyPr/>
        <a:lstStyle/>
        <a:p>
          <a:r>
            <a:rPr lang="en-US" dirty="0"/>
            <a:t>1) Attend sprint-planning sessions</a:t>
          </a:r>
        </a:p>
      </dgm:t>
    </dgm:pt>
    <dgm:pt modelId="{3ADC8BA7-EB99-4B2E-8133-BBEF89B63558}" type="parTrans" cxnId="{DA4290C3-DB23-4758-9FA0-E198E69EF18A}">
      <dgm:prSet/>
      <dgm:spPr/>
      <dgm:t>
        <a:bodyPr/>
        <a:lstStyle/>
        <a:p>
          <a:endParaRPr lang="en-US"/>
        </a:p>
      </dgm:t>
    </dgm:pt>
    <dgm:pt modelId="{194A5725-C750-4BC2-9684-02730F0D0CB2}" type="sibTrans" cxnId="{DA4290C3-DB23-4758-9FA0-E198E69EF18A}">
      <dgm:prSet phldrT="01" phldr="0"/>
      <dgm:spPr/>
      <dgm:t>
        <a:bodyPr/>
        <a:lstStyle/>
        <a:p>
          <a:r>
            <a:rPr lang="en-US"/>
            <a:t>01</a:t>
          </a:r>
        </a:p>
      </dgm:t>
    </dgm:pt>
    <dgm:pt modelId="{4A001DAA-58C4-4FC2-B392-0DC9E4F3DB1A}">
      <dgm:prSet/>
      <dgm:spPr/>
      <dgm:t>
        <a:bodyPr/>
        <a:lstStyle/>
        <a:p>
          <a:r>
            <a:rPr lang="en-US" dirty="0"/>
            <a:t>2) Attend daily stand-ups.</a:t>
          </a:r>
        </a:p>
      </dgm:t>
    </dgm:pt>
    <dgm:pt modelId="{5BF33F68-0FAB-4FE6-BB22-427DDE2318AE}" type="parTrans" cxnId="{47B98524-175A-46A6-97A2-04CD007F413A}">
      <dgm:prSet/>
      <dgm:spPr/>
      <dgm:t>
        <a:bodyPr/>
        <a:lstStyle/>
        <a:p>
          <a:endParaRPr lang="en-US"/>
        </a:p>
      </dgm:t>
    </dgm:pt>
    <dgm:pt modelId="{6F47112B-ECAB-4415-84AD-726C14F0B1FD}" type="sibTrans" cxnId="{47B98524-175A-46A6-97A2-04CD007F413A}">
      <dgm:prSet phldrT="02" phldr="0"/>
      <dgm:spPr/>
      <dgm:t>
        <a:bodyPr/>
        <a:lstStyle/>
        <a:p>
          <a:r>
            <a:rPr lang="en-US"/>
            <a:t>02</a:t>
          </a:r>
        </a:p>
      </dgm:t>
    </dgm:pt>
    <dgm:pt modelId="{14951536-9752-4D4E-90F8-EFFEAEBF01A4}">
      <dgm:prSet/>
      <dgm:spPr/>
      <dgm:t>
        <a:bodyPr/>
        <a:lstStyle/>
        <a:p>
          <a:r>
            <a:rPr lang="en-US" dirty="0"/>
            <a:t>3) Don’t save all the testing for the end; test throughout the sprint.</a:t>
          </a:r>
        </a:p>
      </dgm:t>
    </dgm:pt>
    <dgm:pt modelId="{41189F65-0AE2-4D01-AD91-FB559CA040CE}" type="parTrans" cxnId="{1570FFD1-595D-420A-AB09-8F618CFD05E9}">
      <dgm:prSet/>
      <dgm:spPr/>
      <dgm:t>
        <a:bodyPr/>
        <a:lstStyle/>
        <a:p>
          <a:endParaRPr lang="en-US"/>
        </a:p>
      </dgm:t>
    </dgm:pt>
    <dgm:pt modelId="{921D1EBA-ACA2-4A00-9C09-95F3DA225FE5}" type="sibTrans" cxnId="{1570FFD1-595D-420A-AB09-8F618CFD05E9}">
      <dgm:prSet phldrT="03" phldr="0"/>
      <dgm:spPr/>
      <dgm:t>
        <a:bodyPr/>
        <a:lstStyle/>
        <a:p>
          <a:r>
            <a:rPr lang="en-US"/>
            <a:t>03</a:t>
          </a:r>
        </a:p>
      </dgm:t>
    </dgm:pt>
    <dgm:pt modelId="{DBAFE4D6-5A84-4AD5-A7EA-71BA33F9AFC3}">
      <dgm:prSet/>
      <dgm:spPr/>
      <dgm:t>
        <a:bodyPr/>
        <a:lstStyle/>
        <a:p>
          <a:r>
            <a:rPr lang="en-US" dirty="0"/>
            <a:t>4) Meet with developers for short hand-off demonstrations.</a:t>
          </a:r>
        </a:p>
      </dgm:t>
    </dgm:pt>
    <dgm:pt modelId="{194AFBB1-15D3-4311-97BA-09881EC180C1}" type="parTrans" cxnId="{4344CBD4-C3E8-4F5E-BA54-D19C06351E8E}">
      <dgm:prSet/>
      <dgm:spPr/>
      <dgm:t>
        <a:bodyPr/>
        <a:lstStyle/>
        <a:p>
          <a:endParaRPr lang="en-US"/>
        </a:p>
      </dgm:t>
    </dgm:pt>
    <dgm:pt modelId="{869086BF-532F-48CC-A2F1-FC0922128BB5}" type="sibTrans" cxnId="{4344CBD4-C3E8-4F5E-BA54-D19C06351E8E}">
      <dgm:prSet phldrT="04" phldr="0"/>
      <dgm:spPr/>
      <dgm:t>
        <a:bodyPr/>
        <a:lstStyle/>
        <a:p>
          <a:r>
            <a:rPr lang="en-US"/>
            <a:t>04</a:t>
          </a:r>
        </a:p>
      </dgm:t>
    </dgm:pt>
    <dgm:pt modelId="{E570203C-5476-492C-BD22-757A9D6E74F0}">
      <dgm:prSet/>
      <dgm:spPr/>
      <dgm:t>
        <a:bodyPr/>
        <a:lstStyle/>
        <a:p>
          <a:r>
            <a:rPr lang="en-US" dirty="0"/>
            <a:t>5) Attend sprint retrospectives</a:t>
          </a:r>
        </a:p>
      </dgm:t>
    </dgm:pt>
    <dgm:pt modelId="{0BDCF198-0212-439A-BD9E-20D82F6C3A6F}" type="parTrans" cxnId="{15BEB9D9-037A-4F62-9BDB-71C6694D3243}">
      <dgm:prSet/>
      <dgm:spPr/>
      <dgm:t>
        <a:bodyPr/>
        <a:lstStyle/>
        <a:p>
          <a:endParaRPr lang="en-US"/>
        </a:p>
      </dgm:t>
    </dgm:pt>
    <dgm:pt modelId="{5E7F8B89-1C58-4420-9376-52A06C48C467}" type="sibTrans" cxnId="{15BEB9D9-037A-4F62-9BDB-71C6694D3243}">
      <dgm:prSet phldrT="05" phldr="0"/>
      <dgm:spPr/>
      <dgm:t>
        <a:bodyPr/>
        <a:lstStyle/>
        <a:p>
          <a:r>
            <a:rPr lang="en-US"/>
            <a:t>05</a:t>
          </a:r>
        </a:p>
      </dgm:t>
    </dgm:pt>
    <dgm:pt modelId="{4A3E728B-109C-4521-B868-94BA02771E98}">
      <dgm:prSet/>
      <dgm:spPr/>
      <dgm:t>
        <a:bodyPr/>
        <a:lstStyle/>
        <a:p>
          <a:r>
            <a:rPr lang="en-US"/>
            <a:t>6) Document Test cases</a:t>
          </a:r>
        </a:p>
      </dgm:t>
    </dgm:pt>
    <dgm:pt modelId="{25FC6C17-062E-4E29-AF4F-774E6633C7E0}" type="parTrans" cxnId="{FBF5E325-EEAE-48A6-9BB3-7B1BD6B91FEC}">
      <dgm:prSet/>
      <dgm:spPr/>
      <dgm:t>
        <a:bodyPr/>
        <a:lstStyle/>
        <a:p>
          <a:endParaRPr lang="en-US"/>
        </a:p>
      </dgm:t>
    </dgm:pt>
    <dgm:pt modelId="{71DB817D-D6FD-4872-BB82-49F4E33D88AD}" type="sibTrans" cxnId="{FBF5E325-EEAE-48A6-9BB3-7B1BD6B91FEC}">
      <dgm:prSet phldrT="06" phldr="0"/>
      <dgm:spPr/>
      <dgm:t>
        <a:bodyPr/>
        <a:lstStyle/>
        <a:p>
          <a:r>
            <a:rPr lang="en-US"/>
            <a:t>06</a:t>
          </a:r>
        </a:p>
      </dgm:t>
    </dgm:pt>
    <dgm:pt modelId="{D24B8959-DE3C-4F99-8951-51379097BAE0}" type="pres">
      <dgm:prSet presAssocID="{6CE4C44D-8BB3-4C81-90FE-BCFCF36C001F}" presName="Name0" presStyleCnt="0">
        <dgm:presLayoutVars>
          <dgm:animLvl val="lvl"/>
          <dgm:resizeHandles val="exact"/>
        </dgm:presLayoutVars>
      </dgm:prSet>
      <dgm:spPr/>
    </dgm:pt>
    <dgm:pt modelId="{654C3BF0-69AA-4F4D-94DD-967C6F9FAE16}" type="pres">
      <dgm:prSet presAssocID="{23B9916A-B247-49A5-84F0-18C32F346AB3}" presName="compositeNode" presStyleCnt="0">
        <dgm:presLayoutVars>
          <dgm:bulletEnabled val="1"/>
        </dgm:presLayoutVars>
      </dgm:prSet>
      <dgm:spPr/>
    </dgm:pt>
    <dgm:pt modelId="{8FFEFB2F-D575-4EC1-B3A7-5E52F150D732}" type="pres">
      <dgm:prSet presAssocID="{23B9916A-B247-49A5-84F0-18C32F346AB3}" presName="bgRect" presStyleLbl="alignNode1" presStyleIdx="0" presStyleCnt="6"/>
      <dgm:spPr/>
    </dgm:pt>
    <dgm:pt modelId="{BF65B37D-AAAF-42F0-AF81-08C11BECEAAE}" type="pres">
      <dgm:prSet presAssocID="{194A5725-C750-4BC2-9684-02730F0D0CB2}" presName="sibTransNodeRect" presStyleLbl="alignNode1" presStyleIdx="0" presStyleCnt="6">
        <dgm:presLayoutVars>
          <dgm:chMax val="0"/>
          <dgm:bulletEnabled val="1"/>
        </dgm:presLayoutVars>
      </dgm:prSet>
      <dgm:spPr/>
    </dgm:pt>
    <dgm:pt modelId="{12913CFA-E4C4-4174-BD2A-BCFB16221062}" type="pres">
      <dgm:prSet presAssocID="{23B9916A-B247-49A5-84F0-18C32F346AB3}" presName="nodeRect" presStyleLbl="alignNode1" presStyleIdx="0" presStyleCnt="6">
        <dgm:presLayoutVars>
          <dgm:bulletEnabled val="1"/>
        </dgm:presLayoutVars>
      </dgm:prSet>
      <dgm:spPr/>
    </dgm:pt>
    <dgm:pt modelId="{22FCA8A7-5129-4499-A43E-F2A1B837AD10}" type="pres">
      <dgm:prSet presAssocID="{194A5725-C750-4BC2-9684-02730F0D0CB2}" presName="sibTrans" presStyleCnt="0"/>
      <dgm:spPr/>
    </dgm:pt>
    <dgm:pt modelId="{C34A6146-5AF6-49F2-8B20-6C8D0FEF649B}" type="pres">
      <dgm:prSet presAssocID="{4A001DAA-58C4-4FC2-B392-0DC9E4F3DB1A}" presName="compositeNode" presStyleCnt="0">
        <dgm:presLayoutVars>
          <dgm:bulletEnabled val="1"/>
        </dgm:presLayoutVars>
      </dgm:prSet>
      <dgm:spPr/>
    </dgm:pt>
    <dgm:pt modelId="{039ADE56-CF74-468E-A363-8F445EBBD9EF}" type="pres">
      <dgm:prSet presAssocID="{4A001DAA-58C4-4FC2-B392-0DC9E4F3DB1A}" presName="bgRect" presStyleLbl="alignNode1" presStyleIdx="1" presStyleCnt="6"/>
      <dgm:spPr/>
    </dgm:pt>
    <dgm:pt modelId="{7F574F31-8A6B-4007-B780-63D227A44298}" type="pres">
      <dgm:prSet presAssocID="{6F47112B-ECAB-4415-84AD-726C14F0B1FD}" presName="sibTransNodeRect" presStyleLbl="alignNode1" presStyleIdx="1" presStyleCnt="6">
        <dgm:presLayoutVars>
          <dgm:chMax val="0"/>
          <dgm:bulletEnabled val="1"/>
        </dgm:presLayoutVars>
      </dgm:prSet>
      <dgm:spPr/>
    </dgm:pt>
    <dgm:pt modelId="{BB21637A-BBA7-4BD1-9911-71CC9ECF1811}" type="pres">
      <dgm:prSet presAssocID="{4A001DAA-58C4-4FC2-B392-0DC9E4F3DB1A}" presName="nodeRect" presStyleLbl="alignNode1" presStyleIdx="1" presStyleCnt="6">
        <dgm:presLayoutVars>
          <dgm:bulletEnabled val="1"/>
        </dgm:presLayoutVars>
      </dgm:prSet>
      <dgm:spPr/>
    </dgm:pt>
    <dgm:pt modelId="{3BE292AD-8CCF-472C-9627-96E018260F58}" type="pres">
      <dgm:prSet presAssocID="{6F47112B-ECAB-4415-84AD-726C14F0B1FD}" presName="sibTrans" presStyleCnt="0"/>
      <dgm:spPr/>
    </dgm:pt>
    <dgm:pt modelId="{122E4BFE-A2AE-467C-AFCF-AAC92993BE5B}" type="pres">
      <dgm:prSet presAssocID="{14951536-9752-4D4E-90F8-EFFEAEBF01A4}" presName="compositeNode" presStyleCnt="0">
        <dgm:presLayoutVars>
          <dgm:bulletEnabled val="1"/>
        </dgm:presLayoutVars>
      </dgm:prSet>
      <dgm:spPr/>
    </dgm:pt>
    <dgm:pt modelId="{4A6AC009-FFDB-4501-8B37-7ECE3935E404}" type="pres">
      <dgm:prSet presAssocID="{14951536-9752-4D4E-90F8-EFFEAEBF01A4}" presName="bgRect" presStyleLbl="alignNode1" presStyleIdx="2" presStyleCnt="6"/>
      <dgm:spPr/>
    </dgm:pt>
    <dgm:pt modelId="{2CC55AC7-A449-49A9-8F75-2742623F25D7}" type="pres">
      <dgm:prSet presAssocID="{921D1EBA-ACA2-4A00-9C09-95F3DA225FE5}" presName="sibTransNodeRect" presStyleLbl="alignNode1" presStyleIdx="2" presStyleCnt="6">
        <dgm:presLayoutVars>
          <dgm:chMax val="0"/>
          <dgm:bulletEnabled val="1"/>
        </dgm:presLayoutVars>
      </dgm:prSet>
      <dgm:spPr/>
    </dgm:pt>
    <dgm:pt modelId="{C6F4E8EE-313D-4600-988F-26B67AD18751}" type="pres">
      <dgm:prSet presAssocID="{14951536-9752-4D4E-90F8-EFFEAEBF01A4}" presName="nodeRect" presStyleLbl="alignNode1" presStyleIdx="2" presStyleCnt="6">
        <dgm:presLayoutVars>
          <dgm:bulletEnabled val="1"/>
        </dgm:presLayoutVars>
      </dgm:prSet>
      <dgm:spPr/>
    </dgm:pt>
    <dgm:pt modelId="{EB3EE996-0535-480C-A00F-79749D5A3A8A}" type="pres">
      <dgm:prSet presAssocID="{921D1EBA-ACA2-4A00-9C09-95F3DA225FE5}" presName="sibTrans" presStyleCnt="0"/>
      <dgm:spPr/>
    </dgm:pt>
    <dgm:pt modelId="{D5E4E528-1165-4A42-BE0F-823860F6D0B8}" type="pres">
      <dgm:prSet presAssocID="{DBAFE4D6-5A84-4AD5-A7EA-71BA33F9AFC3}" presName="compositeNode" presStyleCnt="0">
        <dgm:presLayoutVars>
          <dgm:bulletEnabled val="1"/>
        </dgm:presLayoutVars>
      </dgm:prSet>
      <dgm:spPr/>
    </dgm:pt>
    <dgm:pt modelId="{014614E5-9B1B-4622-BA05-B981AED344C5}" type="pres">
      <dgm:prSet presAssocID="{DBAFE4D6-5A84-4AD5-A7EA-71BA33F9AFC3}" presName="bgRect" presStyleLbl="alignNode1" presStyleIdx="3" presStyleCnt="6"/>
      <dgm:spPr/>
    </dgm:pt>
    <dgm:pt modelId="{762EE7E3-DDEB-435D-B253-CEAAA60C6DF5}" type="pres">
      <dgm:prSet presAssocID="{869086BF-532F-48CC-A2F1-FC0922128BB5}" presName="sibTransNodeRect" presStyleLbl="alignNode1" presStyleIdx="3" presStyleCnt="6">
        <dgm:presLayoutVars>
          <dgm:chMax val="0"/>
          <dgm:bulletEnabled val="1"/>
        </dgm:presLayoutVars>
      </dgm:prSet>
      <dgm:spPr/>
    </dgm:pt>
    <dgm:pt modelId="{3CFCA26F-6CF9-4012-BFFF-4D2C6702BCDC}" type="pres">
      <dgm:prSet presAssocID="{DBAFE4D6-5A84-4AD5-A7EA-71BA33F9AFC3}" presName="nodeRect" presStyleLbl="alignNode1" presStyleIdx="3" presStyleCnt="6">
        <dgm:presLayoutVars>
          <dgm:bulletEnabled val="1"/>
        </dgm:presLayoutVars>
      </dgm:prSet>
      <dgm:spPr/>
    </dgm:pt>
    <dgm:pt modelId="{483EEF57-517B-4CAC-89A0-3D3FF5B3095A}" type="pres">
      <dgm:prSet presAssocID="{869086BF-532F-48CC-A2F1-FC0922128BB5}" presName="sibTrans" presStyleCnt="0"/>
      <dgm:spPr/>
    </dgm:pt>
    <dgm:pt modelId="{E9A3D439-421F-4D57-9C71-469D5F41256D}" type="pres">
      <dgm:prSet presAssocID="{E570203C-5476-492C-BD22-757A9D6E74F0}" presName="compositeNode" presStyleCnt="0">
        <dgm:presLayoutVars>
          <dgm:bulletEnabled val="1"/>
        </dgm:presLayoutVars>
      </dgm:prSet>
      <dgm:spPr/>
    </dgm:pt>
    <dgm:pt modelId="{90E6E348-FACF-4DB1-B261-70BAC0271860}" type="pres">
      <dgm:prSet presAssocID="{E570203C-5476-492C-BD22-757A9D6E74F0}" presName="bgRect" presStyleLbl="alignNode1" presStyleIdx="4" presStyleCnt="6"/>
      <dgm:spPr/>
    </dgm:pt>
    <dgm:pt modelId="{91AD88AD-E45A-44D4-B12F-CDE62287CDBF}" type="pres">
      <dgm:prSet presAssocID="{5E7F8B89-1C58-4420-9376-52A06C48C467}" presName="sibTransNodeRect" presStyleLbl="alignNode1" presStyleIdx="4" presStyleCnt="6">
        <dgm:presLayoutVars>
          <dgm:chMax val="0"/>
          <dgm:bulletEnabled val="1"/>
        </dgm:presLayoutVars>
      </dgm:prSet>
      <dgm:spPr/>
    </dgm:pt>
    <dgm:pt modelId="{714ACA3F-BBEC-407B-8DA9-16B2CFF22D77}" type="pres">
      <dgm:prSet presAssocID="{E570203C-5476-492C-BD22-757A9D6E74F0}" presName="nodeRect" presStyleLbl="alignNode1" presStyleIdx="4" presStyleCnt="6">
        <dgm:presLayoutVars>
          <dgm:bulletEnabled val="1"/>
        </dgm:presLayoutVars>
      </dgm:prSet>
      <dgm:spPr/>
    </dgm:pt>
    <dgm:pt modelId="{9C57F766-69AF-417D-B432-CFBACF05D772}" type="pres">
      <dgm:prSet presAssocID="{5E7F8B89-1C58-4420-9376-52A06C48C467}" presName="sibTrans" presStyleCnt="0"/>
      <dgm:spPr/>
    </dgm:pt>
    <dgm:pt modelId="{19583E99-E1F5-4567-B37A-E63758A5B098}" type="pres">
      <dgm:prSet presAssocID="{4A3E728B-109C-4521-B868-94BA02771E98}" presName="compositeNode" presStyleCnt="0">
        <dgm:presLayoutVars>
          <dgm:bulletEnabled val="1"/>
        </dgm:presLayoutVars>
      </dgm:prSet>
      <dgm:spPr/>
    </dgm:pt>
    <dgm:pt modelId="{9509AAE7-D022-4FC0-9B1D-724F2B6FA519}" type="pres">
      <dgm:prSet presAssocID="{4A3E728B-109C-4521-B868-94BA02771E98}" presName="bgRect" presStyleLbl="alignNode1" presStyleIdx="5" presStyleCnt="6"/>
      <dgm:spPr/>
    </dgm:pt>
    <dgm:pt modelId="{B34406AB-2ED7-4A12-9F37-451D6EC10C53}" type="pres">
      <dgm:prSet presAssocID="{71DB817D-D6FD-4872-BB82-49F4E33D88AD}" presName="sibTransNodeRect" presStyleLbl="alignNode1" presStyleIdx="5" presStyleCnt="6">
        <dgm:presLayoutVars>
          <dgm:chMax val="0"/>
          <dgm:bulletEnabled val="1"/>
        </dgm:presLayoutVars>
      </dgm:prSet>
      <dgm:spPr/>
    </dgm:pt>
    <dgm:pt modelId="{B8330498-3326-4AD9-BDCB-5BA72110E42E}" type="pres">
      <dgm:prSet presAssocID="{4A3E728B-109C-4521-B868-94BA02771E98}" presName="nodeRect" presStyleLbl="alignNode1" presStyleIdx="5" presStyleCnt="6">
        <dgm:presLayoutVars>
          <dgm:bulletEnabled val="1"/>
        </dgm:presLayoutVars>
      </dgm:prSet>
      <dgm:spPr/>
    </dgm:pt>
  </dgm:ptLst>
  <dgm:cxnLst>
    <dgm:cxn modelId="{0AD0140E-645F-4CE7-8D77-2544697E7148}" type="presOf" srcId="{DBAFE4D6-5A84-4AD5-A7EA-71BA33F9AFC3}" destId="{3CFCA26F-6CF9-4012-BFFF-4D2C6702BCDC}" srcOrd="1" destOrd="0" presId="urn:microsoft.com/office/officeart/2016/7/layout/LinearBlockProcessNumbered"/>
    <dgm:cxn modelId="{5C143F15-E718-4CAD-A4CF-B439A6F8122F}" type="presOf" srcId="{6CE4C44D-8BB3-4C81-90FE-BCFCF36C001F}" destId="{D24B8959-DE3C-4F99-8951-51379097BAE0}" srcOrd="0" destOrd="0" presId="urn:microsoft.com/office/officeart/2016/7/layout/LinearBlockProcessNumbered"/>
    <dgm:cxn modelId="{9DF44C1E-F325-42AE-9E6F-DD66905F4496}" type="presOf" srcId="{DBAFE4D6-5A84-4AD5-A7EA-71BA33F9AFC3}" destId="{014614E5-9B1B-4622-BA05-B981AED344C5}" srcOrd="0" destOrd="0" presId="urn:microsoft.com/office/officeart/2016/7/layout/LinearBlockProcessNumbered"/>
    <dgm:cxn modelId="{47B98524-175A-46A6-97A2-04CD007F413A}" srcId="{6CE4C44D-8BB3-4C81-90FE-BCFCF36C001F}" destId="{4A001DAA-58C4-4FC2-B392-0DC9E4F3DB1A}" srcOrd="1" destOrd="0" parTransId="{5BF33F68-0FAB-4FE6-BB22-427DDE2318AE}" sibTransId="{6F47112B-ECAB-4415-84AD-726C14F0B1FD}"/>
    <dgm:cxn modelId="{FBF5E325-EEAE-48A6-9BB3-7B1BD6B91FEC}" srcId="{6CE4C44D-8BB3-4C81-90FE-BCFCF36C001F}" destId="{4A3E728B-109C-4521-B868-94BA02771E98}" srcOrd="5" destOrd="0" parTransId="{25FC6C17-062E-4E29-AF4F-774E6633C7E0}" sibTransId="{71DB817D-D6FD-4872-BB82-49F4E33D88AD}"/>
    <dgm:cxn modelId="{AF06BB2B-4A68-490A-91AC-B874F3DC93DF}" type="presOf" srcId="{23B9916A-B247-49A5-84F0-18C32F346AB3}" destId="{12913CFA-E4C4-4174-BD2A-BCFB16221062}" srcOrd="1" destOrd="0" presId="urn:microsoft.com/office/officeart/2016/7/layout/LinearBlockProcessNumbered"/>
    <dgm:cxn modelId="{0039AD36-2A8B-4B6A-BEB9-1F2205361AA3}" type="presOf" srcId="{5E7F8B89-1C58-4420-9376-52A06C48C467}" destId="{91AD88AD-E45A-44D4-B12F-CDE62287CDBF}" srcOrd="0" destOrd="0" presId="urn:microsoft.com/office/officeart/2016/7/layout/LinearBlockProcessNumbered"/>
    <dgm:cxn modelId="{1195115B-8AA1-4EE3-B032-7AD148E84119}" type="presOf" srcId="{14951536-9752-4D4E-90F8-EFFEAEBF01A4}" destId="{4A6AC009-FFDB-4501-8B37-7ECE3935E404}" srcOrd="0" destOrd="0" presId="urn:microsoft.com/office/officeart/2016/7/layout/LinearBlockProcessNumbered"/>
    <dgm:cxn modelId="{92A4F765-5063-4DFD-89E0-4A8CAA9EF3C5}" type="presOf" srcId="{E570203C-5476-492C-BD22-757A9D6E74F0}" destId="{714ACA3F-BBEC-407B-8DA9-16B2CFF22D77}" srcOrd="1" destOrd="0" presId="urn:microsoft.com/office/officeart/2016/7/layout/LinearBlockProcessNumbered"/>
    <dgm:cxn modelId="{1D8D8E4C-DD23-4A80-BA87-988D117F18E1}" type="presOf" srcId="{4A3E728B-109C-4521-B868-94BA02771E98}" destId="{9509AAE7-D022-4FC0-9B1D-724F2B6FA519}" srcOrd="0" destOrd="0" presId="urn:microsoft.com/office/officeart/2016/7/layout/LinearBlockProcessNumbered"/>
    <dgm:cxn modelId="{95C5E059-2645-4A73-9C26-4879D0672273}" type="presOf" srcId="{6F47112B-ECAB-4415-84AD-726C14F0B1FD}" destId="{7F574F31-8A6B-4007-B780-63D227A44298}" srcOrd="0" destOrd="0" presId="urn:microsoft.com/office/officeart/2016/7/layout/LinearBlockProcessNumbered"/>
    <dgm:cxn modelId="{78E44580-2AD1-4492-9929-CEFBC56F8047}" type="presOf" srcId="{921D1EBA-ACA2-4A00-9C09-95F3DA225FE5}" destId="{2CC55AC7-A449-49A9-8F75-2742623F25D7}" srcOrd="0" destOrd="0" presId="urn:microsoft.com/office/officeart/2016/7/layout/LinearBlockProcessNumbered"/>
    <dgm:cxn modelId="{7E19C58A-6182-4FF1-A2A2-A16A2F1C03E6}" type="presOf" srcId="{4A3E728B-109C-4521-B868-94BA02771E98}" destId="{B8330498-3326-4AD9-BDCB-5BA72110E42E}" srcOrd="1" destOrd="0" presId="urn:microsoft.com/office/officeart/2016/7/layout/LinearBlockProcessNumbered"/>
    <dgm:cxn modelId="{9E97BD93-A09A-4F42-84CA-2CE6F48C1B03}" type="presOf" srcId="{14951536-9752-4D4E-90F8-EFFEAEBF01A4}" destId="{C6F4E8EE-313D-4600-988F-26B67AD18751}" srcOrd="1" destOrd="0" presId="urn:microsoft.com/office/officeart/2016/7/layout/LinearBlockProcessNumbered"/>
    <dgm:cxn modelId="{8691ECA5-E769-4F8D-A35F-E2BF6EDC66FC}" type="presOf" srcId="{869086BF-532F-48CC-A2F1-FC0922128BB5}" destId="{762EE7E3-DDEB-435D-B253-CEAAA60C6DF5}" srcOrd="0" destOrd="0" presId="urn:microsoft.com/office/officeart/2016/7/layout/LinearBlockProcessNumbered"/>
    <dgm:cxn modelId="{6AB5A9AA-2993-4AB2-8ACF-14B10AE57D25}" type="presOf" srcId="{23B9916A-B247-49A5-84F0-18C32F346AB3}" destId="{8FFEFB2F-D575-4EC1-B3A7-5E52F150D732}" srcOrd="0" destOrd="0" presId="urn:microsoft.com/office/officeart/2016/7/layout/LinearBlockProcessNumbered"/>
    <dgm:cxn modelId="{E83E01BD-09B9-46A1-B55A-4BFCDF507FAD}" type="presOf" srcId="{E570203C-5476-492C-BD22-757A9D6E74F0}" destId="{90E6E348-FACF-4DB1-B261-70BAC0271860}" srcOrd="0" destOrd="0" presId="urn:microsoft.com/office/officeart/2016/7/layout/LinearBlockProcessNumbered"/>
    <dgm:cxn modelId="{DA4290C3-DB23-4758-9FA0-E198E69EF18A}" srcId="{6CE4C44D-8BB3-4C81-90FE-BCFCF36C001F}" destId="{23B9916A-B247-49A5-84F0-18C32F346AB3}" srcOrd="0" destOrd="0" parTransId="{3ADC8BA7-EB99-4B2E-8133-BBEF89B63558}" sibTransId="{194A5725-C750-4BC2-9684-02730F0D0CB2}"/>
    <dgm:cxn modelId="{186062D0-2E5F-48ED-BBCF-BE4D4B660447}" type="presOf" srcId="{194A5725-C750-4BC2-9684-02730F0D0CB2}" destId="{BF65B37D-AAAF-42F0-AF81-08C11BECEAAE}" srcOrd="0" destOrd="0" presId="urn:microsoft.com/office/officeart/2016/7/layout/LinearBlockProcessNumbered"/>
    <dgm:cxn modelId="{1570FFD1-595D-420A-AB09-8F618CFD05E9}" srcId="{6CE4C44D-8BB3-4C81-90FE-BCFCF36C001F}" destId="{14951536-9752-4D4E-90F8-EFFEAEBF01A4}" srcOrd="2" destOrd="0" parTransId="{41189F65-0AE2-4D01-AD91-FB559CA040CE}" sibTransId="{921D1EBA-ACA2-4A00-9C09-95F3DA225FE5}"/>
    <dgm:cxn modelId="{4344CBD4-C3E8-4F5E-BA54-D19C06351E8E}" srcId="{6CE4C44D-8BB3-4C81-90FE-BCFCF36C001F}" destId="{DBAFE4D6-5A84-4AD5-A7EA-71BA33F9AFC3}" srcOrd="3" destOrd="0" parTransId="{194AFBB1-15D3-4311-97BA-09881EC180C1}" sibTransId="{869086BF-532F-48CC-A2F1-FC0922128BB5}"/>
    <dgm:cxn modelId="{15BEB9D9-037A-4F62-9BDB-71C6694D3243}" srcId="{6CE4C44D-8BB3-4C81-90FE-BCFCF36C001F}" destId="{E570203C-5476-492C-BD22-757A9D6E74F0}" srcOrd="4" destOrd="0" parTransId="{0BDCF198-0212-439A-BD9E-20D82F6C3A6F}" sibTransId="{5E7F8B89-1C58-4420-9376-52A06C48C467}"/>
    <dgm:cxn modelId="{3E100DE9-1BD1-492F-8EF9-4AACA8BE88B0}" type="presOf" srcId="{4A001DAA-58C4-4FC2-B392-0DC9E4F3DB1A}" destId="{039ADE56-CF74-468E-A363-8F445EBBD9EF}" srcOrd="0" destOrd="0" presId="urn:microsoft.com/office/officeart/2016/7/layout/LinearBlockProcessNumbered"/>
    <dgm:cxn modelId="{22A654F1-716C-4765-B913-D9DA7595D2E0}" type="presOf" srcId="{4A001DAA-58C4-4FC2-B392-0DC9E4F3DB1A}" destId="{BB21637A-BBA7-4BD1-9911-71CC9ECF1811}" srcOrd="1" destOrd="0" presId="urn:microsoft.com/office/officeart/2016/7/layout/LinearBlockProcessNumbered"/>
    <dgm:cxn modelId="{4DF83CFB-57FE-416D-A509-58E96222F520}" type="presOf" srcId="{71DB817D-D6FD-4872-BB82-49F4E33D88AD}" destId="{B34406AB-2ED7-4A12-9F37-451D6EC10C53}" srcOrd="0" destOrd="0" presId="urn:microsoft.com/office/officeart/2016/7/layout/LinearBlockProcessNumbered"/>
    <dgm:cxn modelId="{21DB1AD1-8E9F-4C62-963B-3F2F6E61E007}" type="presParOf" srcId="{D24B8959-DE3C-4F99-8951-51379097BAE0}" destId="{654C3BF0-69AA-4F4D-94DD-967C6F9FAE16}" srcOrd="0" destOrd="0" presId="urn:microsoft.com/office/officeart/2016/7/layout/LinearBlockProcessNumbered"/>
    <dgm:cxn modelId="{BA9F281B-3CF9-45C8-96E2-6C49F3D7D09E}" type="presParOf" srcId="{654C3BF0-69AA-4F4D-94DD-967C6F9FAE16}" destId="{8FFEFB2F-D575-4EC1-B3A7-5E52F150D732}" srcOrd="0" destOrd="0" presId="urn:microsoft.com/office/officeart/2016/7/layout/LinearBlockProcessNumbered"/>
    <dgm:cxn modelId="{58207689-0D72-46C7-BA3B-2BF7962BA24B}" type="presParOf" srcId="{654C3BF0-69AA-4F4D-94DD-967C6F9FAE16}" destId="{BF65B37D-AAAF-42F0-AF81-08C11BECEAAE}" srcOrd="1" destOrd="0" presId="urn:microsoft.com/office/officeart/2016/7/layout/LinearBlockProcessNumbered"/>
    <dgm:cxn modelId="{D703D4C0-7FB4-4200-83F5-DA986B4AD44B}" type="presParOf" srcId="{654C3BF0-69AA-4F4D-94DD-967C6F9FAE16}" destId="{12913CFA-E4C4-4174-BD2A-BCFB16221062}" srcOrd="2" destOrd="0" presId="urn:microsoft.com/office/officeart/2016/7/layout/LinearBlockProcessNumbered"/>
    <dgm:cxn modelId="{21648BF4-C086-4FEE-A64C-6834A0AE388F}" type="presParOf" srcId="{D24B8959-DE3C-4F99-8951-51379097BAE0}" destId="{22FCA8A7-5129-4499-A43E-F2A1B837AD10}" srcOrd="1" destOrd="0" presId="urn:microsoft.com/office/officeart/2016/7/layout/LinearBlockProcessNumbered"/>
    <dgm:cxn modelId="{5A4C2102-7D7B-44D5-AC38-4561DC41097A}" type="presParOf" srcId="{D24B8959-DE3C-4F99-8951-51379097BAE0}" destId="{C34A6146-5AF6-49F2-8B20-6C8D0FEF649B}" srcOrd="2" destOrd="0" presId="urn:microsoft.com/office/officeart/2016/7/layout/LinearBlockProcessNumbered"/>
    <dgm:cxn modelId="{43C4563B-11D3-47AC-8043-03C6F32D4868}" type="presParOf" srcId="{C34A6146-5AF6-49F2-8B20-6C8D0FEF649B}" destId="{039ADE56-CF74-468E-A363-8F445EBBD9EF}" srcOrd="0" destOrd="0" presId="urn:microsoft.com/office/officeart/2016/7/layout/LinearBlockProcessNumbered"/>
    <dgm:cxn modelId="{B6013E35-7DD7-4AF2-B644-48F0FA1373CE}" type="presParOf" srcId="{C34A6146-5AF6-49F2-8B20-6C8D0FEF649B}" destId="{7F574F31-8A6B-4007-B780-63D227A44298}" srcOrd="1" destOrd="0" presId="urn:microsoft.com/office/officeart/2016/7/layout/LinearBlockProcessNumbered"/>
    <dgm:cxn modelId="{B53583C8-E123-444C-9ECB-300AE92B204A}" type="presParOf" srcId="{C34A6146-5AF6-49F2-8B20-6C8D0FEF649B}" destId="{BB21637A-BBA7-4BD1-9911-71CC9ECF1811}" srcOrd="2" destOrd="0" presId="urn:microsoft.com/office/officeart/2016/7/layout/LinearBlockProcessNumbered"/>
    <dgm:cxn modelId="{0BEE4E0E-6EFD-42E5-8A0A-FC241DA9A86F}" type="presParOf" srcId="{D24B8959-DE3C-4F99-8951-51379097BAE0}" destId="{3BE292AD-8CCF-472C-9627-96E018260F58}" srcOrd="3" destOrd="0" presId="urn:microsoft.com/office/officeart/2016/7/layout/LinearBlockProcessNumbered"/>
    <dgm:cxn modelId="{775865B3-D7B3-4B2A-B909-1389C3BC94A9}" type="presParOf" srcId="{D24B8959-DE3C-4F99-8951-51379097BAE0}" destId="{122E4BFE-A2AE-467C-AFCF-AAC92993BE5B}" srcOrd="4" destOrd="0" presId="urn:microsoft.com/office/officeart/2016/7/layout/LinearBlockProcessNumbered"/>
    <dgm:cxn modelId="{044B18F2-A9E2-459F-B18D-C2DC4CED2BF8}" type="presParOf" srcId="{122E4BFE-A2AE-467C-AFCF-AAC92993BE5B}" destId="{4A6AC009-FFDB-4501-8B37-7ECE3935E404}" srcOrd="0" destOrd="0" presId="urn:microsoft.com/office/officeart/2016/7/layout/LinearBlockProcessNumbered"/>
    <dgm:cxn modelId="{2F7973F9-D916-4612-A086-CB9CDF1D43C4}" type="presParOf" srcId="{122E4BFE-A2AE-467C-AFCF-AAC92993BE5B}" destId="{2CC55AC7-A449-49A9-8F75-2742623F25D7}" srcOrd="1" destOrd="0" presId="urn:microsoft.com/office/officeart/2016/7/layout/LinearBlockProcessNumbered"/>
    <dgm:cxn modelId="{0E3D643A-ADB9-4D58-B307-C2AA7EB9A142}" type="presParOf" srcId="{122E4BFE-A2AE-467C-AFCF-AAC92993BE5B}" destId="{C6F4E8EE-313D-4600-988F-26B67AD18751}" srcOrd="2" destOrd="0" presId="urn:microsoft.com/office/officeart/2016/7/layout/LinearBlockProcessNumbered"/>
    <dgm:cxn modelId="{F9892554-BA32-4467-B3DD-44CC4C2C16FC}" type="presParOf" srcId="{D24B8959-DE3C-4F99-8951-51379097BAE0}" destId="{EB3EE996-0535-480C-A00F-79749D5A3A8A}" srcOrd="5" destOrd="0" presId="urn:microsoft.com/office/officeart/2016/7/layout/LinearBlockProcessNumbered"/>
    <dgm:cxn modelId="{31B478E2-7396-467D-894D-3A82648DA15F}" type="presParOf" srcId="{D24B8959-DE3C-4F99-8951-51379097BAE0}" destId="{D5E4E528-1165-4A42-BE0F-823860F6D0B8}" srcOrd="6" destOrd="0" presId="urn:microsoft.com/office/officeart/2016/7/layout/LinearBlockProcessNumbered"/>
    <dgm:cxn modelId="{7347E095-059A-4EFB-A873-29727D78DD5B}" type="presParOf" srcId="{D5E4E528-1165-4A42-BE0F-823860F6D0B8}" destId="{014614E5-9B1B-4622-BA05-B981AED344C5}" srcOrd="0" destOrd="0" presId="urn:microsoft.com/office/officeart/2016/7/layout/LinearBlockProcessNumbered"/>
    <dgm:cxn modelId="{786AD918-AA79-485E-BD79-D232CD8540B8}" type="presParOf" srcId="{D5E4E528-1165-4A42-BE0F-823860F6D0B8}" destId="{762EE7E3-DDEB-435D-B253-CEAAA60C6DF5}" srcOrd="1" destOrd="0" presId="urn:microsoft.com/office/officeart/2016/7/layout/LinearBlockProcessNumbered"/>
    <dgm:cxn modelId="{10AFC2E6-C301-4048-8317-E553123F09FD}" type="presParOf" srcId="{D5E4E528-1165-4A42-BE0F-823860F6D0B8}" destId="{3CFCA26F-6CF9-4012-BFFF-4D2C6702BCDC}" srcOrd="2" destOrd="0" presId="urn:microsoft.com/office/officeart/2016/7/layout/LinearBlockProcessNumbered"/>
    <dgm:cxn modelId="{C904C842-B0A8-409D-83EC-AF36A68D037B}" type="presParOf" srcId="{D24B8959-DE3C-4F99-8951-51379097BAE0}" destId="{483EEF57-517B-4CAC-89A0-3D3FF5B3095A}" srcOrd="7" destOrd="0" presId="urn:microsoft.com/office/officeart/2016/7/layout/LinearBlockProcessNumbered"/>
    <dgm:cxn modelId="{3F5C77AC-4CA0-4890-972C-45D5A6CB0912}" type="presParOf" srcId="{D24B8959-DE3C-4F99-8951-51379097BAE0}" destId="{E9A3D439-421F-4D57-9C71-469D5F41256D}" srcOrd="8" destOrd="0" presId="urn:microsoft.com/office/officeart/2016/7/layout/LinearBlockProcessNumbered"/>
    <dgm:cxn modelId="{3ADB7501-0F44-4448-BF40-F1C7B71D8669}" type="presParOf" srcId="{E9A3D439-421F-4D57-9C71-469D5F41256D}" destId="{90E6E348-FACF-4DB1-B261-70BAC0271860}" srcOrd="0" destOrd="0" presId="urn:microsoft.com/office/officeart/2016/7/layout/LinearBlockProcessNumbered"/>
    <dgm:cxn modelId="{59A8B522-C201-47A1-82A9-1B5C84B4C38B}" type="presParOf" srcId="{E9A3D439-421F-4D57-9C71-469D5F41256D}" destId="{91AD88AD-E45A-44D4-B12F-CDE62287CDBF}" srcOrd="1" destOrd="0" presId="urn:microsoft.com/office/officeart/2016/7/layout/LinearBlockProcessNumbered"/>
    <dgm:cxn modelId="{B1218A68-324A-488D-AFAD-5A1C2D5F904B}" type="presParOf" srcId="{E9A3D439-421F-4D57-9C71-469D5F41256D}" destId="{714ACA3F-BBEC-407B-8DA9-16B2CFF22D77}" srcOrd="2" destOrd="0" presId="urn:microsoft.com/office/officeart/2016/7/layout/LinearBlockProcessNumbered"/>
    <dgm:cxn modelId="{D5C83658-AAFD-428C-B7A8-457704A87D8A}" type="presParOf" srcId="{D24B8959-DE3C-4F99-8951-51379097BAE0}" destId="{9C57F766-69AF-417D-B432-CFBACF05D772}" srcOrd="9" destOrd="0" presId="urn:microsoft.com/office/officeart/2016/7/layout/LinearBlockProcessNumbered"/>
    <dgm:cxn modelId="{AF65D3E8-41A8-4B58-A72A-336C73B8718D}" type="presParOf" srcId="{D24B8959-DE3C-4F99-8951-51379097BAE0}" destId="{19583E99-E1F5-4567-B37A-E63758A5B098}" srcOrd="10" destOrd="0" presId="urn:microsoft.com/office/officeart/2016/7/layout/LinearBlockProcessNumbered"/>
    <dgm:cxn modelId="{644F09F9-F6A8-4D9D-BA53-B8E922266977}" type="presParOf" srcId="{19583E99-E1F5-4567-B37A-E63758A5B098}" destId="{9509AAE7-D022-4FC0-9B1D-724F2B6FA519}" srcOrd="0" destOrd="0" presId="urn:microsoft.com/office/officeart/2016/7/layout/LinearBlockProcessNumbered"/>
    <dgm:cxn modelId="{7EFEED18-A932-4D88-B1B2-5A06369664C3}" type="presParOf" srcId="{19583E99-E1F5-4567-B37A-E63758A5B098}" destId="{B34406AB-2ED7-4A12-9F37-451D6EC10C53}" srcOrd="1" destOrd="0" presId="urn:microsoft.com/office/officeart/2016/7/layout/LinearBlockProcessNumbered"/>
    <dgm:cxn modelId="{DA988FE4-EF66-4734-AAD9-7B5607E11B84}" type="presParOf" srcId="{19583E99-E1F5-4567-B37A-E63758A5B098}" destId="{B8330498-3326-4AD9-BDCB-5BA72110E42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6AEDF-FC8F-4B31-8AAF-A0E3AAA5A3D9}">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0E839C61-DCE7-40C8-A154-694CE378B9D4}">
      <dsp:nvSpPr>
        <dsp:cNvPr id="0" name=""/>
        <dsp:cNvSpPr/>
      </dsp:nvSpPr>
      <dsp:spPr>
        <a:xfrm>
          <a:off x="748607" y="2795"/>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933450">
            <a:lnSpc>
              <a:spcPct val="90000"/>
            </a:lnSpc>
            <a:spcBef>
              <a:spcPct val="0"/>
            </a:spcBef>
            <a:spcAft>
              <a:spcPct val="35000"/>
            </a:spcAft>
            <a:buNone/>
          </a:pPr>
          <a:r>
            <a:rPr lang="en-US" sz="2100" kern="1200"/>
            <a:t>Customer satisfaction</a:t>
          </a:r>
        </a:p>
      </dsp:txBody>
      <dsp:txXfrm>
        <a:off x="748607" y="2795"/>
        <a:ext cx="1922896" cy="1153737"/>
      </dsp:txXfrm>
    </dsp:sp>
    <dsp:sp modelId="{5B67A4C3-9D72-4B0E-9F48-08B28996B00D}">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4E0F66F9-860B-49D1-B9DE-21B08DEAB1F7}">
      <dsp:nvSpPr>
        <dsp:cNvPr id="0" name=""/>
        <dsp:cNvSpPr/>
      </dsp:nvSpPr>
      <dsp:spPr>
        <a:xfrm>
          <a:off x="3113770" y="2795"/>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933450">
            <a:lnSpc>
              <a:spcPct val="90000"/>
            </a:lnSpc>
            <a:spcBef>
              <a:spcPct val="0"/>
            </a:spcBef>
            <a:spcAft>
              <a:spcPct val="35000"/>
            </a:spcAft>
            <a:buNone/>
          </a:pPr>
          <a:r>
            <a:rPr lang="en-US" sz="2100" kern="1200" dirty="0"/>
            <a:t>Early and continuous delivery</a:t>
          </a:r>
        </a:p>
      </dsp:txBody>
      <dsp:txXfrm>
        <a:off x="3113770" y="2795"/>
        <a:ext cx="1922896" cy="1153737"/>
      </dsp:txXfrm>
    </dsp:sp>
    <dsp:sp modelId="{A8498567-F1F0-415C-8F97-0D8CDCB1953C}">
      <dsp:nvSpPr>
        <dsp:cNvPr id="0" name=""/>
        <dsp:cNvSpPr/>
      </dsp:nvSpPr>
      <dsp:spPr>
        <a:xfrm>
          <a:off x="7400029" y="533944"/>
          <a:ext cx="399551" cy="91440"/>
        </a:xfrm>
        <a:custGeom>
          <a:avLst/>
          <a:gdLst/>
          <a:ahLst/>
          <a:cxnLst/>
          <a:rect l="0" t="0" r="0" b="0"/>
          <a:pathLst>
            <a:path>
              <a:moveTo>
                <a:pt x="0" y="45720"/>
              </a:moveTo>
              <a:lnTo>
                <a:pt x="39955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89051" y="577453"/>
        <a:ext cx="21507" cy="4422"/>
      </dsp:txXfrm>
    </dsp:sp>
    <dsp:sp modelId="{20D321FA-0721-48F8-AEA5-DCBCFFA33BE6}">
      <dsp:nvSpPr>
        <dsp:cNvPr id="0" name=""/>
        <dsp:cNvSpPr/>
      </dsp:nvSpPr>
      <dsp:spPr>
        <a:xfrm>
          <a:off x="5478933" y="2795"/>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933450">
            <a:lnSpc>
              <a:spcPct val="90000"/>
            </a:lnSpc>
            <a:spcBef>
              <a:spcPct val="0"/>
            </a:spcBef>
            <a:spcAft>
              <a:spcPct val="35000"/>
            </a:spcAft>
            <a:buNone/>
          </a:pPr>
          <a:r>
            <a:rPr lang="en-US" sz="2100" kern="1200"/>
            <a:t>Embrace change</a:t>
          </a:r>
        </a:p>
      </dsp:txBody>
      <dsp:txXfrm>
        <a:off x="5478933" y="2795"/>
        <a:ext cx="1922896" cy="1153737"/>
      </dsp:txXfrm>
    </dsp:sp>
    <dsp:sp modelId="{9AE76F7E-EC41-489A-BFA3-254259F757C5}">
      <dsp:nvSpPr>
        <dsp:cNvPr id="0" name=""/>
        <dsp:cNvSpPr/>
      </dsp:nvSpPr>
      <dsp:spPr>
        <a:xfrm>
          <a:off x="1710055" y="1154733"/>
          <a:ext cx="7083374" cy="411666"/>
        </a:xfrm>
        <a:custGeom>
          <a:avLst/>
          <a:gdLst/>
          <a:ahLst/>
          <a:cxnLst/>
          <a:rect l="0" t="0" r="0" b="0"/>
          <a:pathLst>
            <a:path>
              <a:moveTo>
                <a:pt x="7083374" y="0"/>
              </a:moveTo>
              <a:lnTo>
                <a:pt x="7083374" y="222933"/>
              </a:lnTo>
              <a:lnTo>
                <a:pt x="0" y="222933"/>
              </a:lnTo>
              <a:lnTo>
                <a:pt x="0" y="41166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4313" y="1358355"/>
        <a:ext cx="354858" cy="4422"/>
      </dsp:txXfrm>
    </dsp:sp>
    <dsp:sp modelId="{F36D37AD-A772-422C-B473-A46FC8434146}">
      <dsp:nvSpPr>
        <dsp:cNvPr id="0" name=""/>
        <dsp:cNvSpPr/>
      </dsp:nvSpPr>
      <dsp:spPr>
        <a:xfrm>
          <a:off x="7831981" y="2795"/>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933450">
            <a:lnSpc>
              <a:spcPct val="90000"/>
            </a:lnSpc>
            <a:spcBef>
              <a:spcPct val="0"/>
            </a:spcBef>
            <a:spcAft>
              <a:spcPct val="35000"/>
            </a:spcAft>
            <a:buNone/>
          </a:pPr>
          <a:r>
            <a:rPr lang="en-US" sz="2100" kern="1200"/>
            <a:t>Frequent delivery</a:t>
          </a:r>
        </a:p>
      </dsp:txBody>
      <dsp:txXfrm>
        <a:off x="7831981" y="2795"/>
        <a:ext cx="1922896" cy="1153737"/>
      </dsp:txXfrm>
    </dsp:sp>
    <dsp:sp modelId="{39D99237-FC7B-459C-ACCE-D2E50C6A12EB}">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0B9433D0-F5F1-445C-A47E-4F2B3B3A21E9}">
      <dsp:nvSpPr>
        <dsp:cNvPr id="0" name=""/>
        <dsp:cNvSpPr/>
      </dsp:nvSpPr>
      <dsp:spPr>
        <a:xfrm>
          <a:off x="748607" y="1598800"/>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933450">
            <a:lnSpc>
              <a:spcPct val="90000"/>
            </a:lnSpc>
            <a:spcBef>
              <a:spcPct val="0"/>
            </a:spcBef>
            <a:spcAft>
              <a:spcPct val="35000"/>
            </a:spcAft>
            <a:buNone/>
          </a:pPr>
          <a:r>
            <a:rPr lang="en-US" sz="2100" kern="1200" dirty="0"/>
            <a:t>Collaboration of businesses and developers</a:t>
          </a:r>
        </a:p>
      </dsp:txBody>
      <dsp:txXfrm>
        <a:off x="748607" y="1598800"/>
        <a:ext cx="1922896" cy="1153737"/>
      </dsp:txXfrm>
    </dsp:sp>
    <dsp:sp modelId="{C36A0383-61EF-40C7-AEC8-0CDA1154F499}">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519495D3-AA08-4747-84D8-3CEFB294321C}">
      <dsp:nvSpPr>
        <dsp:cNvPr id="0" name=""/>
        <dsp:cNvSpPr/>
      </dsp:nvSpPr>
      <dsp:spPr>
        <a:xfrm>
          <a:off x="3113770" y="1598800"/>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933450">
            <a:lnSpc>
              <a:spcPct val="90000"/>
            </a:lnSpc>
            <a:spcBef>
              <a:spcPct val="0"/>
            </a:spcBef>
            <a:spcAft>
              <a:spcPct val="35000"/>
            </a:spcAft>
            <a:buNone/>
          </a:pPr>
          <a:r>
            <a:rPr lang="en-US" sz="2100" kern="1200"/>
            <a:t>Motivated individuals</a:t>
          </a:r>
        </a:p>
      </dsp:txBody>
      <dsp:txXfrm>
        <a:off x="3113770" y="1598800"/>
        <a:ext cx="1922896" cy="1153737"/>
      </dsp:txXfrm>
    </dsp:sp>
    <dsp:sp modelId="{B70E2296-D31A-44F5-8FA3-A783697D6372}">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B6F8E33F-2EB9-4078-AB5A-25EFAE47A4E2}">
      <dsp:nvSpPr>
        <dsp:cNvPr id="0" name=""/>
        <dsp:cNvSpPr/>
      </dsp:nvSpPr>
      <dsp:spPr>
        <a:xfrm>
          <a:off x="5478933" y="1598800"/>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933450">
            <a:lnSpc>
              <a:spcPct val="90000"/>
            </a:lnSpc>
            <a:spcBef>
              <a:spcPct val="0"/>
            </a:spcBef>
            <a:spcAft>
              <a:spcPct val="35000"/>
            </a:spcAft>
            <a:buNone/>
          </a:pPr>
          <a:r>
            <a:rPr lang="en-US" sz="2100" kern="1200"/>
            <a:t>Face-to-face conversation</a:t>
          </a:r>
        </a:p>
      </dsp:txBody>
      <dsp:txXfrm>
        <a:off x="5478933" y="1598800"/>
        <a:ext cx="1922896" cy="1153737"/>
      </dsp:txXfrm>
    </dsp:sp>
    <dsp:sp modelId="{799FA901-6CCA-4814-B1BF-4BE2CE0B9E32}">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91BB13CE-958C-41C0-98A0-4109B779749D}">
      <dsp:nvSpPr>
        <dsp:cNvPr id="0" name=""/>
        <dsp:cNvSpPr/>
      </dsp:nvSpPr>
      <dsp:spPr>
        <a:xfrm>
          <a:off x="7844095" y="1598800"/>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933450">
            <a:lnSpc>
              <a:spcPct val="90000"/>
            </a:lnSpc>
            <a:spcBef>
              <a:spcPct val="0"/>
            </a:spcBef>
            <a:spcAft>
              <a:spcPct val="35000"/>
            </a:spcAft>
            <a:buNone/>
          </a:pPr>
          <a:r>
            <a:rPr lang="en-US" sz="2100" kern="1200"/>
            <a:t>Functional products</a:t>
          </a:r>
        </a:p>
      </dsp:txBody>
      <dsp:txXfrm>
        <a:off x="7844095" y="1598800"/>
        <a:ext cx="1922896" cy="1153737"/>
      </dsp:txXfrm>
    </dsp:sp>
    <dsp:sp modelId="{98FE6635-E563-43DC-A819-4F0C320A5708}">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69F9498C-182B-4F0C-A77A-EB708DA06020}">
      <dsp:nvSpPr>
        <dsp:cNvPr id="0" name=""/>
        <dsp:cNvSpPr/>
      </dsp:nvSpPr>
      <dsp:spPr>
        <a:xfrm>
          <a:off x="748607" y="3194804"/>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933450">
            <a:lnSpc>
              <a:spcPct val="90000"/>
            </a:lnSpc>
            <a:spcBef>
              <a:spcPct val="0"/>
            </a:spcBef>
            <a:spcAft>
              <a:spcPct val="35000"/>
            </a:spcAft>
            <a:buNone/>
          </a:pPr>
          <a:r>
            <a:rPr lang="en-US" sz="2100" kern="1200"/>
            <a:t>Technical excellence</a:t>
          </a:r>
        </a:p>
      </dsp:txBody>
      <dsp:txXfrm>
        <a:off x="748607" y="3194804"/>
        <a:ext cx="1922896" cy="1153737"/>
      </dsp:txXfrm>
    </dsp:sp>
    <dsp:sp modelId="{261E46E3-52FA-424B-B0CF-72307BBF087F}">
      <dsp:nvSpPr>
        <dsp:cNvPr id="0" name=""/>
        <dsp:cNvSpPr/>
      </dsp:nvSpPr>
      <dsp:spPr>
        <a:xfrm>
          <a:off x="5034866" y="3725953"/>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3769461"/>
        <a:ext cx="22113" cy="4422"/>
      </dsp:txXfrm>
    </dsp:sp>
    <dsp:sp modelId="{9328DEB4-1035-434D-A3BE-CF834C4E1E54}">
      <dsp:nvSpPr>
        <dsp:cNvPr id="0" name=""/>
        <dsp:cNvSpPr/>
      </dsp:nvSpPr>
      <dsp:spPr>
        <a:xfrm>
          <a:off x="3113770" y="3194804"/>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933450">
            <a:lnSpc>
              <a:spcPct val="90000"/>
            </a:lnSpc>
            <a:spcBef>
              <a:spcPct val="0"/>
            </a:spcBef>
            <a:spcAft>
              <a:spcPct val="35000"/>
            </a:spcAft>
            <a:buNone/>
          </a:pPr>
          <a:r>
            <a:rPr lang="en-US" sz="2100" kern="1200"/>
            <a:t>Simplicity</a:t>
          </a:r>
        </a:p>
      </dsp:txBody>
      <dsp:txXfrm>
        <a:off x="3113770" y="3194804"/>
        <a:ext cx="1922896" cy="1153737"/>
      </dsp:txXfrm>
    </dsp:sp>
    <dsp:sp modelId="{7E0F8905-E4CC-4C54-81F2-CA4E7C43D15F}">
      <dsp:nvSpPr>
        <dsp:cNvPr id="0" name=""/>
        <dsp:cNvSpPr/>
      </dsp:nvSpPr>
      <dsp:spPr>
        <a:xfrm>
          <a:off x="7400029" y="3725953"/>
          <a:ext cx="411666" cy="91440"/>
        </a:xfrm>
        <a:custGeom>
          <a:avLst/>
          <a:gdLst/>
          <a:ahLst/>
          <a:cxnLst/>
          <a:rect l="0" t="0" r="0" b="0"/>
          <a:pathLst>
            <a:path>
              <a:moveTo>
                <a:pt x="0" y="45720"/>
              </a:moveTo>
              <a:lnTo>
                <a:pt x="41166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3769461"/>
        <a:ext cx="22113" cy="4422"/>
      </dsp:txXfrm>
    </dsp:sp>
    <dsp:sp modelId="{FF6AE626-0448-42F4-8E2A-54D084BAC4E2}">
      <dsp:nvSpPr>
        <dsp:cNvPr id="0" name=""/>
        <dsp:cNvSpPr/>
      </dsp:nvSpPr>
      <dsp:spPr>
        <a:xfrm>
          <a:off x="5478933" y="3194804"/>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933450">
            <a:lnSpc>
              <a:spcPct val="90000"/>
            </a:lnSpc>
            <a:spcBef>
              <a:spcPct val="0"/>
            </a:spcBef>
            <a:spcAft>
              <a:spcPct val="35000"/>
            </a:spcAft>
            <a:buNone/>
          </a:pPr>
          <a:r>
            <a:rPr lang="en-US" sz="2100" kern="1200"/>
            <a:t>Self-organized teams</a:t>
          </a:r>
        </a:p>
      </dsp:txBody>
      <dsp:txXfrm>
        <a:off x="5478933" y="3194804"/>
        <a:ext cx="1922896" cy="1153737"/>
      </dsp:txXfrm>
    </dsp:sp>
    <dsp:sp modelId="{E82F2B9B-B7CE-4023-AE3E-DD3691A46521}">
      <dsp:nvSpPr>
        <dsp:cNvPr id="0" name=""/>
        <dsp:cNvSpPr/>
      </dsp:nvSpPr>
      <dsp:spPr>
        <a:xfrm>
          <a:off x="7844095" y="3194804"/>
          <a:ext cx="1922896" cy="115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933450">
            <a:lnSpc>
              <a:spcPct val="90000"/>
            </a:lnSpc>
            <a:spcBef>
              <a:spcPct val="0"/>
            </a:spcBef>
            <a:spcAft>
              <a:spcPct val="35000"/>
            </a:spcAft>
            <a:buNone/>
          </a:pPr>
          <a:r>
            <a:rPr lang="en-US" sz="2100" kern="1200" dirty="0"/>
            <a:t>Regulation, reflection and adjustment</a:t>
          </a:r>
        </a:p>
      </dsp:txBody>
      <dsp:txXfrm>
        <a:off x="7844095" y="3194804"/>
        <a:ext cx="1922896" cy="1153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7C5EF-D805-4AA6-B4A5-DAEC79A637AB}">
      <dsp:nvSpPr>
        <dsp:cNvPr id="0" name=""/>
        <dsp:cNvSpPr/>
      </dsp:nvSpPr>
      <dsp:spPr>
        <a:xfrm>
          <a:off x="0" y="339948"/>
          <a:ext cx="10515600" cy="16725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7D679-6582-4F9F-A498-91256C08EA1B}">
      <dsp:nvSpPr>
        <dsp:cNvPr id="0" name=""/>
        <dsp:cNvSpPr/>
      </dsp:nvSpPr>
      <dsp:spPr>
        <a:xfrm>
          <a:off x="505945" y="716271"/>
          <a:ext cx="919900" cy="9199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E2BADD-6D74-40CC-B25D-6844730CC4CB}">
      <dsp:nvSpPr>
        <dsp:cNvPr id="0" name=""/>
        <dsp:cNvSpPr/>
      </dsp:nvSpPr>
      <dsp:spPr>
        <a:xfrm>
          <a:off x="1931790" y="339948"/>
          <a:ext cx="8583809" cy="1672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11" tIns="177011" rIns="177011" bIns="177011" numCol="1" spcCol="1270" anchor="ctr" anchorCtr="0">
          <a:noAutofit/>
        </a:bodyPr>
        <a:lstStyle/>
        <a:p>
          <a:pPr marL="0" lvl="0" indent="0" algn="l" defTabSz="622300">
            <a:lnSpc>
              <a:spcPct val="100000"/>
            </a:lnSpc>
            <a:spcBef>
              <a:spcPct val="0"/>
            </a:spcBef>
            <a:spcAft>
              <a:spcPct val="35000"/>
            </a:spcAft>
            <a:buNone/>
          </a:pPr>
          <a:r>
            <a:rPr lang="en-US" sz="1400" kern="1200" dirty="0"/>
            <a:t>Agile methodology is a type of project management process, mainly used for software development, where demands and solutions evolve through the collaborative effort of self-organizing and cross-functional teams and their customers.</a:t>
          </a:r>
        </a:p>
      </dsp:txBody>
      <dsp:txXfrm>
        <a:off x="1931790" y="339948"/>
        <a:ext cx="8583809" cy="1672545"/>
      </dsp:txXfrm>
    </dsp:sp>
    <dsp:sp modelId="{9F3E713F-5806-4164-90D2-506BFA0A783E}">
      <dsp:nvSpPr>
        <dsp:cNvPr id="0" name=""/>
        <dsp:cNvSpPr/>
      </dsp:nvSpPr>
      <dsp:spPr>
        <a:xfrm>
          <a:off x="0" y="2338844"/>
          <a:ext cx="10515600" cy="16725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C5BD12-9C52-464E-A101-90F8AA812E44}">
      <dsp:nvSpPr>
        <dsp:cNvPr id="0" name=""/>
        <dsp:cNvSpPr/>
      </dsp:nvSpPr>
      <dsp:spPr>
        <a:xfrm>
          <a:off x="505945" y="2715166"/>
          <a:ext cx="919900" cy="9199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B8173D-0C23-4D5B-9CD4-79820FBC6C13}">
      <dsp:nvSpPr>
        <dsp:cNvPr id="0" name=""/>
        <dsp:cNvSpPr/>
      </dsp:nvSpPr>
      <dsp:spPr>
        <a:xfrm>
          <a:off x="1931790" y="2338844"/>
          <a:ext cx="8583809" cy="1672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11" tIns="177011" rIns="177011" bIns="177011" numCol="1" spcCol="1270" anchor="ctr" anchorCtr="0">
          <a:noAutofit/>
        </a:bodyPr>
        <a:lstStyle/>
        <a:p>
          <a:pPr marL="0" lvl="0" indent="0" algn="l" defTabSz="622300">
            <a:lnSpc>
              <a:spcPct val="100000"/>
            </a:lnSpc>
            <a:spcBef>
              <a:spcPct val="0"/>
            </a:spcBef>
            <a:spcAft>
              <a:spcPct val="35000"/>
            </a:spcAft>
            <a:buNone/>
          </a:pPr>
          <a:r>
            <a:rPr lang="en-US" sz="1400" kern="1200" dirty="0"/>
            <a:t>Agile software development refers to a group of software development methodologies based on iterative development, where requirements and solutions evolve through collaboration between self-organizing cross-functional teams. Agile methods or Agile processes generally promote a disciplined project management process that encourages frequent inspection and adaptation, a leadership philosophy that encourages teamwork, self-organization and accountability, a set of engineering best practices intended to allow for rapid delivery of </a:t>
          </a:r>
          <a:r>
            <a:rPr lang="en-US" sz="1400" kern="1200" dirty="0">
              <a:solidFill>
                <a:srgbClr val="FF0000"/>
              </a:solidFill>
            </a:rPr>
            <a:t>high-quality</a:t>
          </a:r>
          <a:r>
            <a:rPr lang="en-US" sz="1400" kern="1200" dirty="0"/>
            <a:t> software, and a business approach that aligns development with customer needs and company goals. </a:t>
          </a:r>
        </a:p>
      </dsp:txBody>
      <dsp:txXfrm>
        <a:off x="1931790" y="2338844"/>
        <a:ext cx="8583809" cy="16725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4E245-EDEB-45E9-BE3D-38AED51145EF}">
      <dsp:nvSpPr>
        <dsp:cNvPr id="0" name=""/>
        <dsp:cNvSpPr/>
      </dsp:nvSpPr>
      <dsp:spPr>
        <a:xfrm>
          <a:off x="421398" y="1223966"/>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8CB946-5EA1-4F3A-9884-F85449DE44FE}">
      <dsp:nvSpPr>
        <dsp:cNvPr id="0" name=""/>
        <dsp:cNvSpPr/>
      </dsp:nvSpPr>
      <dsp:spPr>
        <a:xfrm>
          <a:off x="841" y="2197857"/>
          <a:ext cx="1529296" cy="9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Sprint:</a:t>
          </a:r>
          <a:br>
            <a:rPr lang="en-US" sz="1100" kern="1200" dirty="0"/>
          </a:br>
          <a:r>
            <a:rPr lang="en-US" sz="1100" kern="1200" dirty="0"/>
            <a:t>A Sprint is a time-box of one month or less. A new Sprint starts immediately after the completion of the previous Sprint.</a:t>
          </a:r>
        </a:p>
      </dsp:txBody>
      <dsp:txXfrm>
        <a:off x="841" y="2197857"/>
        <a:ext cx="1529296" cy="930720"/>
      </dsp:txXfrm>
    </dsp:sp>
    <dsp:sp modelId="{295D9259-608F-4E01-BB80-2460DC6B9A8C}">
      <dsp:nvSpPr>
        <dsp:cNvPr id="0" name=""/>
        <dsp:cNvSpPr/>
      </dsp:nvSpPr>
      <dsp:spPr>
        <a:xfrm>
          <a:off x="2218322" y="1223966"/>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01B40C-3E7F-4E4E-9D95-4DF1AFDAB3AD}">
      <dsp:nvSpPr>
        <dsp:cNvPr id="0" name=""/>
        <dsp:cNvSpPr/>
      </dsp:nvSpPr>
      <dsp:spPr>
        <a:xfrm>
          <a:off x="1797765" y="2197857"/>
          <a:ext cx="1529296" cy="9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Release:</a:t>
          </a:r>
          <a:br>
            <a:rPr lang="en-US" sz="1100" kern="1200" dirty="0"/>
          </a:br>
          <a:r>
            <a:rPr lang="en-US" sz="1100" kern="1200" dirty="0"/>
            <a:t>When the product is completed then it goes to the Release stage.</a:t>
          </a:r>
        </a:p>
      </dsp:txBody>
      <dsp:txXfrm>
        <a:off x="1797765" y="2197857"/>
        <a:ext cx="1529296" cy="930720"/>
      </dsp:txXfrm>
    </dsp:sp>
    <dsp:sp modelId="{61265FCA-92DF-4BC9-81EF-0AA25C7E2EB4}">
      <dsp:nvSpPr>
        <dsp:cNvPr id="0" name=""/>
        <dsp:cNvSpPr/>
      </dsp:nvSpPr>
      <dsp:spPr>
        <a:xfrm>
          <a:off x="4015246" y="1223966"/>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909E17-E946-48CF-9DEF-F1D0BD6D7418}">
      <dsp:nvSpPr>
        <dsp:cNvPr id="0" name=""/>
        <dsp:cNvSpPr/>
      </dsp:nvSpPr>
      <dsp:spPr>
        <a:xfrm>
          <a:off x="3594689" y="2197857"/>
          <a:ext cx="1529296" cy="9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Sprint Review:</a:t>
          </a:r>
          <a:br>
            <a:rPr lang="en-US" sz="1100" kern="1200" dirty="0"/>
          </a:br>
          <a:r>
            <a:rPr lang="en-US" sz="1100" kern="1200" dirty="0"/>
            <a:t>If the product still have some non-achievable features then it will be checked in this stage and then the product is passed to the Sprint Retrospective stage.</a:t>
          </a:r>
        </a:p>
      </dsp:txBody>
      <dsp:txXfrm>
        <a:off x="3594689" y="2197857"/>
        <a:ext cx="1529296" cy="930720"/>
      </dsp:txXfrm>
    </dsp:sp>
    <dsp:sp modelId="{C1DD1C18-439B-4CD4-8187-9AFA501CDA89}">
      <dsp:nvSpPr>
        <dsp:cNvPr id="0" name=""/>
        <dsp:cNvSpPr/>
      </dsp:nvSpPr>
      <dsp:spPr>
        <a:xfrm>
          <a:off x="5812170" y="1223966"/>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55E65E-B7DA-453A-AEAE-05A487B9A289}">
      <dsp:nvSpPr>
        <dsp:cNvPr id="0" name=""/>
        <dsp:cNvSpPr/>
      </dsp:nvSpPr>
      <dsp:spPr>
        <a:xfrm>
          <a:off x="5391613" y="2197857"/>
          <a:ext cx="1529296" cy="9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Sprint Retrospective:</a:t>
          </a:r>
          <a:br>
            <a:rPr lang="en-US" sz="1100" kern="1200" dirty="0"/>
          </a:br>
          <a:r>
            <a:rPr lang="en-US" sz="1100" kern="1200" dirty="0"/>
            <a:t>In this stage quality or status of the product is checked.</a:t>
          </a:r>
        </a:p>
      </dsp:txBody>
      <dsp:txXfrm>
        <a:off x="5391613" y="2197857"/>
        <a:ext cx="1529296" cy="930720"/>
      </dsp:txXfrm>
    </dsp:sp>
    <dsp:sp modelId="{511C43EA-A87E-422F-BD23-B6E070D37312}">
      <dsp:nvSpPr>
        <dsp:cNvPr id="0" name=""/>
        <dsp:cNvSpPr/>
      </dsp:nvSpPr>
      <dsp:spPr>
        <a:xfrm>
          <a:off x="7609093" y="1223966"/>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A52233-F213-4C32-BC09-B06F717570A6}">
      <dsp:nvSpPr>
        <dsp:cNvPr id="0" name=""/>
        <dsp:cNvSpPr/>
      </dsp:nvSpPr>
      <dsp:spPr>
        <a:xfrm>
          <a:off x="7188537" y="2197857"/>
          <a:ext cx="1529296" cy="9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Product Backlog:</a:t>
          </a:r>
          <a:br>
            <a:rPr lang="en-US" sz="1100" kern="1200" dirty="0"/>
          </a:br>
          <a:r>
            <a:rPr lang="en-US" sz="1100" kern="1200" dirty="0"/>
            <a:t>According to the prioritize features the product is organized.</a:t>
          </a:r>
        </a:p>
      </dsp:txBody>
      <dsp:txXfrm>
        <a:off x="7188537" y="2197857"/>
        <a:ext cx="1529296" cy="930720"/>
      </dsp:txXfrm>
    </dsp:sp>
    <dsp:sp modelId="{7EB4E535-FB70-44B7-AC3C-85F200ECA41C}">
      <dsp:nvSpPr>
        <dsp:cNvPr id="0" name=""/>
        <dsp:cNvSpPr/>
      </dsp:nvSpPr>
      <dsp:spPr>
        <a:xfrm>
          <a:off x="9406017" y="1223966"/>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AED511-08D7-456E-8842-0B637305C044}">
      <dsp:nvSpPr>
        <dsp:cNvPr id="0" name=""/>
        <dsp:cNvSpPr/>
      </dsp:nvSpPr>
      <dsp:spPr>
        <a:xfrm>
          <a:off x="8985461" y="2197857"/>
          <a:ext cx="1529296" cy="9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Sprint Backlog:</a:t>
          </a:r>
          <a:br>
            <a:rPr lang="en-US" sz="1100" kern="1200" dirty="0"/>
          </a:br>
          <a:r>
            <a:rPr lang="en-US" sz="1100" kern="1200" dirty="0"/>
            <a:t>Sprint Backlog is divided into two parts Product assigned features to sprint and Sprint planning meeting.</a:t>
          </a:r>
        </a:p>
      </dsp:txBody>
      <dsp:txXfrm>
        <a:off x="8985461" y="2197857"/>
        <a:ext cx="1529296" cy="930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95709-7150-4F3B-B69B-29B088A7B8F2}">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86E4B-8118-4BDD-99AF-A291B9AE92C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53F0A-A93A-47AD-A44E-4C453EE0CD2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1" kern="1200" dirty="0"/>
            <a:t>Product owner: </a:t>
          </a:r>
          <a:r>
            <a:rPr lang="en-US" sz="1500" kern="1200" dirty="0"/>
            <a:t>The product owner is the project’s key stakeholder and represents users, customers and others in the process. The product owner is often someone from product management or marketing, a key stakeholder or a key user.</a:t>
          </a:r>
        </a:p>
      </dsp:txBody>
      <dsp:txXfrm>
        <a:off x="1435590" y="531"/>
        <a:ext cx="9080009" cy="1242935"/>
      </dsp:txXfrm>
    </dsp:sp>
    <dsp:sp modelId="{5B8A21AC-F78F-41B9-9531-D53347F1E7A1}">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ACFEA-BBE5-49CF-B496-816E005E186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D29EA7-5075-451B-81F5-829147B0298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1" kern="1200" dirty="0"/>
            <a:t>Scrum Master:</a:t>
          </a:r>
          <a:r>
            <a:rPr lang="en-US" sz="1500" kern="1200" dirty="0"/>
            <a:t> The Scrum Master is responsible for making sure the team is as productive as possible. The Scrum Master does this by helping the team use the Scrum process, by removing impediments to progress, by protecting the team from outside, and so on.</a:t>
          </a:r>
        </a:p>
      </dsp:txBody>
      <dsp:txXfrm>
        <a:off x="1435590" y="1554201"/>
        <a:ext cx="9080009" cy="1242935"/>
      </dsp:txXfrm>
    </dsp:sp>
    <dsp:sp modelId="{12B65422-4362-401E-9D8C-76E22010DF5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BD0154-CB05-44E9-A003-E51A3026209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6D07DB-AC6D-4860-A7B5-868D075E73B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1" kern="1200" dirty="0"/>
            <a:t>Product backlog:</a:t>
          </a:r>
          <a:r>
            <a:rPr lang="en-US" sz="1500" kern="1200" dirty="0"/>
            <a:t> The product backlog is a prioritized features list containing every desired feature or change to the product. Note: The term “backlog” can get confusing because it’s used for two different things. To clarify, the product backlog is a list of desired features for the product. The sprint backlog is a list of tasks to be completed in a sprint.</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19CC9-FCAB-4AEA-98EA-AC3B840F181D}">
      <dsp:nvSpPr>
        <dsp:cNvPr id="0" name=""/>
        <dsp:cNvSpPr/>
      </dsp:nvSpPr>
      <dsp:spPr>
        <a:xfrm>
          <a:off x="0" y="579"/>
          <a:ext cx="9601200" cy="13551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111A8-F67B-4264-B799-9B4D6EDD6C72}">
      <dsp:nvSpPr>
        <dsp:cNvPr id="0" name=""/>
        <dsp:cNvSpPr/>
      </dsp:nvSpPr>
      <dsp:spPr>
        <a:xfrm>
          <a:off x="409941" y="305493"/>
          <a:ext cx="745347" cy="7453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1507BD-B75E-4618-B738-FFA505C0FF06}">
      <dsp:nvSpPr>
        <dsp:cNvPr id="0" name=""/>
        <dsp:cNvSpPr/>
      </dsp:nvSpPr>
      <dsp:spPr>
        <a:xfrm>
          <a:off x="1565229" y="579"/>
          <a:ext cx="8035970" cy="135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423" tIns="143423" rIns="143423" bIns="143423" numCol="1" spcCol="1270" anchor="ctr" anchorCtr="0">
          <a:noAutofit/>
        </a:bodyPr>
        <a:lstStyle/>
        <a:p>
          <a:pPr marL="0" lvl="0" indent="0" algn="l" defTabSz="666750">
            <a:lnSpc>
              <a:spcPct val="100000"/>
            </a:lnSpc>
            <a:spcBef>
              <a:spcPct val="0"/>
            </a:spcBef>
            <a:spcAft>
              <a:spcPct val="35000"/>
            </a:spcAft>
            <a:buNone/>
          </a:pPr>
          <a:r>
            <a:rPr lang="en-US" sz="1500" kern="1200" dirty="0"/>
            <a:t>At the start of each sprint, the team selects some amount of work from the product backlog and commits to completing that work during the sprint. Part of figuring out how much they can commit to is creating the sprint backlog, which is the list of tasks (and an estimate of how long each will take) needed to deliver the selected set of product backlog items to be completed in the sprint.</a:t>
          </a:r>
        </a:p>
      </dsp:txBody>
      <dsp:txXfrm>
        <a:off x="1565229" y="579"/>
        <a:ext cx="8035970" cy="1355177"/>
      </dsp:txXfrm>
    </dsp:sp>
    <dsp:sp modelId="{37F16422-6CF3-4E1B-80C7-9DFABE9A43F0}">
      <dsp:nvSpPr>
        <dsp:cNvPr id="0" name=""/>
        <dsp:cNvSpPr/>
      </dsp:nvSpPr>
      <dsp:spPr>
        <a:xfrm>
          <a:off x="0" y="1694550"/>
          <a:ext cx="9601200" cy="13551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9DA7E3-5A5F-4E78-BDD2-3E069672C4A7}">
      <dsp:nvSpPr>
        <dsp:cNvPr id="0" name=""/>
        <dsp:cNvSpPr/>
      </dsp:nvSpPr>
      <dsp:spPr>
        <a:xfrm>
          <a:off x="409941" y="1999465"/>
          <a:ext cx="745347" cy="7453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EFDF0B-3F0C-4AB4-B860-D529F17D0529}">
      <dsp:nvSpPr>
        <dsp:cNvPr id="0" name=""/>
        <dsp:cNvSpPr/>
      </dsp:nvSpPr>
      <dsp:spPr>
        <a:xfrm>
          <a:off x="1565229" y="1694550"/>
          <a:ext cx="8035970" cy="135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423" tIns="143423" rIns="143423" bIns="143423" numCol="1" spcCol="1270" anchor="ctr" anchorCtr="0">
          <a:noAutofit/>
        </a:bodyPr>
        <a:lstStyle/>
        <a:p>
          <a:pPr marL="0" lvl="0" indent="0" algn="l" defTabSz="666750">
            <a:lnSpc>
              <a:spcPct val="100000"/>
            </a:lnSpc>
            <a:spcBef>
              <a:spcPct val="0"/>
            </a:spcBef>
            <a:spcAft>
              <a:spcPct val="35000"/>
            </a:spcAft>
            <a:buNone/>
          </a:pPr>
          <a:r>
            <a:rPr lang="en-US" sz="1500" kern="1200" dirty="0"/>
            <a:t>At the end of each sprint, the team produces a potentially shippable product increment — i.e. working, high-quality software. Each day during the sprint, team members meet to discuss their progress and any impediments to completing the work for that sprint. This is known as the daily scrum, and is shown as the smaller green circle above.</a:t>
          </a:r>
        </a:p>
      </dsp:txBody>
      <dsp:txXfrm>
        <a:off x="1565229" y="1694550"/>
        <a:ext cx="8035970" cy="1355177"/>
      </dsp:txXfrm>
    </dsp:sp>
    <dsp:sp modelId="{27E06EB8-4C24-4ABF-B5DB-2C87EC7C2FB6}">
      <dsp:nvSpPr>
        <dsp:cNvPr id="0" name=""/>
        <dsp:cNvSpPr/>
      </dsp:nvSpPr>
      <dsp:spPr>
        <a:xfrm>
          <a:off x="0" y="3388521"/>
          <a:ext cx="9601200" cy="13551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1068BE-B87F-414D-AE94-DA67113A9560}">
      <dsp:nvSpPr>
        <dsp:cNvPr id="0" name=""/>
        <dsp:cNvSpPr/>
      </dsp:nvSpPr>
      <dsp:spPr>
        <a:xfrm>
          <a:off x="409941" y="3693436"/>
          <a:ext cx="745347" cy="7453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A8B0E2-CD38-42D7-86C8-5ABB2FBBE9EB}">
      <dsp:nvSpPr>
        <dsp:cNvPr id="0" name=""/>
        <dsp:cNvSpPr/>
      </dsp:nvSpPr>
      <dsp:spPr>
        <a:xfrm>
          <a:off x="1565229" y="3388521"/>
          <a:ext cx="8035970" cy="135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423" tIns="143423" rIns="143423" bIns="143423" numCol="1" spcCol="1270" anchor="ctr" anchorCtr="0">
          <a:noAutofit/>
        </a:bodyPr>
        <a:lstStyle/>
        <a:p>
          <a:pPr marL="0" lvl="0" indent="0" algn="l" defTabSz="666750">
            <a:lnSpc>
              <a:spcPct val="100000"/>
            </a:lnSpc>
            <a:spcBef>
              <a:spcPct val="0"/>
            </a:spcBef>
            <a:spcAft>
              <a:spcPct val="35000"/>
            </a:spcAft>
            <a:buNone/>
          </a:pPr>
          <a:r>
            <a:rPr lang="en-US" sz="1500" b="1" kern="1200" dirty="0"/>
            <a:t>Scrum</a:t>
          </a:r>
          <a:r>
            <a:rPr lang="en-US" sz="1500" kern="1200" dirty="0"/>
            <a:t> is the type of </a:t>
          </a:r>
          <a:r>
            <a:rPr lang="en-US" sz="1500" b="1" kern="1200" dirty="0"/>
            <a:t>Agile framework</a:t>
          </a:r>
          <a:r>
            <a:rPr lang="en-US" sz="1500" kern="1200" dirty="0"/>
            <a:t>. It is a framework within which people can address complex adaptive problem while productivity and creativity of delivering product is at highest possible values. Scrum uses </a:t>
          </a:r>
          <a:r>
            <a:rPr lang="en-US" sz="1500" b="1" kern="1200" dirty="0"/>
            <a:t>Iterative process</a:t>
          </a:r>
          <a:r>
            <a:rPr lang="en-US" sz="1500" kern="1200" dirty="0"/>
            <a:t>.</a:t>
          </a:r>
        </a:p>
      </dsp:txBody>
      <dsp:txXfrm>
        <a:off x="1565229" y="3388521"/>
        <a:ext cx="8035970" cy="13551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2BC5E-5204-4E36-BDC9-C4F70263DF4E}">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A834E4-6DB8-427C-B2E5-014B38612EF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A8B788-9ED7-4803-A104-1D4B160C6E31}">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While scrum can benefit a wide variety of businesses and projects, these are the most likely beneficiaries:</a:t>
          </a:r>
        </a:p>
      </dsp:txBody>
      <dsp:txXfrm>
        <a:off x="1057183" y="1805"/>
        <a:ext cx="9458416" cy="915310"/>
      </dsp:txXfrm>
    </dsp:sp>
    <dsp:sp modelId="{514F0890-D8F0-432E-A6FC-025D67F0AB6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6BC176-3C0D-43CE-8751-6168C5891D5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29156-5361-411B-BBA8-BB2478C26F36}">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dirty="0"/>
            <a:t>Complicated projects</a:t>
          </a:r>
          <a:r>
            <a:rPr lang="en-US" sz="1500" kern="1200" dirty="0"/>
            <a:t>: Scrum methodology is ideal for projects that require teams to complete a backlog.</a:t>
          </a:r>
          <a:br>
            <a:rPr lang="en-US" sz="1500" kern="1200" dirty="0"/>
          </a:br>
          <a:endParaRPr lang="en-US" sz="1500" kern="1200" dirty="0"/>
        </a:p>
      </dsp:txBody>
      <dsp:txXfrm>
        <a:off x="1057183" y="1145944"/>
        <a:ext cx="9458416" cy="915310"/>
      </dsp:txXfrm>
    </dsp:sp>
    <dsp:sp modelId="{BD190460-B502-45A4-ADC4-FEA734BC3ABC}">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57DDAA-9540-45A8-8ACD-54C5BB5B67F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63259D-ED01-49E7-BB90-66DD8BEF5BF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dirty="0"/>
            <a:t>Companies that value results</a:t>
          </a:r>
          <a:r>
            <a:rPr lang="en-US" sz="1500" kern="1200" dirty="0"/>
            <a:t>: Scrum is also beneficial to companies that value results over the documented progress of the process.</a:t>
          </a:r>
          <a:br>
            <a:rPr lang="en-US" sz="1500" kern="1200" dirty="0"/>
          </a:br>
          <a:endParaRPr lang="en-US" sz="1500" kern="1200" dirty="0"/>
        </a:p>
      </dsp:txBody>
      <dsp:txXfrm>
        <a:off x="1057183" y="2290082"/>
        <a:ext cx="9458416" cy="915310"/>
      </dsp:txXfrm>
    </dsp:sp>
    <dsp:sp modelId="{D459EC8E-8128-4F27-BAC6-77FBDC71A1DE}">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6E67B-3F82-4D11-9AE1-47803315C47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6438E5-28D8-4769-AAA0-C47A6E19CD28}">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dirty="0"/>
            <a:t>Companies that cater to customers</a:t>
          </a:r>
          <a:r>
            <a:rPr lang="en-US" sz="1500" kern="1200" dirty="0"/>
            <a:t>: Scrum can help companies that develop products in accordance with customer preferences and specifications.</a:t>
          </a:r>
        </a:p>
      </dsp:txBody>
      <dsp:txXfrm>
        <a:off x="1057183" y="3434221"/>
        <a:ext cx="9458416" cy="915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18E3C-A574-4C1A-A70F-1D7D62FFC3B6}">
      <dsp:nvSpPr>
        <dsp:cNvPr id="0" name=""/>
        <dsp:cNvSpPr/>
      </dsp:nvSpPr>
      <dsp:spPr>
        <a:xfrm>
          <a:off x="82613"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029A9-3CD6-4D5C-9DDE-4F793A0487A5}">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294192-FD47-4C32-AE20-056ED80E8160}">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Here are some of the collective benefits of agile scrum methodology:</a:t>
          </a:r>
        </a:p>
      </dsp:txBody>
      <dsp:txXfrm>
        <a:off x="1172126" y="90072"/>
        <a:ext cx="2114937" cy="897246"/>
      </dsp:txXfrm>
    </dsp:sp>
    <dsp:sp modelId="{C7E97D8F-55D9-4A7F-AA60-645DF6FE9E33}">
      <dsp:nvSpPr>
        <dsp:cNvPr id="0" name=""/>
        <dsp:cNvSpPr/>
      </dsp:nvSpPr>
      <dsp:spPr>
        <a:xfrm>
          <a:off x="3655575"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730B26-C521-4491-8A80-241B570FA2C1}">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3BAA7-EA53-478C-A7E9-9D352DA6B1E1}">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Flexibility and adaptability</a:t>
          </a:r>
        </a:p>
      </dsp:txBody>
      <dsp:txXfrm>
        <a:off x="4745088" y="90072"/>
        <a:ext cx="2114937" cy="897246"/>
      </dsp:txXfrm>
    </dsp:sp>
    <dsp:sp modelId="{9931B5F3-0B34-4DE4-AB47-144371D5408E}">
      <dsp:nvSpPr>
        <dsp:cNvPr id="0" name=""/>
        <dsp:cNvSpPr/>
      </dsp:nvSpPr>
      <dsp:spPr>
        <a:xfrm>
          <a:off x="7228536"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2664E-FA6F-4CE9-B40E-7B292B19CB55}">
      <dsp:nvSpPr>
        <dsp:cNvPr id="0" name=""/>
        <dsp:cNvSpPr/>
      </dsp:nvSpPr>
      <dsp:spPr>
        <a:xfrm>
          <a:off x="7416958" y="27849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705623-404F-414D-B2FD-2039901AF2D0}">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Creativity and innovation</a:t>
          </a:r>
        </a:p>
      </dsp:txBody>
      <dsp:txXfrm>
        <a:off x="8318049" y="90072"/>
        <a:ext cx="2114937" cy="897246"/>
      </dsp:txXfrm>
    </dsp:sp>
    <dsp:sp modelId="{3B8B2538-77EF-4A08-8673-E70849CCB691}">
      <dsp:nvSpPr>
        <dsp:cNvPr id="0" name=""/>
        <dsp:cNvSpPr/>
      </dsp:nvSpPr>
      <dsp:spPr>
        <a:xfrm>
          <a:off x="82613"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148B2-3CB0-4C50-BE95-A3852CFBF077}">
      <dsp:nvSpPr>
        <dsp:cNvPr id="0" name=""/>
        <dsp:cNvSpPr/>
      </dsp:nvSpPr>
      <dsp:spPr>
        <a:xfrm>
          <a:off x="271034" y="191546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181984-6225-44B0-A4BA-8A5E73905F9E}">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Lower costs</a:t>
          </a:r>
        </a:p>
      </dsp:txBody>
      <dsp:txXfrm>
        <a:off x="1172126" y="1727045"/>
        <a:ext cx="2114937" cy="897246"/>
      </dsp:txXfrm>
    </dsp:sp>
    <dsp:sp modelId="{BED44BAB-A7CE-43D5-B31F-82824DC01004}">
      <dsp:nvSpPr>
        <dsp:cNvPr id="0" name=""/>
        <dsp:cNvSpPr/>
      </dsp:nvSpPr>
      <dsp:spPr>
        <a:xfrm>
          <a:off x="3655575"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C012E5-0E96-4CBB-9B1E-FD2D4BE8CF51}">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094AB4-19AB-412D-B3E7-FA1BBAFA8445}">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Quality improvement</a:t>
          </a:r>
        </a:p>
      </dsp:txBody>
      <dsp:txXfrm>
        <a:off x="4745088" y="1727045"/>
        <a:ext cx="2114937" cy="897246"/>
      </dsp:txXfrm>
    </dsp:sp>
    <dsp:sp modelId="{B447A42A-C129-4385-AF21-2C946ECB384F}">
      <dsp:nvSpPr>
        <dsp:cNvPr id="0" name=""/>
        <dsp:cNvSpPr/>
      </dsp:nvSpPr>
      <dsp:spPr>
        <a:xfrm>
          <a:off x="7228536"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A2D06-D026-4DB0-95FC-36F3E1E2FA36}">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721F4B-8C12-48EC-8FEF-D5EABCD687AC}">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Organizational synergy</a:t>
          </a:r>
        </a:p>
      </dsp:txBody>
      <dsp:txXfrm>
        <a:off x="8318049" y="1727045"/>
        <a:ext cx="2114937" cy="897246"/>
      </dsp:txXfrm>
    </dsp:sp>
    <dsp:sp modelId="{BAB351E4-35AF-44E9-8387-DA3AE542547E}">
      <dsp:nvSpPr>
        <dsp:cNvPr id="0" name=""/>
        <dsp:cNvSpPr/>
      </dsp:nvSpPr>
      <dsp:spPr>
        <a:xfrm>
          <a:off x="82613" y="336401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CC7F88-1987-4A0B-B5F0-E72BA491134C}">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51F8AE-759D-4CEF-8878-662AA5095A61}">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Employee satisfaction</a:t>
          </a:r>
        </a:p>
      </dsp:txBody>
      <dsp:txXfrm>
        <a:off x="1172126" y="3364019"/>
        <a:ext cx="2114937" cy="897246"/>
      </dsp:txXfrm>
    </dsp:sp>
    <dsp:sp modelId="{CEBAD855-DFEE-403C-9717-11CA9F9E7D6E}">
      <dsp:nvSpPr>
        <dsp:cNvPr id="0" name=""/>
        <dsp:cNvSpPr/>
      </dsp:nvSpPr>
      <dsp:spPr>
        <a:xfrm>
          <a:off x="3655575" y="336401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AB01E3-704F-49D7-A111-CE17AEA757C2}">
      <dsp:nvSpPr>
        <dsp:cNvPr id="0" name=""/>
        <dsp:cNvSpPr/>
      </dsp:nvSpPr>
      <dsp:spPr>
        <a:xfrm>
          <a:off x="3843996" y="3552441"/>
          <a:ext cx="520402" cy="52040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C7622C-2AB2-486A-A51B-398E3A16BDD4}">
      <dsp:nvSpPr>
        <dsp:cNvPr id="0" name=""/>
        <dsp:cNvSpPr/>
      </dsp:nvSpPr>
      <dsp:spPr>
        <a:xfrm>
          <a:off x="4745088"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Customer satisfaction</a:t>
          </a:r>
        </a:p>
      </dsp:txBody>
      <dsp:txXfrm>
        <a:off x="4745088" y="3364019"/>
        <a:ext cx="2114937" cy="8972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EFB2F-D575-4EC1-B3A7-5E52F150D732}">
      <dsp:nvSpPr>
        <dsp:cNvPr id="0" name=""/>
        <dsp:cNvSpPr/>
      </dsp:nvSpPr>
      <dsp:spPr>
        <a:xfrm>
          <a:off x="0" y="834390"/>
          <a:ext cx="1581149" cy="189737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182" tIns="0" rIns="156182" bIns="330200" numCol="1" spcCol="1270" anchor="t" anchorCtr="0">
          <a:noAutofit/>
        </a:bodyPr>
        <a:lstStyle/>
        <a:p>
          <a:pPr marL="0" lvl="0" indent="0" algn="l" defTabSz="533400">
            <a:lnSpc>
              <a:spcPct val="90000"/>
            </a:lnSpc>
            <a:spcBef>
              <a:spcPct val="0"/>
            </a:spcBef>
            <a:spcAft>
              <a:spcPct val="35000"/>
            </a:spcAft>
            <a:buNone/>
          </a:pPr>
          <a:r>
            <a:rPr lang="en-US" sz="1200" kern="1200" dirty="0"/>
            <a:t>1) Attend sprint-planning sessions</a:t>
          </a:r>
        </a:p>
      </dsp:txBody>
      <dsp:txXfrm>
        <a:off x="0" y="1593342"/>
        <a:ext cx="1581149" cy="1138428"/>
      </dsp:txXfrm>
    </dsp:sp>
    <dsp:sp modelId="{BF65B37D-AAAF-42F0-AF81-08C11BECEAAE}">
      <dsp:nvSpPr>
        <dsp:cNvPr id="0" name=""/>
        <dsp:cNvSpPr/>
      </dsp:nvSpPr>
      <dsp:spPr>
        <a:xfrm>
          <a:off x="0" y="834390"/>
          <a:ext cx="1581149" cy="7589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6182" tIns="165100" rIns="156182" bIns="165100" numCol="1" spcCol="1270" anchor="ctr" anchorCtr="0">
          <a:noAutofit/>
        </a:bodyPr>
        <a:lstStyle/>
        <a:p>
          <a:pPr marL="0" lvl="0" indent="0" algn="l" defTabSz="1333500">
            <a:lnSpc>
              <a:spcPct val="90000"/>
            </a:lnSpc>
            <a:spcBef>
              <a:spcPct val="0"/>
            </a:spcBef>
            <a:spcAft>
              <a:spcPct val="35000"/>
            </a:spcAft>
            <a:buNone/>
          </a:pPr>
          <a:r>
            <a:rPr lang="en-US" sz="3000" kern="1200"/>
            <a:t>01</a:t>
          </a:r>
        </a:p>
      </dsp:txBody>
      <dsp:txXfrm>
        <a:off x="0" y="834390"/>
        <a:ext cx="1581149" cy="758951"/>
      </dsp:txXfrm>
    </dsp:sp>
    <dsp:sp modelId="{039ADE56-CF74-468E-A363-8F445EBBD9EF}">
      <dsp:nvSpPr>
        <dsp:cNvPr id="0" name=""/>
        <dsp:cNvSpPr/>
      </dsp:nvSpPr>
      <dsp:spPr>
        <a:xfrm>
          <a:off x="1707641" y="834390"/>
          <a:ext cx="1581149" cy="1897379"/>
        </a:xfrm>
        <a:prstGeom prst="rect">
          <a:avLst/>
        </a:prstGeom>
        <a:solidFill>
          <a:schemeClr val="accent5">
            <a:hueOff val="-1470669"/>
            <a:satOff val="-2046"/>
            <a:lumOff val="-784"/>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182" tIns="0" rIns="156182" bIns="330200" numCol="1" spcCol="1270" anchor="t" anchorCtr="0">
          <a:noAutofit/>
        </a:bodyPr>
        <a:lstStyle/>
        <a:p>
          <a:pPr marL="0" lvl="0" indent="0" algn="l" defTabSz="533400">
            <a:lnSpc>
              <a:spcPct val="90000"/>
            </a:lnSpc>
            <a:spcBef>
              <a:spcPct val="0"/>
            </a:spcBef>
            <a:spcAft>
              <a:spcPct val="35000"/>
            </a:spcAft>
            <a:buNone/>
          </a:pPr>
          <a:r>
            <a:rPr lang="en-US" sz="1200" kern="1200" dirty="0"/>
            <a:t>2) Attend daily stand-ups.</a:t>
          </a:r>
        </a:p>
      </dsp:txBody>
      <dsp:txXfrm>
        <a:off x="1707641" y="1593342"/>
        <a:ext cx="1581149" cy="1138428"/>
      </dsp:txXfrm>
    </dsp:sp>
    <dsp:sp modelId="{7F574F31-8A6B-4007-B780-63D227A44298}">
      <dsp:nvSpPr>
        <dsp:cNvPr id="0" name=""/>
        <dsp:cNvSpPr/>
      </dsp:nvSpPr>
      <dsp:spPr>
        <a:xfrm>
          <a:off x="1707641" y="834390"/>
          <a:ext cx="1581149" cy="7589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6182" tIns="165100" rIns="156182" bIns="165100" numCol="1" spcCol="1270" anchor="ctr" anchorCtr="0">
          <a:noAutofit/>
        </a:bodyPr>
        <a:lstStyle/>
        <a:p>
          <a:pPr marL="0" lvl="0" indent="0" algn="l" defTabSz="1333500">
            <a:lnSpc>
              <a:spcPct val="90000"/>
            </a:lnSpc>
            <a:spcBef>
              <a:spcPct val="0"/>
            </a:spcBef>
            <a:spcAft>
              <a:spcPct val="35000"/>
            </a:spcAft>
            <a:buNone/>
          </a:pPr>
          <a:r>
            <a:rPr lang="en-US" sz="3000" kern="1200"/>
            <a:t>02</a:t>
          </a:r>
        </a:p>
      </dsp:txBody>
      <dsp:txXfrm>
        <a:off x="1707641" y="834390"/>
        <a:ext cx="1581149" cy="758951"/>
      </dsp:txXfrm>
    </dsp:sp>
    <dsp:sp modelId="{4A6AC009-FFDB-4501-8B37-7ECE3935E404}">
      <dsp:nvSpPr>
        <dsp:cNvPr id="0" name=""/>
        <dsp:cNvSpPr/>
      </dsp:nvSpPr>
      <dsp:spPr>
        <a:xfrm>
          <a:off x="3415283" y="834390"/>
          <a:ext cx="1581149" cy="1897379"/>
        </a:xfrm>
        <a:prstGeom prst="rect">
          <a:avLst/>
        </a:prstGeom>
        <a:solidFill>
          <a:schemeClr val="accent5">
            <a:hueOff val="-2941338"/>
            <a:satOff val="-4091"/>
            <a:lumOff val="-1569"/>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182" tIns="0" rIns="156182" bIns="330200" numCol="1" spcCol="1270" anchor="t" anchorCtr="0">
          <a:noAutofit/>
        </a:bodyPr>
        <a:lstStyle/>
        <a:p>
          <a:pPr marL="0" lvl="0" indent="0" algn="l" defTabSz="533400">
            <a:lnSpc>
              <a:spcPct val="90000"/>
            </a:lnSpc>
            <a:spcBef>
              <a:spcPct val="0"/>
            </a:spcBef>
            <a:spcAft>
              <a:spcPct val="35000"/>
            </a:spcAft>
            <a:buNone/>
          </a:pPr>
          <a:r>
            <a:rPr lang="en-US" sz="1200" kern="1200" dirty="0"/>
            <a:t>3) Don’t save all the testing for the end; test throughout the sprint.</a:t>
          </a:r>
        </a:p>
      </dsp:txBody>
      <dsp:txXfrm>
        <a:off x="3415283" y="1593342"/>
        <a:ext cx="1581149" cy="1138428"/>
      </dsp:txXfrm>
    </dsp:sp>
    <dsp:sp modelId="{2CC55AC7-A449-49A9-8F75-2742623F25D7}">
      <dsp:nvSpPr>
        <dsp:cNvPr id="0" name=""/>
        <dsp:cNvSpPr/>
      </dsp:nvSpPr>
      <dsp:spPr>
        <a:xfrm>
          <a:off x="3415283" y="834390"/>
          <a:ext cx="1581149" cy="7589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6182" tIns="165100" rIns="156182" bIns="165100" numCol="1" spcCol="1270" anchor="ctr" anchorCtr="0">
          <a:noAutofit/>
        </a:bodyPr>
        <a:lstStyle/>
        <a:p>
          <a:pPr marL="0" lvl="0" indent="0" algn="l" defTabSz="1333500">
            <a:lnSpc>
              <a:spcPct val="90000"/>
            </a:lnSpc>
            <a:spcBef>
              <a:spcPct val="0"/>
            </a:spcBef>
            <a:spcAft>
              <a:spcPct val="35000"/>
            </a:spcAft>
            <a:buNone/>
          </a:pPr>
          <a:r>
            <a:rPr lang="en-US" sz="3000" kern="1200"/>
            <a:t>03</a:t>
          </a:r>
        </a:p>
      </dsp:txBody>
      <dsp:txXfrm>
        <a:off x="3415283" y="834390"/>
        <a:ext cx="1581149" cy="758951"/>
      </dsp:txXfrm>
    </dsp:sp>
    <dsp:sp modelId="{014614E5-9B1B-4622-BA05-B981AED344C5}">
      <dsp:nvSpPr>
        <dsp:cNvPr id="0" name=""/>
        <dsp:cNvSpPr/>
      </dsp:nvSpPr>
      <dsp:spPr>
        <a:xfrm>
          <a:off x="5122925" y="834390"/>
          <a:ext cx="1581149" cy="1897379"/>
        </a:xfrm>
        <a:prstGeom prst="rect">
          <a:avLst/>
        </a:prstGeom>
        <a:solidFill>
          <a:schemeClr val="accent5">
            <a:hueOff val="-4412007"/>
            <a:satOff val="-6137"/>
            <a:lumOff val="-2353"/>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182" tIns="0" rIns="156182" bIns="330200" numCol="1" spcCol="1270" anchor="t" anchorCtr="0">
          <a:noAutofit/>
        </a:bodyPr>
        <a:lstStyle/>
        <a:p>
          <a:pPr marL="0" lvl="0" indent="0" algn="l" defTabSz="533400">
            <a:lnSpc>
              <a:spcPct val="90000"/>
            </a:lnSpc>
            <a:spcBef>
              <a:spcPct val="0"/>
            </a:spcBef>
            <a:spcAft>
              <a:spcPct val="35000"/>
            </a:spcAft>
            <a:buNone/>
          </a:pPr>
          <a:r>
            <a:rPr lang="en-US" sz="1200" kern="1200" dirty="0"/>
            <a:t>4) Meet with developers for short hand-off demonstrations.</a:t>
          </a:r>
        </a:p>
      </dsp:txBody>
      <dsp:txXfrm>
        <a:off x="5122925" y="1593342"/>
        <a:ext cx="1581149" cy="1138428"/>
      </dsp:txXfrm>
    </dsp:sp>
    <dsp:sp modelId="{762EE7E3-DDEB-435D-B253-CEAAA60C6DF5}">
      <dsp:nvSpPr>
        <dsp:cNvPr id="0" name=""/>
        <dsp:cNvSpPr/>
      </dsp:nvSpPr>
      <dsp:spPr>
        <a:xfrm>
          <a:off x="5122925" y="834390"/>
          <a:ext cx="1581149" cy="7589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6182" tIns="165100" rIns="156182" bIns="165100" numCol="1" spcCol="1270" anchor="ctr" anchorCtr="0">
          <a:noAutofit/>
        </a:bodyPr>
        <a:lstStyle/>
        <a:p>
          <a:pPr marL="0" lvl="0" indent="0" algn="l" defTabSz="1333500">
            <a:lnSpc>
              <a:spcPct val="90000"/>
            </a:lnSpc>
            <a:spcBef>
              <a:spcPct val="0"/>
            </a:spcBef>
            <a:spcAft>
              <a:spcPct val="35000"/>
            </a:spcAft>
            <a:buNone/>
          </a:pPr>
          <a:r>
            <a:rPr lang="en-US" sz="3000" kern="1200"/>
            <a:t>04</a:t>
          </a:r>
        </a:p>
      </dsp:txBody>
      <dsp:txXfrm>
        <a:off x="5122925" y="834390"/>
        <a:ext cx="1581149" cy="758951"/>
      </dsp:txXfrm>
    </dsp:sp>
    <dsp:sp modelId="{90E6E348-FACF-4DB1-B261-70BAC0271860}">
      <dsp:nvSpPr>
        <dsp:cNvPr id="0" name=""/>
        <dsp:cNvSpPr/>
      </dsp:nvSpPr>
      <dsp:spPr>
        <a:xfrm>
          <a:off x="6830567" y="834390"/>
          <a:ext cx="1581149" cy="1897379"/>
        </a:xfrm>
        <a:prstGeom prst="rect">
          <a:avLst/>
        </a:prstGeom>
        <a:solidFill>
          <a:schemeClr val="accent5">
            <a:hueOff val="-5882676"/>
            <a:satOff val="-8182"/>
            <a:lumOff val="-3138"/>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182" tIns="0" rIns="156182" bIns="330200" numCol="1" spcCol="1270" anchor="t" anchorCtr="0">
          <a:noAutofit/>
        </a:bodyPr>
        <a:lstStyle/>
        <a:p>
          <a:pPr marL="0" lvl="0" indent="0" algn="l" defTabSz="533400">
            <a:lnSpc>
              <a:spcPct val="90000"/>
            </a:lnSpc>
            <a:spcBef>
              <a:spcPct val="0"/>
            </a:spcBef>
            <a:spcAft>
              <a:spcPct val="35000"/>
            </a:spcAft>
            <a:buNone/>
          </a:pPr>
          <a:r>
            <a:rPr lang="en-US" sz="1200" kern="1200" dirty="0"/>
            <a:t>5) Attend sprint retrospectives</a:t>
          </a:r>
        </a:p>
      </dsp:txBody>
      <dsp:txXfrm>
        <a:off x="6830567" y="1593342"/>
        <a:ext cx="1581149" cy="1138428"/>
      </dsp:txXfrm>
    </dsp:sp>
    <dsp:sp modelId="{91AD88AD-E45A-44D4-B12F-CDE62287CDBF}">
      <dsp:nvSpPr>
        <dsp:cNvPr id="0" name=""/>
        <dsp:cNvSpPr/>
      </dsp:nvSpPr>
      <dsp:spPr>
        <a:xfrm>
          <a:off x="6830567" y="834390"/>
          <a:ext cx="1581149" cy="7589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6182" tIns="165100" rIns="156182" bIns="165100" numCol="1" spcCol="1270" anchor="ctr" anchorCtr="0">
          <a:noAutofit/>
        </a:bodyPr>
        <a:lstStyle/>
        <a:p>
          <a:pPr marL="0" lvl="0" indent="0" algn="l" defTabSz="1333500">
            <a:lnSpc>
              <a:spcPct val="90000"/>
            </a:lnSpc>
            <a:spcBef>
              <a:spcPct val="0"/>
            </a:spcBef>
            <a:spcAft>
              <a:spcPct val="35000"/>
            </a:spcAft>
            <a:buNone/>
          </a:pPr>
          <a:r>
            <a:rPr lang="en-US" sz="3000" kern="1200"/>
            <a:t>05</a:t>
          </a:r>
        </a:p>
      </dsp:txBody>
      <dsp:txXfrm>
        <a:off x="6830567" y="834390"/>
        <a:ext cx="1581149" cy="758951"/>
      </dsp:txXfrm>
    </dsp:sp>
    <dsp:sp modelId="{9509AAE7-D022-4FC0-9B1D-724F2B6FA519}">
      <dsp:nvSpPr>
        <dsp:cNvPr id="0" name=""/>
        <dsp:cNvSpPr/>
      </dsp:nvSpPr>
      <dsp:spPr>
        <a:xfrm>
          <a:off x="8538209" y="834390"/>
          <a:ext cx="1581149" cy="1897379"/>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182" tIns="0" rIns="156182" bIns="330200" numCol="1" spcCol="1270" anchor="t" anchorCtr="0">
          <a:noAutofit/>
        </a:bodyPr>
        <a:lstStyle/>
        <a:p>
          <a:pPr marL="0" lvl="0" indent="0" algn="l" defTabSz="533400">
            <a:lnSpc>
              <a:spcPct val="90000"/>
            </a:lnSpc>
            <a:spcBef>
              <a:spcPct val="0"/>
            </a:spcBef>
            <a:spcAft>
              <a:spcPct val="35000"/>
            </a:spcAft>
            <a:buNone/>
          </a:pPr>
          <a:r>
            <a:rPr lang="en-US" sz="1200" kern="1200"/>
            <a:t>6) Document Test cases</a:t>
          </a:r>
        </a:p>
      </dsp:txBody>
      <dsp:txXfrm>
        <a:off x="8538209" y="1593342"/>
        <a:ext cx="1581149" cy="1138428"/>
      </dsp:txXfrm>
    </dsp:sp>
    <dsp:sp modelId="{B34406AB-2ED7-4A12-9F37-451D6EC10C53}">
      <dsp:nvSpPr>
        <dsp:cNvPr id="0" name=""/>
        <dsp:cNvSpPr/>
      </dsp:nvSpPr>
      <dsp:spPr>
        <a:xfrm>
          <a:off x="8538209" y="834390"/>
          <a:ext cx="1581149" cy="75895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6182" tIns="165100" rIns="156182" bIns="165100" numCol="1" spcCol="1270" anchor="ctr" anchorCtr="0">
          <a:noAutofit/>
        </a:bodyPr>
        <a:lstStyle/>
        <a:p>
          <a:pPr marL="0" lvl="0" indent="0" algn="l" defTabSz="1333500">
            <a:lnSpc>
              <a:spcPct val="90000"/>
            </a:lnSpc>
            <a:spcBef>
              <a:spcPct val="0"/>
            </a:spcBef>
            <a:spcAft>
              <a:spcPct val="35000"/>
            </a:spcAft>
            <a:buNone/>
          </a:pPr>
          <a:r>
            <a:rPr lang="en-US" sz="3000" kern="1200"/>
            <a:t>06</a:t>
          </a:r>
        </a:p>
      </dsp:txBody>
      <dsp:txXfrm>
        <a:off x="8538209" y="834390"/>
        <a:ext cx="1581149" cy="75895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7D249-212D-4D62-A963-D279F237DF75}" type="datetimeFigureOut">
              <a:rPr lang="en-US" smtClean="0"/>
              <a:pPr/>
              <a:t>3/18/2024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C311D-B709-4885-A59A-FFD836A8A659}" type="slidenum">
              <a:rPr lang="en-US" smtClean="0"/>
              <a:pPr/>
              <a:t>‹#›</a:t>
            </a:fld>
            <a:endParaRPr lang="en-US"/>
          </a:p>
        </p:txBody>
      </p:sp>
    </p:spTree>
    <p:extLst>
      <p:ext uri="{BB962C8B-B14F-4D97-AF65-F5344CB8AC3E}">
        <p14:creationId xmlns:p14="http://schemas.microsoft.com/office/powerpoint/2010/main" val="31604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pPr/>
              <a:t>1</a:t>
            </a:fld>
            <a:endParaRPr lang="en-US" dirty="0"/>
          </a:p>
        </p:txBody>
      </p:sp>
    </p:spTree>
    <p:extLst>
      <p:ext uri="{BB962C8B-B14F-4D97-AF65-F5344CB8AC3E}">
        <p14:creationId xmlns:p14="http://schemas.microsoft.com/office/powerpoint/2010/main" val="135379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437C50-9763-4A84-879B-C651B2DD7387}"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29873867"/>
      </p:ext>
    </p:extLst>
  </p:cSld>
  <p:clrMapOvr>
    <a:masterClrMapping/>
  </p:clrMapOvr>
  <p:transition spd="med" advTm="500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783219701"/>
      </p:ext>
    </p:extLst>
  </p:cSld>
  <p:clrMapOvr>
    <a:masterClrMapping/>
  </p:clrMapOvr>
  <p:transition spd="med" advTm="500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174336024"/>
      </p:ext>
    </p:extLst>
  </p:cSld>
  <p:clrMapOvr>
    <a:masterClrMapping/>
  </p:clrMapOvr>
  <p:transition spd="med" advTm="500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2"/>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01701154"/>
      </p:ext>
    </p:extLst>
  </p:cSld>
  <p:clrMapOvr>
    <a:masterClrMapping/>
  </p:clrMapOvr>
  <p:transition spd="med" advTm="5000">
    <p:pull/>
  </p:transition>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52230551"/>
      </p:ext>
    </p:extLst>
  </p:cSld>
  <p:clrMapOvr>
    <a:masterClrMapping/>
  </p:clrMapOvr>
  <p:transition spd="med" advTm="500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437C50-9763-4A84-879B-C651B2DD7387}"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258339061"/>
      </p:ext>
    </p:extLst>
  </p:cSld>
  <p:clrMapOvr>
    <a:masterClrMapping/>
  </p:clrMapOvr>
  <p:transition spd="med" advTm="500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437C50-9763-4A84-879B-C651B2DD7387}"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846588102"/>
      </p:ext>
    </p:extLst>
  </p:cSld>
  <p:clrMapOvr>
    <a:masterClrMapping/>
  </p:clrMapOvr>
  <p:transition spd="med" advTm="500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437C50-9763-4A84-879B-C651B2DD7387}" type="datetimeFigureOut">
              <a:rPr lang="en-US" smtClean="0"/>
              <a:pPr/>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412160963"/>
      </p:ext>
    </p:extLst>
  </p:cSld>
  <p:clrMapOvr>
    <a:masterClrMapping/>
  </p:clrMapOvr>
  <p:transition spd="med" advTm="500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437C50-9763-4A84-879B-C651B2DD7387}" type="datetimeFigureOut">
              <a:rPr lang="en-US" smtClean="0"/>
              <a:pPr/>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538045612"/>
      </p:ext>
    </p:extLst>
  </p:cSld>
  <p:clrMapOvr>
    <a:masterClrMapping/>
  </p:clrMapOvr>
  <p:transition spd="med" advTm="500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37C50-9763-4A84-879B-C651B2DD7387}" type="datetimeFigureOut">
              <a:rPr lang="en-US" smtClean="0"/>
              <a:pPr/>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767368450"/>
      </p:ext>
    </p:extLst>
  </p:cSld>
  <p:clrMapOvr>
    <a:masterClrMapping/>
  </p:clrMapOvr>
  <p:transition spd="med" advTm="500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437C50-9763-4A84-879B-C651B2DD7387}"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087349541"/>
      </p:ext>
    </p:extLst>
  </p:cSld>
  <p:clrMapOvr>
    <a:masterClrMapping/>
  </p:clrMapOvr>
  <p:transition spd="med" advTm="500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437C50-9763-4A84-879B-C651B2DD7387}"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303554422"/>
      </p:ext>
    </p:extLst>
  </p:cSld>
  <p:clrMapOvr>
    <a:masterClrMapping/>
  </p:clrMapOvr>
  <p:transition spd="med" advTm="5000">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37C50-9763-4A84-879B-C651B2DD7387}" type="datetimeFigureOut">
              <a:rPr lang="en-US" smtClean="0"/>
              <a:pPr/>
              <a:t>3/18/2024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137F3-A731-4FBE-8A3D-39DAEAAE7E7E}" type="slidenum">
              <a:rPr lang="en-US" smtClean="0"/>
              <a:pPr/>
              <a:t>‹#›</a:t>
            </a:fld>
            <a:endParaRPr lang="en-US"/>
          </a:p>
        </p:txBody>
      </p:sp>
    </p:spTree>
    <p:extLst>
      <p:ext uri="{BB962C8B-B14F-4D97-AF65-F5344CB8AC3E}">
        <p14:creationId xmlns:p14="http://schemas.microsoft.com/office/powerpoint/2010/main" val="1778735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advTm="500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1156625" y="2191738"/>
            <a:ext cx="4064570" cy="2917722"/>
          </a:xfrm>
        </p:spPr>
        <p:txBody>
          <a:bodyPr/>
          <a:lstStyle/>
          <a:p>
            <a:pPr algn="r"/>
            <a:r>
              <a:rPr lang="en-US" sz="2400" dirty="0">
                <a:solidFill>
                  <a:schemeClr val="accent5">
                    <a:lumMod val="75000"/>
                  </a:schemeClr>
                </a:solidFill>
                <a:latin typeface="+mn-lt"/>
                <a:ea typeface="+mn-ea"/>
                <a:cs typeface="Segoe UI" panose="020B0502040204020203" pitchFamily="34" charset="0"/>
              </a:rPr>
              <a:t> </a:t>
            </a:r>
            <a:r>
              <a:rPr lang="en-US" sz="3600" dirty="0">
                <a:solidFill>
                  <a:schemeClr val="accent5">
                    <a:lumMod val="75000"/>
                  </a:schemeClr>
                </a:solidFill>
                <a:latin typeface="+mn-lt"/>
                <a:ea typeface="+mn-ea"/>
                <a:cs typeface="Segoe UI" panose="020B0502040204020203" pitchFamily="34" charset="0"/>
              </a:rPr>
              <a:t>Agile Methodology</a:t>
            </a:r>
            <a:br>
              <a:rPr lang="en-US" dirty="0"/>
            </a:br>
            <a:br>
              <a:rPr lang="en-US" dirty="0"/>
            </a:br>
            <a:br>
              <a:rPr lang="en-US" b="1" dirty="0"/>
            </a:br>
            <a:endParaRPr lang="en-US" dirty="0"/>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a:xfrm>
            <a:off x="1056612" y="3436570"/>
            <a:ext cx="4164583" cy="332399"/>
          </a:xfrm>
        </p:spPr>
        <p:txBody>
          <a:bodyPr/>
          <a:lstStyle/>
          <a:p>
            <a:pPr algn="r"/>
            <a:r>
              <a:rPr lang="en-US" sz="2400" dirty="0">
                <a:solidFill>
                  <a:schemeClr val="accent5">
                    <a:lumMod val="75000"/>
                  </a:schemeClr>
                </a:solidFill>
              </a:rPr>
              <a:t>Trainer: Nikhil Shah</a:t>
            </a:r>
          </a:p>
        </p:txBody>
      </p:sp>
      <p:cxnSp>
        <p:nvCxnSpPr>
          <p:cNvPr id="6" name="Straight Connector 5">
            <a:extLst>
              <a:ext uri="{FF2B5EF4-FFF2-40B4-BE49-F238E27FC236}">
                <a16:creationId xmlns:a16="http://schemas.microsoft.com/office/drawing/2014/main" id="{9F3F3C1A-A408-B5B5-59F1-7BA4A23FB3E1}"/>
              </a:ext>
            </a:extLst>
          </p:cNvPr>
          <p:cNvCxnSpPr/>
          <p:nvPr/>
        </p:nvCxnSpPr>
        <p:spPr>
          <a:xfrm>
            <a:off x="2549420" y="3348763"/>
            <a:ext cx="2803756"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3829570564"/>
      </p:ext>
    </p:extLst>
  </p:cSld>
  <p:clrMapOvr>
    <a:masterClrMapping/>
  </p:clrMapOvr>
  <p:transition spd="med" advTm="5000">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pPr algn="ctr"/>
            <a:r>
              <a:rPr lang="en-US" sz="3600" b="1" dirty="0"/>
              <a:t>Lifecycle of Scrum</a:t>
            </a:r>
            <a:br>
              <a:rPr lang="en-US" sz="3600" dirty="0"/>
            </a:br>
            <a:endParaRPr lang="en-US" sz="3600" dirty="0"/>
          </a:p>
        </p:txBody>
      </p:sp>
      <p:graphicFrame>
        <p:nvGraphicFramePr>
          <p:cNvPr id="6" name="Content Placeholder 2">
            <a:extLst>
              <a:ext uri="{FF2B5EF4-FFF2-40B4-BE49-F238E27FC236}">
                <a16:creationId xmlns:a16="http://schemas.microsoft.com/office/drawing/2014/main" id="{3157E390-2364-1977-F728-7490A3B7A35A}"/>
              </a:ext>
            </a:extLst>
          </p:cNvPr>
          <p:cNvGraphicFramePr>
            <a:graphicFrameLocks noGrp="1"/>
          </p:cNvGraphicFramePr>
          <p:nvPr>
            <p:ph idx="1"/>
            <p:extLst>
              <p:ext uri="{D42A27DB-BD31-4B8C-83A1-F6EECF244321}">
                <p14:modId xmlns:p14="http://schemas.microsoft.com/office/powerpoint/2010/main" val="3771287507"/>
              </p:ext>
            </p:extLst>
          </p:nvPr>
        </p:nvGraphicFramePr>
        <p:xfrm>
          <a:off x="1068600" y="13032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647152"/>
      </p:ext>
    </p:extLst>
  </p:cSld>
  <p:clrMapOvr>
    <a:masterClrMapping/>
  </p:clrMapOvr>
  <p:transition spd="med" advTm="5000">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alendar on table">
            <a:extLst>
              <a:ext uri="{FF2B5EF4-FFF2-40B4-BE49-F238E27FC236}">
                <a16:creationId xmlns:a16="http://schemas.microsoft.com/office/drawing/2014/main" id="{66F23F81-19EC-ADE5-E023-7DD9E9624470}"/>
              </a:ext>
            </a:extLst>
          </p:cNvPr>
          <p:cNvPicPr>
            <a:picLocks noChangeAspect="1"/>
          </p:cNvPicPr>
          <p:nvPr/>
        </p:nvPicPr>
        <p:blipFill rotWithShape="1">
          <a:blip r:embed="rId2"/>
          <a:srcRect l="3284" r="37451" b="-1"/>
          <a:stretch/>
        </p:blipFill>
        <p:spPr>
          <a:xfrm>
            <a:off x="6103027" y="10"/>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1" y="328512"/>
            <a:ext cx="4778387" cy="1628970"/>
          </a:xfrm>
        </p:spPr>
        <p:txBody>
          <a:bodyPr anchor="ctr">
            <a:normAutofit/>
          </a:bodyPr>
          <a:lstStyle/>
          <a:p>
            <a:r>
              <a:rPr lang="en-US" sz="4000"/>
              <a:t>How Scrum Works</a:t>
            </a:r>
            <a:br>
              <a:rPr lang="en-US" sz="4000" b="1"/>
            </a:br>
            <a:endParaRPr lang="en-US" sz="4000"/>
          </a:p>
        </p:txBody>
      </p:sp>
      <p:sp>
        <p:nvSpPr>
          <p:cNvPr id="3" name="Content Placeholder 2"/>
          <p:cNvSpPr>
            <a:spLocks noGrp="1"/>
          </p:cNvSpPr>
          <p:nvPr>
            <p:ph idx="1"/>
          </p:nvPr>
        </p:nvSpPr>
        <p:spPr>
          <a:xfrm>
            <a:off x="-2" y="1346400"/>
            <a:ext cx="6096002" cy="4912667"/>
          </a:xfrm>
        </p:spPr>
        <p:txBody>
          <a:bodyPr anchor="ctr">
            <a:normAutofit fontScale="92500" lnSpcReduction="10000"/>
          </a:bodyPr>
          <a:lstStyle/>
          <a:p>
            <a:r>
              <a:rPr lang="en-US" sz="1400" dirty="0"/>
              <a:t>In a rugby scrum, all the players literally put their heads together. When it comes to software development, a scrum can be characterized by </a:t>
            </a:r>
            <a:r>
              <a:rPr lang="en-US" sz="1400" u="sng" dirty="0"/>
              <a:t>developers putting their heads together to address complex problems</a:t>
            </a:r>
            <a:r>
              <a:rPr lang="en-US" sz="1400" dirty="0"/>
              <a:t>.</a:t>
            </a:r>
          </a:p>
          <a:p>
            <a:pPr lvl="0"/>
            <a:r>
              <a:rPr lang="en-US" sz="1400" dirty="0"/>
              <a:t>Scrum software development starts with a wish list of features — a.k.a. a product backlog. The team meets to discuss:</a:t>
            </a:r>
          </a:p>
          <a:p>
            <a:pPr lvl="1"/>
            <a:r>
              <a:rPr lang="en-US" sz="1400" dirty="0"/>
              <a:t>The backlog.</a:t>
            </a:r>
          </a:p>
          <a:p>
            <a:pPr lvl="1"/>
            <a:r>
              <a:rPr lang="en-US" sz="1400" dirty="0"/>
              <a:t>What still needs to be completed.</a:t>
            </a:r>
          </a:p>
          <a:p>
            <a:pPr lvl="1"/>
            <a:r>
              <a:rPr lang="en-US" sz="1400" dirty="0"/>
              <a:t>How long it will take.</a:t>
            </a:r>
          </a:p>
          <a:p>
            <a:pPr lvl="0"/>
            <a:r>
              <a:rPr lang="en-US" sz="1400" dirty="0"/>
              <a:t>Scrum relies on an agile software development concept called sprints:</a:t>
            </a:r>
          </a:p>
          <a:p>
            <a:pPr lvl="1"/>
            <a:r>
              <a:rPr lang="en-US" sz="1400" dirty="0"/>
              <a:t>Sprints are periods of time when software development is actually done.</a:t>
            </a:r>
          </a:p>
          <a:p>
            <a:pPr lvl="1"/>
            <a:r>
              <a:rPr lang="en-US" sz="1400" dirty="0"/>
              <a:t>A sprint usually lasts from one week to one month to complete an item from the backlog.</a:t>
            </a:r>
          </a:p>
          <a:p>
            <a:pPr lvl="1"/>
            <a:r>
              <a:rPr lang="en-US" sz="1400" dirty="0"/>
              <a:t>The goal of each sprint is to create a saleable product.</a:t>
            </a:r>
          </a:p>
          <a:p>
            <a:pPr lvl="1"/>
            <a:r>
              <a:rPr lang="en-US" sz="1400" dirty="0"/>
              <a:t>Each sprint ends with a sprint review.</a:t>
            </a:r>
          </a:p>
          <a:p>
            <a:pPr lvl="1"/>
            <a:r>
              <a:rPr lang="en-US" sz="1400" dirty="0"/>
              <a:t>Then the team chooses another piece of backlog to develop — which starts a new sprint.</a:t>
            </a:r>
          </a:p>
          <a:p>
            <a:pPr lvl="1"/>
            <a:r>
              <a:rPr lang="en-US" sz="1400" dirty="0"/>
              <a:t>Sprints continue until the project deadline or the project budget is spent.</a:t>
            </a:r>
          </a:p>
          <a:p>
            <a:pPr lvl="0"/>
            <a:r>
              <a:rPr lang="en-US" sz="1400" dirty="0"/>
              <a:t>In daily scrums, teams meet to discuss their progress since the previous meeting and make plans for that day.</a:t>
            </a:r>
          </a:p>
          <a:p>
            <a:pPr lvl="1"/>
            <a:r>
              <a:rPr lang="en-US" sz="1400" dirty="0"/>
              <a:t>The meetings should be brief — no longer than 15 minutes.</a:t>
            </a:r>
          </a:p>
          <a:p>
            <a:pPr lvl="1"/>
            <a:r>
              <a:rPr lang="en-US" sz="1400" dirty="0"/>
              <a:t>Each team member needs to be present and prepared.</a:t>
            </a:r>
          </a:p>
          <a:p>
            <a:r>
              <a:rPr lang="en-US" sz="1400" dirty="0"/>
              <a:t>The ScrumMaster keeps the team focused on the goal. </a:t>
            </a:r>
          </a:p>
        </p:txBody>
      </p:sp>
    </p:spTree>
    <p:extLst>
      <p:ext uri="{BB962C8B-B14F-4D97-AF65-F5344CB8AC3E}">
        <p14:creationId xmlns:p14="http://schemas.microsoft.com/office/powerpoint/2010/main" val="555321212"/>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How Scrum Works</a:t>
            </a:r>
            <a:br>
              <a:rPr lang="en-US" sz="3600" b="1" kern="1200">
                <a:solidFill>
                  <a:srgbClr val="FFFFFF"/>
                </a:solidFill>
                <a:latin typeface="+mj-lt"/>
                <a:ea typeface="+mj-ea"/>
                <a:cs typeface="+mj-cs"/>
              </a:rPr>
            </a:br>
            <a:endParaRPr lang="en-US" sz="3600" kern="1200">
              <a:solidFill>
                <a:srgbClr val="FFFFFF"/>
              </a:solidFill>
              <a:latin typeface="+mj-lt"/>
              <a:ea typeface="+mj-ea"/>
              <a:cs typeface="+mj-cs"/>
            </a:endParaRPr>
          </a:p>
        </p:txBody>
      </p:sp>
      <p:pic>
        <p:nvPicPr>
          <p:cNvPr id="1026" name="Picture 2" descr="The Scrum Process: How to Adopt it to Your Business For Winning Results |  LITSLINK">
            <a:extLst>
              <a:ext uri="{FF2B5EF4-FFF2-40B4-BE49-F238E27FC236}">
                <a16:creationId xmlns:a16="http://schemas.microsoft.com/office/drawing/2014/main" id="{9A60E186-92E9-0438-2C65-6831F0958D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173658"/>
            <a:ext cx="6780700" cy="452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643870"/>
      </p:ext>
    </p:extLst>
  </p:cSld>
  <p:clrMapOvr>
    <a:masterClrMapping/>
  </p:clrMapOvr>
  <p:transition spd="med" advTm="500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in the Scrum?/Scrum Terms</a:t>
            </a:r>
          </a:p>
        </p:txBody>
      </p:sp>
      <p:graphicFrame>
        <p:nvGraphicFramePr>
          <p:cNvPr id="7" name="Content Placeholder 2">
            <a:extLst>
              <a:ext uri="{FF2B5EF4-FFF2-40B4-BE49-F238E27FC236}">
                <a16:creationId xmlns:a16="http://schemas.microsoft.com/office/drawing/2014/main" id="{C00180F7-FFEE-EA4E-31B8-FE6E2D6AC6D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840587"/>
      </p:ext>
    </p:extLst>
  </p:cSld>
  <p:clrMapOvr>
    <a:masterClrMapping/>
  </p:clrMapOvr>
  <p:transition spd="med" advTm="5000">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a16="http://schemas.microsoft.com/office/drawing/2014/main" id="{DC20CA86-E8F2-3438-9BEC-0251E82F5C6A}"/>
              </a:ext>
            </a:extLst>
          </p:cNvPr>
          <p:cNvGraphicFramePr>
            <a:graphicFrameLocks noGrp="1"/>
          </p:cNvGraphicFramePr>
          <p:nvPr>
            <p:ph idx="1"/>
          </p:nvPr>
        </p:nvGraphicFramePr>
        <p:xfrm>
          <a:off x="1371600" y="1123122"/>
          <a:ext cx="9601200" cy="4744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1939021"/>
      </p:ext>
    </p:extLst>
  </p:cSld>
  <p:clrMapOvr>
    <a:masterClrMapping/>
  </p:clrMapOvr>
  <p:transition spd="med" advTm="5000">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761802" y="762001"/>
            <a:ext cx="4080362" cy="1708242"/>
          </a:xfrm>
        </p:spPr>
        <p:txBody>
          <a:bodyPr anchor="ctr">
            <a:normAutofit/>
          </a:bodyPr>
          <a:lstStyle/>
          <a:p>
            <a:r>
              <a:rPr lang="en-US" sz="3700" b="1"/>
              <a:t>Key Features of Scrum Methodology</a:t>
            </a:r>
            <a:br>
              <a:rPr lang="en-US" sz="3700"/>
            </a:br>
            <a:endParaRPr lang="en-US" sz="3700"/>
          </a:p>
        </p:txBody>
      </p:sp>
      <p:sp>
        <p:nvSpPr>
          <p:cNvPr id="3" name="Content Placeholder 2"/>
          <p:cNvSpPr>
            <a:spLocks noGrp="1"/>
          </p:cNvSpPr>
          <p:nvPr>
            <p:ph idx="1"/>
          </p:nvPr>
        </p:nvSpPr>
        <p:spPr>
          <a:xfrm>
            <a:off x="86401" y="2210400"/>
            <a:ext cx="5839200" cy="4029678"/>
          </a:xfrm>
        </p:spPr>
        <p:txBody>
          <a:bodyPr anchor="ctr">
            <a:normAutofit/>
          </a:bodyPr>
          <a:lstStyle/>
          <a:p>
            <a:pPr lvl="0"/>
            <a:r>
              <a:rPr lang="en-US" sz="1700" dirty="0"/>
              <a:t>Scrum has a short fixed schedule of release cycles with adjustable scope known as </a:t>
            </a:r>
            <a:r>
              <a:rPr lang="en-US" sz="1700" b="1" dirty="0"/>
              <a:t>sprints</a:t>
            </a:r>
            <a:r>
              <a:rPr lang="en-US" sz="1700" dirty="0"/>
              <a:t> to address rapidly changing development needs. Each release could have multiple sprints. Each Scrum Project could have multiple Release Cycles.</a:t>
            </a:r>
          </a:p>
          <a:p>
            <a:pPr lvl="0"/>
            <a:r>
              <a:rPr lang="en-US" sz="1700" dirty="0"/>
              <a:t>A repeating sequence of </a:t>
            </a:r>
            <a:r>
              <a:rPr lang="en-US" sz="1700" b="1" dirty="0"/>
              <a:t>meetings, events, and milestones</a:t>
            </a:r>
            <a:endParaRPr lang="en-US" sz="1700" dirty="0"/>
          </a:p>
          <a:p>
            <a:pPr lvl="0"/>
            <a:r>
              <a:rPr lang="en-US" sz="1700" dirty="0"/>
              <a:t>A practice of testing and implementing new requirements, known as </a:t>
            </a:r>
            <a:r>
              <a:rPr lang="en-US" sz="1700" b="1" dirty="0"/>
              <a:t>stories</a:t>
            </a:r>
            <a:r>
              <a:rPr lang="en-US" sz="1700" dirty="0"/>
              <a:t>, to make sure some work is released ready after each sprint</a:t>
            </a:r>
          </a:p>
          <a:p>
            <a:endParaRPr lang="en-US" sz="1700" dirty="0"/>
          </a:p>
        </p:txBody>
      </p:sp>
      <p:sp>
        <p:nvSpPr>
          <p:cNvPr id="11" name="Rectangle 10">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ttps://www.guru99.com/images/11-2014/112714_1232_ScrumTestin1.jpg"/>
          <p:cNvPicPr/>
          <p:nvPr/>
        </p:nvPicPr>
        <p:blipFill>
          <a:blip r:embed="rId2">
            <a:extLst>
              <a:ext uri="{28A0092B-C50C-407E-A947-70E740481C1C}">
                <a14:useLocalDpi xmlns:a14="http://schemas.microsoft.com/office/drawing/2010/main" val="0"/>
              </a:ext>
            </a:extLst>
          </a:blip>
          <a:stretch>
            <a:fillRect/>
          </a:stretch>
        </p:blipFill>
        <p:spPr bwMode="auto">
          <a:xfrm>
            <a:off x="6096000" y="2022106"/>
            <a:ext cx="5334197" cy="2813788"/>
          </a:xfrm>
          <a:prstGeom prst="rect">
            <a:avLst/>
          </a:prstGeom>
          <a:noFill/>
        </p:spPr>
      </p:pic>
    </p:spTree>
    <p:extLst>
      <p:ext uri="{BB962C8B-B14F-4D97-AF65-F5344CB8AC3E}">
        <p14:creationId xmlns:p14="http://schemas.microsoft.com/office/powerpoint/2010/main" val="416012520"/>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benefit from scrum?</a:t>
            </a:r>
            <a:br>
              <a:rPr lang="en-US" b="1" dirty="0"/>
            </a:br>
            <a:endParaRPr lang="en-US" dirty="0"/>
          </a:p>
        </p:txBody>
      </p:sp>
      <p:graphicFrame>
        <p:nvGraphicFramePr>
          <p:cNvPr id="5" name="Content Placeholder 2">
            <a:extLst>
              <a:ext uri="{FF2B5EF4-FFF2-40B4-BE49-F238E27FC236}">
                <a16:creationId xmlns:a16="http://schemas.microsoft.com/office/drawing/2014/main" id="{B673D4C1-2B57-2C79-3AFA-420F236D24A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3504996"/>
      </p:ext>
    </p:extLst>
  </p:cSld>
  <p:clrMapOvr>
    <a:masterClrMapping/>
  </p:clrMapOvr>
  <p:transition spd="med" advTm="5000">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benefits of agile scrum methodology?</a:t>
            </a:r>
            <a:br>
              <a:rPr lang="en-US" b="1" dirty="0"/>
            </a:br>
            <a:endParaRPr lang="en-US" dirty="0"/>
          </a:p>
        </p:txBody>
      </p:sp>
      <p:graphicFrame>
        <p:nvGraphicFramePr>
          <p:cNvPr id="5" name="Content Placeholder 2">
            <a:extLst>
              <a:ext uri="{FF2B5EF4-FFF2-40B4-BE49-F238E27FC236}">
                <a16:creationId xmlns:a16="http://schemas.microsoft.com/office/drawing/2014/main" id="{C82CC772-5BC8-B985-CC15-B14E83B1652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586180"/>
      </p:ext>
    </p:extLst>
  </p:cSld>
  <p:clrMapOvr>
    <a:masterClrMapping/>
  </p:clrMapOvr>
  <p:transition spd="med" advTm="5000">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3044" y="226800"/>
            <a:ext cx="4977976" cy="1454051"/>
          </a:xfrm>
        </p:spPr>
        <p:txBody>
          <a:bodyPr>
            <a:normAutofit/>
          </a:bodyPr>
          <a:lstStyle/>
          <a:p>
            <a:r>
              <a:rPr lang="en-US" sz="3600" dirty="0">
                <a:solidFill>
                  <a:schemeClr val="tx2"/>
                </a:solidFill>
              </a:rPr>
              <a:t>Benefits of Scrum</a:t>
            </a:r>
            <a:br>
              <a:rPr lang="en-US" sz="3600" b="1" dirty="0">
                <a:solidFill>
                  <a:schemeClr val="tx2"/>
                </a:solidFill>
              </a:rPr>
            </a:br>
            <a:endParaRPr lang="en-US" sz="3600" dirty="0">
              <a:solidFill>
                <a:schemeClr val="tx2"/>
              </a:solidFill>
            </a:endParaRPr>
          </a:p>
        </p:txBody>
      </p:sp>
      <p:pic>
        <p:nvPicPr>
          <p:cNvPr id="7" name="Graphic 6" descr="Rugby">
            <a:extLst>
              <a:ext uri="{FF2B5EF4-FFF2-40B4-BE49-F238E27FC236}">
                <a16:creationId xmlns:a16="http://schemas.microsoft.com/office/drawing/2014/main" id="{6BA54001-D253-1E57-C1EE-7710ED39D9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p:cNvSpPr>
            <a:spLocks noGrp="1"/>
          </p:cNvSpPr>
          <p:nvPr>
            <p:ph idx="1"/>
          </p:nvPr>
        </p:nvSpPr>
        <p:spPr>
          <a:xfrm>
            <a:off x="4432720" y="637825"/>
            <a:ext cx="7580404" cy="5932062"/>
          </a:xfrm>
        </p:spPr>
        <p:txBody>
          <a:bodyPr anchor="ctr">
            <a:normAutofit/>
          </a:bodyPr>
          <a:lstStyle/>
          <a:p>
            <a:r>
              <a:rPr lang="en-US" sz="1400" dirty="0">
                <a:solidFill>
                  <a:schemeClr val="tx2"/>
                </a:solidFill>
              </a:rPr>
              <a:t>Rugby players try to gain control of the ball in the scrum and move it downfield. Software developers </a:t>
            </a:r>
            <a:r>
              <a:rPr lang="en-US" sz="1400" u="sng" dirty="0">
                <a:solidFill>
                  <a:schemeClr val="tx2"/>
                </a:solidFill>
              </a:rPr>
              <a:t>use scrum to move their projects quickly</a:t>
            </a:r>
            <a:r>
              <a:rPr lang="en-US" sz="1400" dirty="0">
                <a:solidFill>
                  <a:schemeClr val="tx2"/>
                </a:solidFill>
              </a:rPr>
              <a:t>. And the benefits trickle down to software developers:</a:t>
            </a:r>
          </a:p>
          <a:p>
            <a:pPr lvl="0"/>
            <a:r>
              <a:rPr lang="en-US" sz="1400" dirty="0">
                <a:solidFill>
                  <a:schemeClr val="tx2"/>
                </a:solidFill>
              </a:rPr>
              <a:t>Developers who want the freedom to make decisions thrive in scrum teams. Team morale tends to be high.</a:t>
            </a:r>
          </a:p>
          <a:p>
            <a:pPr lvl="0"/>
            <a:r>
              <a:rPr lang="en-US" sz="1400" dirty="0">
                <a:solidFill>
                  <a:schemeClr val="tx2"/>
                </a:solidFill>
              </a:rPr>
              <a:t>Each sprint produces a product that is ready for market even though the project is ongoing. The highest priority requirements are addressed first so a high-quality, low-risk product can be on the market.</a:t>
            </a:r>
          </a:p>
          <a:p>
            <a:pPr lvl="0"/>
            <a:r>
              <a:rPr lang="en-US" sz="1400" dirty="0">
                <a:solidFill>
                  <a:schemeClr val="tx2"/>
                </a:solidFill>
              </a:rPr>
              <a:t>The incremental process shortens the time to market by about 30 percent to 40 percent. Because the product owner is part of the scrum team, requirements can be delivered as they are needed.</a:t>
            </a:r>
          </a:p>
          <a:p>
            <a:pPr lvl="0"/>
            <a:r>
              <a:rPr lang="en-US" sz="1400" dirty="0">
                <a:solidFill>
                  <a:schemeClr val="tx2"/>
                </a:solidFill>
              </a:rPr>
              <a:t>Scrum projects often realize a higher return on investment (ROI). This is attributed to:</a:t>
            </a:r>
          </a:p>
          <a:p>
            <a:pPr lvl="1"/>
            <a:r>
              <a:rPr lang="en-US" sz="1400" dirty="0">
                <a:solidFill>
                  <a:schemeClr val="tx2"/>
                </a:solidFill>
              </a:rPr>
              <a:t>Decreased time to market.</a:t>
            </a:r>
          </a:p>
          <a:p>
            <a:pPr lvl="1"/>
            <a:r>
              <a:rPr lang="en-US" sz="1400" dirty="0">
                <a:solidFill>
                  <a:schemeClr val="tx2"/>
                </a:solidFill>
              </a:rPr>
              <a:t>Early and regular feedback that prompts course corrections early when they are less costly.</a:t>
            </a:r>
          </a:p>
          <a:p>
            <a:pPr lvl="1"/>
            <a:r>
              <a:rPr lang="en-US" sz="1400" dirty="0">
                <a:solidFill>
                  <a:schemeClr val="tx2"/>
                </a:solidFill>
              </a:rPr>
              <a:t>Defects that are fewer and less costly.</a:t>
            </a:r>
          </a:p>
          <a:p>
            <a:pPr lvl="1"/>
            <a:r>
              <a:rPr lang="en-US" sz="1400" dirty="0">
                <a:solidFill>
                  <a:schemeClr val="tx2"/>
                </a:solidFill>
              </a:rPr>
              <a:t>Projects failing early and quickly when it’s less costly.</a:t>
            </a:r>
          </a:p>
          <a:p>
            <a:pPr lvl="0"/>
            <a:r>
              <a:rPr lang="en-US" sz="1400" dirty="0">
                <a:solidFill>
                  <a:schemeClr val="tx2"/>
                </a:solidFill>
              </a:rPr>
              <a:t>Reviewing each sprint before the team moves on to the next sprint spreads testing throughout development.</a:t>
            </a:r>
          </a:p>
          <a:p>
            <a:pPr lvl="0"/>
            <a:r>
              <a:rPr lang="en-US" sz="1400" dirty="0">
                <a:solidFill>
                  <a:schemeClr val="tx2"/>
                </a:solidFill>
              </a:rPr>
              <a:t>Project focus and goals can change with evolving business goals.</a:t>
            </a:r>
          </a:p>
          <a:p>
            <a:endParaRPr lang="en-US" sz="9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 name="Straight Connector 4">
            <a:extLst>
              <a:ext uri="{FF2B5EF4-FFF2-40B4-BE49-F238E27FC236}">
                <a16:creationId xmlns:a16="http://schemas.microsoft.com/office/drawing/2014/main" id="{2C9A6A0E-0504-BD4A-2D25-DC9162A342C5}"/>
              </a:ext>
            </a:extLst>
          </p:cNvPr>
          <p:cNvCxnSpPr/>
          <p:nvPr/>
        </p:nvCxnSpPr>
        <p:spPr>
          <a:xfrm>
            <a:off x="5849738" y="1053679"/>
            <a:ext cx="6400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811226"/>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r>
              <a:rPr lang="en-US" sz="3600" dirty="0">
                <a:solidFill>
                  <a:schemeClr val="tx2"/>
                </a:solidFill>
              </a:rPr>
              <a:t>Disadvantages of Scrum</a:t>
            </a:r>
            <a:br>
              <a:rPr lang="en-US" sz="3600" b="1" dirty="0">
                <a:solidFill>
                  <a:schemeClr val="tx2"/>
                </a:solidFill>
              </a:rPr>
            </a:br>
            <a:endParaRPr lang="en-US" sz="3600" dirty="0">
              <a:solidFill>
                <a:schemeClr val="tx2"/>
              </a:solidFill>
            </a:endParaRPr>
          </a:p>
        </p:txBody>
      </p:sp>
      <p:sp>
        <p:nvSpPr>
          <p:cNvPr id="3" name="Content Placeholder 2"/>
          <p:cNvSpPr>
            <a:spLocks noGrp="1"/>
          </p:cNvSpPr>
          <p:nvPr>
            <p:ph idx="1"/>
          </p:nvPr>
        </p:nvSpPr>
        <p:spPr>
          <a:xfrm>
            <a:off x="5215811" y="115057"/>
            <a:ext cx="6177613" cy="5919983"/>
          </a:xfrm>
        </p:spPr>
        <p:txBody>
          <a:bodyPr anchor="ctr">
            <a:normAutofit/>
          </a:bodyPr>
          <a:lstStyle/>
          <a:p>
            <a:r>
              <a:rPr lang="en-US" sz="1800" dirty="0">
                <a:solidFill>
                  <a:schemeClr val="tx2"/>
                </a:solidFill>
              </a:rPr>
              <a:t>While a rugby scrum may get rough and bloody, software developers shouldn’t have to worry about that. Nonetheless, scrum is not for all developer teams or software development projects. There are </a:t>
            </a:r>
            <a:r>
              <a:rPr lang="en-US" sz="1800" u="sng" dirty="0">
                <a:solidFill>
                  <a:schemeClr val="tx2"/>
                </a:solidFill>
              </a:rPr>
              <a:t>disadvantages to implementing scrum projects</a:t>
            </a:r>
            <a:r>
              <a:rPr lang="en-US" sz="1800" dirty="0">
                <a:solidFill>
                  <a:schemeClr val="tx2"/>
                </a:solidFill>
              </a:rPr>
              <a:t>:</a:t>
            </a:r>
          </a:p>
          <a:p>
            <a:pPr lvl="0"/>
            <a:r>
              <a:rPr lang="en-US" sz="1800" dirty="0">
                <a:solidFill>
                  <a:schemeClr val="tx2"/>
                </a:solidFill>
              </a:rPr>
              <a:t>There is a danger of scope creep if stakeholders keep adding functionality to the backlog. This could be encouraged by the fixed deadline.</a:t>
            </a:r>
          </a:p>
          <a:p>
            <a:pPr lvl="0"/>
            <a:r>
              <a:rPr lang="en-US" sz="1800" dirty="0">
                <a:solidFill>
                  <a:schemeClr val="tx2"/>
                </a:solidFill>
              </a:rPr>
              <a:t>Scrum works best with small teams of experienced software developers. They need to be able to work quickly.</a:t>
            </a:r>
          </a:p>
          <a:p>
            <a:pPr lvl="0"/>
            <a:r>
              <a:rPr lang="en-US" sz="1800" dirty="0">
                <a:solidFill>
                  <a:schemeClr val="tx2"/>
                </a:solidFill>
              </a:rPr>
              <a:t>Scrum teams do not work well when the scrum master micromanages their work.</a:t>
            </a:r>
          </a:p>
          <a:p>
            <a:pPr lvl="0"/>
            <a:r>
              <a:rPr lang="en-US" sz="1800" dirty="0">
                <a:solidFill>
                  <a:schemeClr val="tx2"/>
                </a:solidFill>
              </a:rPr>
              <a:t>Losing any team members can hurt the progress of the project.</a:t>
            </a:r>
          </a:p>
          <a:p>
            <a:endParaRPr lang="en-US" sz="1800" dirty="0">
              <a:solidFill>
                <a:schemeClr val="tx2"/>
              </a:solidFill>
            </a:endParaRPr>
          </a:p>
        </p:txBody>
      </p:sp>
    </p:spTree>
    <p:extLst>
      <p:ext uri="{BB962C8B-B14F-4D97-AF65-F5344CB8AC3E}">
        <p14:creationId xmlns:p14="http://schemas.microsoft.com/office/powerpoint/2010/main" val="3937980180"/>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6089173" cy="1526020"/>
          </a:xfrm>
        </p:spPr>
        <p:style>
          <a:lnRef idx="2">
            <a:schemeClr val="accent1">
              <a:shade val="15000"/>
            </a:schemeClr>
          </a:lnRef>
          <a:fillRef idx="1">
            <a:schemeClr val="accent1"/>
          </a:fillRef>
          <a:effectRef idx="0">
            <a:schemeClr val="accent1"/>
          </a:effectRef>
          <a:fontRef idx="minor">
            <a:schemeClr val="lt1"/>
          </a:fontRef>
        </p:style>
        <p:txBody>
          <a:bodyPr anchor="ctr">
            <a:normAutofit/>
          </a:bodyPr>
          <a:lstStyle/>
          <a:p>
            <a:r>
              <a:rPr lang="en-US" sz="4000" dirty="0"/>
              <a:t>      </a:t>
            </a:r>
            <a:r>
              <a:rPr lang="en-US" dirty="0">
                <a:solidFill>
                  <a:schemeClr val="bg1"/>
                </a:solidFill>
                <a:cs typeface="Segoe UI" panose="020B0502040204020203" pitchFamily="34" charset="0"/>
              </a:rPr>
              <a:t>Introduction</a:t>
            </a:r>
            <a:endParaRPr lang="en-US" sz="3600" dirty="0">
              <a:solidFill>
                <a:schemeClr val="bg1"/>
              </a:solidFill>
              <a:cs typeface="Segoe UI" panose="020B0502040204020203" pitchFamily="34" charset="0"/>
            </a:endParaRPr>
          </a:p>
        </p:txBody>
      </p:sp>
      <p:sp>
        <p:nvSpPr>
          <p:cNvPr id="3" name="Content Placeholder 2"/>
          <p:cNvSpPr>
            <a:spLocks noGrp="1"/>
          </p:cNvSpPr>
          <p:nvPr>
            <p:ph idx="1"/>
          </p:nvPr>
        </p:nvSpPr>
        <p:spPr>
          <a:xfrm>
            <a:off x="0" y="1526020"/>
            <a:ext cx="6096000" cy="5280507"/>
          </a:xfrm>
        </p:spPr>
        <p:txBody>
          <a:bodyPr anchor="ctr">
            <a:normAutofit/>
          </a:bodyPr>
          <a:lstStyle/>
          <a:p>
            <a:pPr marL="0" indent="0">
              <a:buNone/>
            </a:pPr>
            <a:r>
              <a:rPr lang="en-US" sz="2000" dirty="0"/>
              <a:t>What is agile?</a:t>
            </a:r>
          </a:p>
          <a:p>
            <a:pPr marL="0" indent="0">
              <a:buNone/>
            </a:pPr>
            <a:endParaRPr lang="en-US" sz="2000" dirty="0"/>
          </a:p>
          <a:p>
            <a:r>
              <a:rPr lang="en-US" sz="2000" dirty="0"/>
              <a:t>Agile is a process that allows a team to more efficiently manage a project by breaking it down into several stages, each of which allows for consistent collaboration with stakeholders to promote steady improvements at every stage.</a:t>
            </a:r>
          </a:p>
          <a:p>
            <a:r>
              <a:rPr lang="en-US" sz="2000" dirty="0"/>
              <a:t>In software development, agile practices involve discovering requirements and developing solutions through the collaborative effort of self-organizing and cross-functional teams and their customer/end user.</a:t>
            </a:r>
          </a:p>
          <a:p>
            <a:pPr marL="0" indent="0">
              <a:buNone/>
            </a:pPr>
            <a:br>
              <a:rPr lang="en-US" sz="1200" b="1" dirty="0"/>
            </a:br>
            <a:endParaRPr lang="en-US" sz="1200" dirty="0"/>
          </a:p>
        </p:txBody>
      </p:sp>
      <p:pic>
        <p:nvPicPr>
          <p:cNvPr id="13" name="Picture 12" descr="A person reaching for a paper on a table full of paper and sticky notes">
            <a:extLst>
              <a:ext uri="{FF2B5EF4-FFF2-40B4-BE49-F238E27FC236}">
                <a16:creationId xmlns:a16="http://schemas.microsoft.com/office/drawing/2014/main" id="{36FCD8EA-CE78-FFFB-F0E7-4441D25BF0F1}"/>
              </a:ext>
            </a:extLst>
          </p:cNvPr>
          <p:cNvPicPr>
            <a:picLocks noChangeAspect="1"/>
          </p:cNvPicPr>
          <p:nvPr/>
        </p:nvPicPr>
        <p:blipFill rotWithShape="1">
          <a:blip r:embed="rId2"/>
          <a:srcRect l="19803" r="20796" b="-2"/>
          <a:stretch/>
        </p:blipFill>
        <p:spPr>
          <a:xfrm>
            <a:off x="6096000" y="1"/>
            <a:ext cx="6102825" cy="6858000"/>
          </a:xfrm>
          <a:prstGeom prst="rect">
            <a:avLst/>
          </a:prstGeom>
        </p:spPr>
      </p:pic>
    </p:spTree>
    <p:extLst>
      <p:ext uri="{BB962C8B-B14F-4D97-AF65-F5344CB8AC3E}">
        <p14:creationId xmlns:p14="http://schemas.microsoft.com/office/powerpoint/2010/main" val="1043203345"/>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3987" y="-16714"/>
            <a:ext cx="4766330" cy="1454051"/>
          </a:xfrm>
        </p:spPr>
        <p:txBody>
          <a:bodyPr>
            <a:normAutofit/>
          </a:bodyPr>
          <a:lstStyle/>
          <a:p>
            <a:r>
              <a:rPr lang="en-US" sz="3600" dirty="0">
                <a:solidFill>
                  <a:schemeClr val="tx2"/>
                </a:solidFill>
              </a:rPr>
              <a:t>Scrum Best Practices</a:t>
            </a:r>
            <a:br>
              <a:rPr lang="en-US" sz="3600" b="1" dirty="0">
                <a:solidFill>
                  <a:schemeClr val="tx2"/>
                </a:solidFill>
              </a:rPr>
            </a:br>
            <a:endParaRPr lang="en-US" sz="3600" dirty="0">
              <a:solidFill>
                <a:schemeClr val="tx2"/>
              </a:solidFill>
            </a:endParaRPr>
          </a:p>
        </p:txBody>
      </p:sp>
      <p:sp>
        <p:nvSpPr>
          <p:cNvPr id="3" name="Content Placeholder 2"/>
          <p:cNvSpPr>
            <a:spLocks noGrp="1"/>
          </p:cNvSpPr>
          <p:nvPr>
            <p:ph idx="1"/>
          </p:nvPr>
        </p:nvSpPr>
        <p:spPr>
          <a:xfrm>
            <a:off x="273600" y="1188000"/>
            <a:ext cx="5760000" cy="4587159"/>
          </a:xfrm>
        </p:spPr>
        <p:txBody>
          <a:bodyPr anchor="t">
            <a:normAutofit fontScale="92500" lnSpcReduction="10000"/>
          </a:bodyPr>
          <a:lstStyle/>
          <a:p>
            <a:r>
              <a:rPr lang="en-US" sz="1800" dirty="0">
                <a:solidFill>
                  <a:schemeClr val="tx2"/>
                </a:solidFill>
              </a:rPr>
              <a:t>Teamwork wins rugby games and helps software developers create quality products. To get the best quality out of scrum:</a:t>
            </a:r>
          </a:p>
          <a:p>
            <a:pPr lvl="0"/>
            <a:r>
              <a:rPr lang="en-US" sz="1800" dirty="0">
                <a:solidFill>
                  <a:schemeClr val="tx2"/>
                </a:solidFill>
              </a:rPr>
              <a:t>Define requirements just in time to keep product features as relevant as possible.</a:t>
            </a:r>
          </a:p>
          <a:p>
            <a:pPr lvl="0"/>
            <a:r>
              <a:rPr lang="en-US" sz="1800" dirty="0">
                <a:solidFill>
                  <a:schemeClr val="tx2"/>
                </a:solidFill>
              </a:rPr>
              <a:t>Test and incorporate product owner feedback daily.</a:t>
            </a:r>
          </a:p>
          <a:p>
            <a:pPr lvl="0"/>
            <a:r>
              <a:rPr lang="en-US" sz="1800" dirty="0">
                <a:solidFill>
                  <a:schemeClr val="tx2"/>
                </a:solidFill>
              </a:rPr>
              <a:t>Sprint reviews with stakeholders need to be regular.</a:t>
            </a:r>
          </a:p>
          <a:p>
            <a:pPr lvl="0"/>
            <a:r>
              <a:rPr lang="en-US" sz="1800" dirty="0">
                <a:solidFill>
                  <a:schemeClr val="tx2"/>
                </a:solidFill>
              </a:rPr>
              <a:t>The scrum team needs to use the sprint retrospectives to improve how they work.</a:t>
            </a:r>
          </a:p>
          <a:p>
            <a:pPr lvl="0"/>
            <a:r>
              <a:rPr lang="en-US" sz="1800" dirty="0">
                <a:solidFill>
                  <a:schemeClr val="tx2"/>
                </a:solidFill>
              </a:rPr>
              <a:t>Conduct face-to-face conversations to reduce miscommunications.</a:t>
            </a:r>
          </a:p>
          <a:p>
            <a:pPr lvl="0"/>
            <a:r>
              <a:rPr lang="en-US" sz="1800" dirty="0">
                <a:solidFill>
                  <a:schemeClr val="tx2"/>
                </a:solidFill>
              </a:rPr>
              <a:t>Trust the teams to do the best job possible.</a:t>
            </a:r>
          </a:p>
          <a:p>
            <a:pPr lvl="0"/>
            <a:r>
              <a:rPr lang="en-US" sz="1800" dirty="0">
                <a:solidFill>
                  <a:schemeClr val="tx2"/>
                </a:solidFill>
              </a:rPr>
              <a:t>Allow the teams to self-organize around people’s skills, work styles and personalities.</a:t>
            </a:r>
          </a:p>
          <a:p>
            <a:pPr lvl="0"/>
            <a:r>
              <a:rPr lang="en-US" sz="1800" dirty="0">
                <a:solidFill>
                  <a:schemeClr val="tx2"/>
                </a:solidFill>
              </a:rPr>
              <a:t>Don’t burn out the team members. Respect the balance between their personal and professional lives to ease stress. </a:t>
            </a:r>
          </a:p>
          <a:p>
            <a:endParaRPr lang="en-US" sz="1100" dirty="0">
              <a:solidFill>
                <a:schemeClr val="tx2"/>
              </a:solidFill>
            </a:endParaRPr>
          </a:p>
        </p:txBody>
      </p:sp>
      <p:grpSp>
        <p:nvGrpSpPr>
          <p:cNvPr id="26" name="Group 2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7" name="Freeform: Shape 2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cklog">
            <a:extLst>
              <a:ext uri="{FF2B5EF4-FFF2-40B4-BE49-F238E27FC236}">
                <a16:creationId xmlns:a16="http://schemas.microsoft.com/office/drawing/2014/main" id="{5D7D6D90-C90E-DAD7-13FE-86EE0D4E9C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cxnSp>
        <p:nvCxnSpPr>
          <p:cNvPr id="5" name="Straight Connector 4">
            <a:extLst>
              <a:ext uri="{FF2B5EF4-FFF2-40B4-BE49-F238E27FC236}">
                <a16:creationId xmlns:a16="http://schemas.microsoft.com/office/drawing/2014/main" id="{180FA250-4358-322E-37C3-61FFE6B299ED}"/>
              </a:ext>
            </a:extLst>
          </p:cNvPr>
          <p:cNvCxnSpPr>
            <a:cxnSpLocks/>
          </p:cNvCxnSpPr>
          <p:nvPr/>
        </p:nvCxnSpPr>
        <p:spPr>
          <a:xfrm>
            <a:off x="0" y="926511"/>
            <a:ext cx="75634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869417"/>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000" y="-496799"/>
            <a:ext cx="7408800" cy="2753806"/>
          </a:xfrm>
        </p:spPr>
        <p:txBody>
          <a:bodyPr>
            <a:normAutofit/>
          </a:bodyPr>
          <a:lstStyle/>
          <a:p>
            <a:r>
              <a:rPr lang="en-US" sz="3600" dirty="0">
                <a:solidFill>
                  <a:schemeClr val="tx2"/>
                </a:solidFill>
              </a:rPr>
              <a:t>Role of test engineer in scrum team</a:t>
            </a:r>
          </a:p>
        </p:txBody>
      </p:sp>
      <p:sp>
        <p:nvSpPr>
          <p:cNvPr id="3" name="Content Placeholder 2"/>
          <p:cNvSpPr>
            <a:spLocks noGrp="1"/>
          </p:cNvSpPr>
          <p:nvPr>
            <p:ph idx="1"/>
          </p:nvPr>
        </p:nvSpPr>
        <p:spPr>
          <a:xfrm>
            <a:off x="108000" y="1454400"/>
            <a:ext cx="5810400" cy="4320759"/>
          </a:xfrm>
        </p:spPr>
        <p:txBody>
          <a:bodyPr anchor="t">
            <a:normAutofit lnSpcReduction="10000"/>
          </a:bodyPr>
          <a:lstStyle/>
          <a:p>
            <a:r>
              <a:rPr lang="en-US" sz="1800" dirty="0">
                <a:solidFill>
                  <a:schemeClr val="tx2"/>
                </a:solidFill>
              </a:rPr>
              <a:t>The </a:t>
            </a:r>
            <a:r>
              <a:rPr lang="en-US" sz="1800" b="1" dirty="0">
                <a:solidFill>
                  <a:schemeClr val="tx2"/>
                </a:solidFill>
              </a:rPr>
              <a:t>tester</a:t>
            </a:r>
            <a:r>
              <a:rPr lang="en-US" sz="1800" dirty="0">
                <a:solidFill>
                  <a:schemeClr val="tx2"/>
                </a:solidFill>
              </a:rPr>
              <a:t> should be actively engaged in the </a:t>
            </a:r>
            <a:r>
              <a:rPr lang="en-US" sz="1800" b="1" dirty="0">
                <a:solidFill>
                  <a:schemeClr val="tx2"/>
                </a:solidFill>
              </a:rPr>
              <a:t>team's</a:t>
            </a:r>
            <a:r>
              <a:rPr lang="en-US" sz="1800" dirty="0">
                <a:solidFill>
                  <a:schemeClr val="tx2"/>
                </a:solidFill>
              </a:rPr>
              <a:t> work during the </a:t>
            </a:r>
            <a:r>
              <a:rPr lang="en-US" sz="1800" b="1" dirty="0">
                <a:solidFill>
                  <a:schemeClr val="tx2"/>
                </a:solidFill>
              </a:rPr>
              <a:t>Sprint</a:t>
            </a:r>
            <a:r>
              <a:rPr lang="en-US" sz="1800" dirty="0">
                <a:solidFill>
                  <a:schemeClr val="tx2"/>
                </a:solidFill>
              </a:rPr>
              <a:t> and meetings. It is the </a:t>
            </a:r>
            <a:r>
              <a:rPr lang="en-US" sz="1800" b="1" dirty="0">
                <a:solidFill>
                  <a:schemeClr val="tx2"/>
                </a:solidFill>
              </a:rPr>
              <a:t>tester's role</a:t>
            </a:r>
            <a:r>
              <a:rPr lang="en-US" sz="1800" dirty="0">
                <a:solidFill>
                  <a:schemeClr val="tx2"/>
                </a:solidFill>
              </a:rPr>
              <a:t> to ensure the quality of the developed product and the delivery process itself</a:t>
            </a:r>
          </a:p>
          <a:p>
            <a:r>
              <a:rPr lang="en-US" sz="1800" dirty="0">
                <a:solidFill>
                  <a:schemeClr val="tx2"/>
                </a:solidFill>
              </a:rPr>
              <a:t>The development team in </a:t>
            </a:r>
            <a:r>
              <a:rPr lang="en-US" sz="1800" b="1" dirty="0">
                <a:solidFill>
                  <a:schemeClr val="tx2"/>
                </a:solidFill>
              </a:rPr>
              <a:t>Scrum</a:t>
            </a:r>
            <a:r>
              <a:rPr lang="en-US" sz="1800" dirty="0">
                <a:solidFill>
                  <a:schemeClr val="tx2"/>
                </a:solidFill>
              </a:rPr>
              <a:t> is responsible for developing the product by working closely with the Product Owner. As per the </a:t>
            </a:r>
            <a:r>
              <a:rPr lang="en-US" sz="1800" b="1" dirty="0">
                <a:solidFill>
                  <a:schemeClr val="tx2"/>
                </a:solidFill>
              </a:rPr>
              <a:t>testing</a:t>
            </a:r>
            <a:r>
              <a:rPr lang="en-US" sz="1800" dirty="0">
                <a:solidFill>
                  <a:schemeClr val="tx2"/>
                </a:solidFill>
              </a:rPr>
              <a:t> quadrants, the </a:t>
            </a:r>
            <a:r>
              <a:rPr lang="en-US" sz="1800" b="1" dirty="0">
                <a:solidFill>
                  <a:schemeClr val="tx2"/>
                </a:solidFill>
              </a:rPr>
              <a:t>testers</a:t>
            </a:r>
            <a:r>
              <a:rPr lang="en-US" sz="1800" dirty="0">
                <a:solidFill>
                  <a:schemeClr val="tx2"/>
                </a:solidFill>
              </a:rPr>
              <a:t> are responsible for technology-facing tests that support team &amp; critique the product and business-facing tests that help the team &amp; critiques the product.</a:t>
            </a:r>
          </a:p>
          <a:p>
            <a:r>
              <a:rPr lang="en-US" sz="1800" dirty="0">
                <a:solidFill>
                  <a:schemeClr val="tx2"/>
                </a:solidFill>
              </a:rPr>
              <a:t>Even though an entire </a:t>
            </a:r>
            <a:r>
              <a:rPr lang="en-US" sz="1800" b="1" dirty="0">
                <a:solidFill>
                  <a:schemeClr val="tx2"/>
                </a:solidFill>
              </a:rPr>
              <a:t>Scrum team</a:t>
            </a:r>
            <a:r>
              <a:rPr lang="en-US" sz="1800" dirty="0">
                <a:solidFill>
                  <a:schemeClr val="tx2"/>
                </a:solidFill>
              </a:rPr>
              <a:t> has </a:t>
            </a:r>
            <a:r>
              <a:rPr lang="en-US" sz="1800" b="1" dirty="0">
                <a:solidFill>
                  <a:schemeClr val="tx2"/>
                </a:solidFill>
              </a:rPr>
              <a:t>responsibility</a:t>
            </a:r>
            <a:r>
              <a:rPr lang="en-US" sz="1800" dirty="0">
                <a:solidFill>
                  <a:schemeClr val="tx2"/>
                </a:solidFill>
              </a:rPr>
              <a:t> for </a:t>
            </a:r>
            <a:r>
              <a:rPr lang="en-US" sz="1800" b="1" dirty="0">
                <a:solidFill>
                  <a:schemeClr val="tx2"/>
                </a:solidFill>
              </a:rPr>
              <a:t>testing</a:t>
            </a:r>
            <a:r>
              <a:rPr lang="en-US" sz="1800" dirty="0">
                <a:solidFill>
                  <a:schemeClr val="tx2"/>
                </a:solidFill>
              </a:rPr>
              <a:t> and code quality, someone on the </a:t>
            </a:r>
            <a:r>
              <a:rPr lang="en-US" sz="1800" b="1" dirty="0">
                <a:solidFill>
                  <a:schemeClr val="tx2"/>
                </a:solidFill>
              </a:rPr>
              <a:t>team</a:t>
            </a:r>
            <a:r>
              <a:rPr lang="en-US" sz="1800" dirty="0">
                <a:solidFill>
                  <a:schemeClr val="tx2"/>
                </a:solidFill>
              </a:rPr>
              <a:t> needs to be good at </a:t>
            </a:r>
            <a:r>
              <a:rPr lang="en-US" sz="1800" b="1" dirty="0">
                <a:solidFill>
                  <a:schemeClr val="tx2"/>
                </a:solidFill>
              </a:rPr>
              <a:t>testing</a:t>
            </a:r>
            <a:r>
              <a:rPr lang="en-US" sz="1800" dirty="0">
                <a:solidFill>
                  <a:schemeClr val="tx2"/>
                </a:solidFill>
              </a:rPr>
              <a:t>, and someone on the </a:t>
            </a:r>
            <a:r>
              <a:rPr lang="en-US" sz="1800" b="1" dirty="0">
                <a:solidFill>
                  <a:schemeClr val="tx2"/>
                </a:solidFill>
              </a:rPr>
              <a:t>team</a:t>
            </a:r>
            <a:r>
              <a:rPr lang="en-US" sz="1800" dirty="0">
                <a:solidFill>
                  <a:schemeClr val="tx2"/>
                </a:solidFill>
              </a:rPr>
              <a:t> needs to set up unit and regression </a:t>
            </a:r>
            <a:r>
              <a:rPr lang="en-US" sz="1800" b="1" dirty="0">
                <a:solidFill>
                  <a:schemeClr val="tx2"/>
                </a:solidFill>
              </a:rPr>
              <a:t>test</a:t>
            </a:r>
            <a:r>
              <a:rPr lang="en-US" sz="1800" dirty="0">
                <a:solidFill>
                  <a:schemeClr val="tx2"/>
                </a:solidFill>
              </a:rPr>
              <a:t> automation, run the end-to-end integration tests, and do manual exploratory </a:t>
            </a:r>
            <a:r>
              <a:rPr lang="en-US" sz="1800" b="1" dirty="0">
                <a:solidFill>
                  <a:schemeClr val="tx2"/>
                </a:solidFill>
              </a:rPr>
              <a:t>testing</a:t>
            </a:r>
            <a:r>
              <a:rPr lang="en-US" sz="1800" dirty="0">
                <a:solidFill>
                  <a:schemeClr val="tx2"/>
                </a:solidFill>
              </a:rPr>
              <a:t> on the whole product</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heck List">
            <a:extLst>
              <a:ext uri="{FF2B5EF4-FFF2-40B4-BE49-F238E27FC236}">
                <a16:creationId xmlns:a16="http://schemas.microsoft.com/office/drawing/2014/main" id="{E7FE1107-3BDA-01A6-F70A-B760BFD0A5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144521228"/>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226" y="1594707"/>
            <a:ext cx="9833548" cy="1325563"/>
          </a:xfrm>
        </p:spPr>
        <p:txBody>
          <a:bodyPr anchor="b">
            <a:normAutofit/>
          </a:bodyPr>
          <a:lstStyle/>
          <a:p>
            <a:pPr algn="ctr"/>
            <a:r>
              <a:rPr lang="en-US" sz="3600" b="1" dirty="0">
                <a:solidFill>
                  <a:schemeClr val="tx2"/>
                </a:solidFill>
              </a:rPr>
              <a:t>Scrum in Software Testing</a:t>
            </a:r>
            <a:r>
              <a:rPr lang="en-US" sz="3600" dirty="0">
                <a:solidFill>
                  <a:schemeClr val="tx2"/>
                </a:solidFill>
              </a:rPr>
              <a:t> </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3329677"/>
            <a:ext cx="9833548" cy="2457269"/>
          </a:xfrm>
        </p:spPr>
        <p:txBody>
          <a:bodyPr>
            <a:normAutofit/>
          </a:bodyPr>
          <a:lstStyle/>
          <a:p>
            <a:r>
              <a:rPr lang="en-US" sz="1800" b="1" dirty="0">
                <a:solidFill>
                  <a:schemeClr val="tx2"/>
                </a:solidFill>
              </a:rPr>
              <a:t>Scrum in Software Testing</a:t>
            </a:r>
            <a:r>
              <a:rPr lang="en-US" sz="1800" dirty="0">
                <a:solidFill>
                  <a:schemeClr val="tx2"/>
                </a:solidFill>
              </a:rPr>
              <a:t> is a methodology for building complex software applications. It provides easy solutions for executing complicated tasks. Scrum helps the development team to focus on all aspects of the software product development like quality, performance, usability and so on. It provides with transparency, inspection and adaptation during the software development to avoid complexity.</a:t>
            </a:r>
          </a:p>
          <a:p>
            <a:endParaRPr lang="en-US" sz="18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4005905"/>
      </p:ext>
    </p:extLst>
  </p:cSld>
  <p:clrMapOvr>
    <a:masterClrMapping/>
  </p:clrMapOvr>
  <p:transition spd="med" advTm="5000">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226" y="1280679"/>
            <a:ext cx="9833548" cy="1325563"/>
          </a:xfrm>
        </p:spPr>
        <p:txBody>
          <a:bodyPr anchor="b">
            <a:normAutofit/>
          </a:bodyPr>
          <a:lstStyle/>
          <a:p>
            <a:pPr algn="ctr"/>
            <a:r>
              <a:rPr lang="en-US" sz="3600" b="1" dirty="0">
                <a:solidFill>
                  <a:schemeClr val="tx2"/>
                </a:solidFill>
              </a:rPr>
              <a:t>Scrum Testing</a:t>
            </a:r>
            <a:br>
              <a:rPr lang="en-US" sz="3600" b="1" dirty="0">
                <a:solidFill>
                  <a:schemeClr val="tx2"/>
                </a:solidFill>
              </a:rPr>
            </a:br>
            <a:endParaRPr lang="en-US" sz="36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2890979"/>
            <a:ext cx="9833548" cy="2693976"/>
          </a:xfrm>
        </p:spPr>
        <p:txBody>
          <a:bodyPr>
            <a:normAutofit/>
          </a:bodyPr>
          <a:lstStyle/>
          <a:p>
            <a:r>
              <a:rPr lang="en-US" sz="1800" b="1" dirty="0">
                <a:solidFill>
                  <a:schemeClr val="tx2"/>
                </a:solidFill>
              </a:rPr>
              <a:t>Scrum Testing</a:t>
            </a:r>
            <a:r>
              <a:rPr lang="en-US" sz="1800" dirty="0">
                <a:solidFill>
                  <a:schemeClr val="tx2"/>
                </a:solidFill>
              </a:rPr>
              <a:t> is a testing done in scrum methodology to verify the software application requirements are met. It involves checking non-functional parameters like security, usability, performance etc. There is no active role of tester in the process so it is usually performed by developers with Unit Test. Sometimes dedicated test teams are needed depending on nature &amp; complexity of project.</a:t>
            </a:r>
          </a:p>
          <a:p>
            <a:endParaRPr lang="en-US" sz="18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3144622"/>
      </p:ext>
    </p:extLst>
  </p:cSld>
  <p:clrMapOvr>
    <a:masterClrMapping/>
  </p:clrMapOvr>
  <p:transition spd="med" advTm="5000">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04672" y="457200"/>
            <a:ext cx="10579608" cy="1188720"/>
          </a:xfrm>
        </p:spPr>
        <p:txBody>
          <a:bodyPr>
            <a:normAutofit/>
          </a:bodyPr>
          <a:lstStyle/>
          <a:p>
            <a:r>
              <a:rPr lang="en-US" sz="4000" dirty="0">
                <a:solidFill>
                  <a:schemeClr val="tx2"/>
                </a:solidFill>
              </a:rPr>
              <a:t>Role of test engineer in scrum team</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7990E0FF-BC75-B64F-FE09-0C1AF7C4BC25}"/>
              </a:ext>
            </a:extLst>
          </p:cNvPr>
          <p:cNvGraphicFramePr>
            <a:graphicFrameLocks noGrp="1"/>
          </p:cNvGraphicFramePr>
          <p:nvPr>
            <p:ph idx="1"/>
            <p:extLst>
              <p:ext uri="{D42A27DB-BD31-4B8C-83A1-F6EECF244321}">
                <p14:modId xmlns:p14="http://schemas.microsoft.com/office/powerpoint/2010/main" val="1909149286"/>
              </p:ext>
            </p:extLst>
          </p:nvPr>
        </p:nvGraphicFramePr>
        <p:xfrm>
          <a:off x="438720" y="1418749"/>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917547"/>
      </p:ext>
    </p:extLst>
  </p:cSld>
  <p:clrMapOvr>
    <a:masterClrMapping/>
  </p:clrMapOvr>
  <p:transition spd="med" advTm="5000">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kern="1200" dirty="0">
                <a:solidFill>
                  <a:srgbClr val="FFFFFF"/>
                </a:solidFill>
                <a:latin typeface="+mj-lt"/>
                <a:ea typeface="+mj-ea"/>
                <a:cs typeface="+mj-cs"/>
              </a:rPr>
              <a:t>What is the role of a QA tester on a Scrum team?</a:t>
            </a:r>
            <a:br>
              <a:rPr lang="en-US" sz="3300" b="1" kern="1200" dirty="0">
                <a:solidFill>
                  <a:srgbClr val="FFFFFF"/>
                </a:solidFill>
                <a:latin typeface="+mj-lt"/>
                <a:ea typeface="+mj-ea"/>
                <a:cs typeface="+mj-cs"/>
              </a:rPr>
            </a:br>
            <a:endParaRPr lang="en-US" sz="3300" kern="1200" dirty="0">
              <a:solidFill>
                <a:srgbClr val="FFFFFF"/>
              </a:solidFill>
              <a:latin typeface="+mj-lt"/>
              <a:ea typeface="+mj-ea"/>
              <a:cs typeface="+mj-cs"/>
            </a:endParaRPr>
          </a:p>
        </p:txBody>
      </p:sp>
      <p:pic>
        <p:nvPicPr>
          <p:cNvPr id="4" name="Content Placeholder 3" descr="What is the role of a QA tester on a Scrum team"/>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715555"/>
            <a:ext cx="6780700" cy="5424560"/>
          </a:xfrm>
          <a:prstGeom prst="rect">
            <a:avLst/>
          </a:prstGeom>
          <a:noFill/>
        </p:spPr>
      </p:pic>
    </p:spTree>
    <p:extLst>
      <p:ext uri="{BB962C8B-B14F-4D97-AF65-F5344CB8AC3E}">
        <p14:creationId xmlns:p14="http://schemas.microsoft.com/office/powerpoint/2010/main" val="2536794172"/>
      </p:ext>
    </p:extLst>
  </p:cSld>
  <p:clrMapOvr>
    <a:masterClrMapping/>
  </p:clrMapOvr>
  <p:transition spd="med" advTm="5000">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99226" y="214798"/>
            <a:ext cx="9833548" cy="1066802"/>
          </a:xfrm>
        </p:spPr>
        <p:txBody>
          <a:bodyPr anchor="b">
            <a:normAutofit/>
          </a:bodyPr>
          <a:lstStyle/>
          <a:p>
            <a:r>
              <a:rPr lang="en-US" sz="3600" b="1" dirty="0">
                <a:solidFill>
                  <a:schemeClr val="tx2"/>
                </a:solidFill>
              </a:rPr>
              <a:t>What is the role of a QA tester on a Scrum team?</a:t>
            </a:r>
            <a:endParaRPr lang="en-US" sz="3600" dirty="0">
              <a:solidFill>
                <a:schemeClr val="tx2"/>
              </a:solidFill>
            </a:endParaRP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7" name="Freeform: Shape 16">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87200" y="2109600"/>
            <a:ext cx="10825574" cy="3885299"/>
          </a:xfrm>
        </p:spPr>
        <p:txBody>
          <a:bodyPr anchor="ctr">
            <a:normAutofit lnSpcReduction="10000"/>
          </a:bodyPr>
          <a:lstStyle/>
          <a:p>
            <a:r>
              <a:rPr lang="en-US" sz="1800" b="1" dirty="0">
                <a:solidFill>
                  <a:schemeClr val="tx2"/>
                </a:solidFill>
              </a:rPr>
              <a:t>Face – To – Face Communication:</a:t>
            </a:r>
          </a:p>
          <a:p>
            <a:pPr marL="0" indent="0" fontAlgn="base">
              <a:buNone/>
            </a:pPr>
            <a:r>
              <a:rPr lang="en-US" sz="1800" dirty="0">
                <a:solidFill>
                  <a:schemeClr val="tx2"/>
                </a:solidFill>
              </a:rPr>
              <a:t> Face to face discussion with the team is the most efficient way to communicate ideas to the time. A tester participates in Planning/ Release of the Sprint: The design meetings are held every time before the sprint planning is done. The testers can participate in this meeting and ask questions on the stories being discussed. The tester should make a model in his mind about how the system would look and work based on the discussions.</a:t>
            </a:r>
          </a:p>
          <a:p>
            <a:r>
              <a:rPr lang="en-US" sz="1800" b="1" dirty="0">
                <a:solidFill>
                  <a:schemeClr val="tx2"/>
                </a:solidFill>
              </a:rPr>
              <a:t>Capability to find ambiguity:</a:t>
            </a:r>
          </a:p>
          <a:p>
            <a:pPr marL="0" indent="0" fontAlgn="base">
              <a:buNone/>
            </a:pPr>
            <a:r>
              <a:rPr lang="en-US" sz="1800" dirty="0">
                <a:solidFill>
                  <a:schemeClr val="tx2"/>
                </a:solidFill>
              </a:rPr>
              <a:t>The tester would work collaboratively and productively with the product owner and the customer to form acceptance criteria. An agile tester would be able to describe the feature well. Before any user story is sent for development the tester and other team members would discuss the complete user story with the team member to find out what the customer wants.</a:t>
            </a:r>
          </a:p>
          <a:p>
            <a:r>
              <a:rPr lang="en-US" sz="1800" b="1" dirty="0">
                <a:solidFill>
                  <a:schemeClr val="tx2"/>
                </a:solidFill>
              </a:rPr>
              <a:t>Absolute Role:</a:t>
            </a:r>
          </a:p>
          <a:p>
            <a:pPr marL="0" indent="0" fontAlgn="base">
              <a:buNone/>
            </a:pPr>
            <a:r>
              <a:rPr lang="en-US" sz="1800" dirty="0">
                <a:solidFill>
                  <a:schemeClr val="tx2"/>
                </a:solidFill>
              </a:rPr>
              <a:t>The tester should have good interpersonal skills .</a:t>
            </a:r>
            <a:r>
              <a:rPr lang="en-US" sz="1800" b="1" u="sng" dirty="0">
                <a:solidFill>
                  <a:schemeClr val="tx2"/>
                </a:solidFill>
              </a:rPr>
              <a:t>Tester should have Technical skills</a:t>
            </a:r>
            <a:r>
              <a:rPr lang="en-US" sz="1800" dirty="0">
                <a:solidFill>
                  <a:schemeClr val="tx2"/>
                </a:solidFill>
              </a:rPr>
              <a:t> apart from that he should have good communication skills to deliver the project to the client . This shows that the tester should have a broader range of functionality.</a:t>
            </a:r>
          </a:p>
          <a:p>
            <a:endParaRPr lang="en-US" sz="1300" dirty="0">
              <a:solidFill>
                <a:schemeClr val="tx2"/>
              </a:solidFill>
            </a:endParaRPr>
          </a:p>
        </p:txBody>
      </p:sp>
    </p:spTree>
    <p:extLst>
      <p:ext uri="{BB962C8B-B14F-4D97-AF65-F5344CB8AC3E}">
        <p14:creationId xmlns:p14="http://schemas.microsoft.com/office/powerpoint/2010/main" val="2612465072"/>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72" y="151158"/>
            <a:ext cx="7000128" cy="1454051"/>
          </a:xfrm>
        </p:spPr>
        <p:txBody>
          <a:bodyPr>
            <a:normAutofit/>
          </a:bodyPr>
          <a:lstStyle/>
          <a:p>
            <a:r>
              <a:rPr lang="en-US" sz="3600" b="1" dirty="0">
                <a:solidFill>
                  <a:schemeClr val="tx2"/>
                </a:solidFill>
              </a:rPr>
              <a:t>What is the role of a QA tester on a Scrum team?</a:t>
            </a:r>
            <a:endParaRPr lang="en-US" sz="3600" dirty="0">
              <a:solidFill>
                <a:schemeClr val="tx2"/>
              </a:solidFill>
            </a:endParaRPr>
          </a:p>
        </p:txBody>
      </p:sp>
      <p:sp>
        <p:nvSpPr>
          <p:cNvPr id="3" name="Content Placeholder 2"/>
          <p:cNvSpPr>
            <a:spLocks noGrp="1"/>
          </p:cNvSpPr>
          <p:nvPr>
            <p:ph idx="1"/>
          </p:nvPr>
        </p:nvSpPr>
        <p:spPr>
          <a:xfrm>
            <a:off x="187201" y="1522988"/>
            <a:ext cx="6436982" cy="4647412"/>
          </a:xfrm>
        </p:spPr>
        <p:txBody>
          <a:bodyPr anchor="ctr">
            <a:normAutofit/>
          </a:bodyPr>
          <a:lstStyle/>
          <a:p>
            <a:r>
              <a:rPr lang="en-US" sz="1200" b="1" dirty="0">
                <a:solidFill>
                  <a:schemeClr val="tx2"/>
                </a:solidFill>
              </a:rPr>
              <a:t>Technical Skills:</a:t>
            </a:r>
          </a:p>
          <a:p>
            <a:pPr marL="0" indent="0" fontAlgn="base">
              <a:buNone/>
            </a:pPr>
            <a:r>
              <a:rPr lang="en-US" sz="1200" dirty="0">
                <a:solidFill>
                  <a:schemeClr val="tx2"/>
                </a:solidFill>
              </a:rPr>
              <a:t>An agile tester understands the relevance of technical skills. </a:t>
            </a:r>
            <a:r>
              <a:rPr lang="en-US" sz="1200" dirty="0" err="1">
                <a:solidFill>
                  <a:schemeClr val="tx2"/>
                </a:solidFill>
              </a:rPr>
              <a:t>He/She</a:t>
            </a:r>
            <a:r>
              <a:rPr lang="en-US" sz="1200" dirty="0">
                <a:solidFill>
                  <a:schemeClr val="tx2"/>
                </a:solidFill>
              </a:rPr>
              <a:t> is always prepared to contribute to the technical discussions of the team. His contribution may extend up to code reviews, user stories grooming, requirements understanding. The Agile Software Tester would work with the developers when they are </a:t>
            </a:r>
            <a:r>
              <a:rPr lang="en-US" sz="1200" b="1" u="sng" dirty="0">
                <a:solidFill>
                  <a:schemeClr val="tx2"/>
                </a:solidFill>
              </a:rPr>
              <a:t>performing unit testing</a:t>
            </a:r>
            <a:r>
              <a:rPr lang="en-US" sz="1200" dirty="0">
                <a:solidFill>
                  <a:schemeClr val="tx2"/>
                </a:solidFill>
              </a:rPr>
              <a:t> and share the perspective of testing from a tester point of view instead of developer point.</a:t>
            </a:r>
          </a:p>
          <a:p>
            <a:r>
              <a:rPr lang="en-US" sz="1200" b="1" dirty="0">
                <a:solidFill>
                  <a:schemeClr val="tx2"/>
                </a:solidFill>
              </a:rPr>
              <a:t>Automation:</a:t>
            </a:r>
          </a:p>
          <a:p>
            <a:pPr marL="0" indent="0" fontAlgn="base">
              <a:buNone/>
            </a:pPr>
            <a:r>
              <a:rPr lang="en-US" sz="1200" dirty="0">
                <a:solidFill>
                  <a:schemeClr val="tx2"/>
                </a:solidFill>
              </a:rPr>
              <a:t>Agile testing involves automation at the time of unit testing and integration testing. For automation There are many </a:t>
            </a:r>
            <a:r>
              <a:rPr lang="en-US" sz="1200" b="1" u="sng" dirty="0">
                <a:solidFill>
                  <a:schemeClr val="tx2"/>
                </a:solidFill>
              </a:rPr>
              <a:t>tools available for automation</a:t>
            </a:r>
            <a:r>
              <a:rPr lang="en-US" sz="1200" dirty="0">
                <a:solidFill>
                  <a:schemeClr val="tx2"/>
                </a:solidFill>
              </a:rPr>
              <a:t> which does not require prior training for language.</a:t>
            </a:r>
          </a:p>
          <a:p>
            <a:r>
              <a:rPr lang="en-US" sz="1200" b="1" dirty="0">
                <a:solidFill>
                  <a:schemeClr val="tx2"/>
                </a:solidFill>
              </a:rPr>
              <a:t>Exploratory Tester:</a:t>
            </a:r>
          </a:p>
          <a:p>
            <a:pPr marL="0" indent="0" fontAlgn="base">
              <a:buNone/>
            </a:pPr>
            <a:r>
              <a:rPr lang="en-US" sz="1200" dirty="0">
                <a:solidFill>
                  <a:schemeClr val="tx2"/>
                </a:solidFill>
              </a:rPr>
              <a:t>The skill of exploratory testing is a very useful and powerful method sometimes in the agile process. An exploratory tester can utilize his skills to perform testing avoiding risks and uncertainty in the product. The tester can get ideas from the initial design discussions and the meetings with the team to uncover the system and explore more in the system. Once the tester is able to find out the areas of ambiguity the tester can work more systematically and efficiently in the product. An agile tester should share their knowledge and information with the rest of the scrum team.</a:t>
            </a:r>
          </a:p>
          <a:p>
            <a:endParaRPr lang="en-US" sz="12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Head with Gears">
            <a:extLst>
              <a:ext uri="{FF2B5EF4-FFF2-40B4-BE49-F238E27FC236}">
                <a16:creationId xmlns:a16="http://schemas.microsoft.com/office/drawing/2014/main" id="{71272EAA-715F-AF4E-3902-99D15C6CE2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11117108"/>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78746"/>
            <a:ext cx="8532000" cy="2125277"/>
          </a:xfrm>
        </p:spPr>
        <p:txBody>
          <a:bodyPr>
            <a:normAutofit/>
          </a:bodyPr>
          <a:lstStyle/>
          <a:p>
            <a:r>
              <a:rPr lang="en-US" sz="3300" b="1" dirty="0">
                <a:solidFill>
                  <a:schemeClr val="tx2"/>
                </a:solidFill>
              </a:rPr>
              <a:t>What are the various activity on scrum process</a:t>
            </a:r>
            <a:br>
              <a:rPr lang="en-US" sz="3300" b="1" dirty="0">
                <a:solidFill>
                  <a:schemeClr val="tx2"/>
                </a:solidFill>
              </a:rPr>
            </a:br>
            <a:endParaRPr lang="en-US" sz="3300" dirty="0">
              <a:solidFill>
                <a:schemeClr val="tx2"/>
              </a:solidFill>
            </a:endParaRPr>
          </a:p>
        </p:txBody>
      </p:sp>
      <p:sp>
        <p:nvSpPr>
          <p:cNvPr id="3" name="Content Placeholder 2"/>
          <p:cNvSpPr>
            <a:spLocks noGrp="1"/>
          </p:cNvSpPr>
          <p:nvPr>
            <p:ph idx="1"/>
          </p:nvPr>
        </p:nvSpPr>
        <p:spPr>
          <a:xfrm>
            <a:off x="187200" y="1296000"/>
            <a:ext cx="7704000" cy="4764971"/>
          </a:xfrm>
        </p:spPr>
        <p:txBody>
          <a:bodyPr anchor="ctr">
            <a:normAutofit/>
          </a:bodyPr>
          <a:lstStyle/>
          <a:p>
            <a:pPr lvl="0" fontAlgn="base"/>
            <a:r>
              <a:rPr lang="en-US" sz="2400" dirty="0">
                <a:solidFill>
                  <a:schemeClr val="tx2"/>
                </a:solidFill>
              </a:rPr>
              <a:t>sprint meeting : Which Item should be picked from backlogs and estimated time for developing the component. It should also on the prioritizing the work.</a:t>
            </a:r>
          </a:p>
          <a:p>
            <a:pPr lvl="0" fontAlgn="base"/>
            <a:r>
              <a:rPr lang="en-US" sz="2400" dirty="0">
                <a:solidFill>
                  <a:schemeClr val="tx2"/>
                </a:solidFill>
              </a:rPr>
              <a:t>Daily scrum : In daily scrum meeting tester should get the information about previously done tasks and also do plan for next task to deliver the developer.</a:t>
            </a:r>
          </a:p>
          <a:p>
            <a:pPr lvl="0" fontAlgn="base"/>
            <a:r>
              <a:rPr lang="en-US" sz="2400" dirty="0">
                <a:solidFill>
                  <a:schemeClr val="tx2"/>
                </a:solidFill>
              </a:rPr>
              <a:t>Daily work : Tester should perform acceptance test ,system test and on the unit test and integration test tester should perform Automation test on the Daily work of the current sprint</a:t>
            </a:r>
          </a:p>
          <a:p>
            <a:endParaRPr lang="en-US" sz="18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Monthly calendar">
            <a:extLst>
              <a:ext uri="{FF2B5EF4-FFF2-40B4-BE49-F238E27FC236}">
                <a16:creationId xmlns:a16="http://schemas.microsoft.com/office/drawing/2014/main" id="{7C1B80A9-4005-E91A-D41C-44832C9C29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087176416"/>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226" y="1594707"/>
            <a:ext cx="9833548" cy="1325563"/>
          </a:xfrm>
        </p:spPr>
        <p:txBody>
          <a:bodyPr anchor="b">
            <a:normAutofit/>
          </a:bodyPr>
          <a:lstStyle/>
          <a:p>
            <a:pPr algn="ctr"/>
            <a:r>
              <a:rPr lang="en-US" sz="3600" b="1" dirty="0">
                <a:solidFill>
                  <a:schemeClr val="tx2"/>
                </a:solidFill>
              </a:rPr>
              <a:t>In Review and Retrospection meeting</a:t>
            </a:r>
            <a:br>
              <a:rPr lang="en-US" sz="3600" b="1" dirty="0">
                <a:solidFill>
                  <a:schemeClr val="tx2"/>
                </a:solidFill>
              </a:rPr>
            </a:br>
            <a:endParaRPr lang="en-US" sz="3600"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2721601"/>
            <a:ext cx="9833548" cy="3065346"/>
          </a:xfrm>
        </p:spPr>
        <p:txBody>
          <a:bodyPr>
            <a:normAutofit fontScale="92500"/>
          </a:bodyPr>
          <a:lstStyle/>
          <a:p>
            <a:pPr lvl="0" fontAlgn="base"/>
            <a:r>
              <a:rPr lang="en-US" sz="2400" dirty="0">
                <a:solidFill>
                  <a:schemeClr val="tx2"/>
                </a:solidFill>
              </a:rPr>
              <a:t>The tester needs to identify what went wrong and what went right in the current sprint</a:t>
            </a:r>
          </a:p>
          <a:p>
            <a:pPr lvl="0" fontAlgn="base"/>
            <a:r>
              <a:rPr lang="en-US" sz="2400" dirty="0">
                <a:solidFill>
                  <a:schemeClr val="tx2"/>
                </a:solidFill>
              </a:rPr>
              <a:t>He needs to learn new lessons and best practices from the current sprint</a:t>
            </a:r>
          </a:p>
          <a:p>
            <a:pPr lvl="0" fontAlgn="base"/>
            <a:r>
              <a:rPr lang="en-US" sz="2400" dirty="0">
                <a:solidFill>
                  <a:schemeClr val="tx2"/>
                </a:solidFill>
              </a:rPr>
              <a:t>The tester is encouraged to write new user stories that would help in testing and also user stories that would help the customer</a:t>
            </a:r>
          </a:p>
          <a:p>
            <a:pPr lvl="0" fontAlgn="base"/>
            <a:r>
              <a:rPr lang="en-US" sz="2400" dirty="0">
                <a:solidFill>
                  <a:schemeClr val="tx2"/>
                </a:solidFill>
              </a:rPr>
              <a:t>The tester will discuss like if any user story was not covered in current sprint.</a:t>
            </a:r>
          </a:p>
          <a:p>
            <a:pPr lvl="0" fontAlgn="base"/>
            <a:r>
              <a:rPr lang="en-US" sz="2400" dirty="0">
                <a:solidFill>
                  <a:schemeClr val="tx2"/>
                </a:solidFill>
              </a:rPr>
              <a:t>Any obstructions in the project will be put under consideration of Scrum Master.</a:t>
            </a:r>
          </a:p>
          <a:p>
            <a:endParaRPr lang="en-US" sz="18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493209"/>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4A74-19BD-F7B1-38C0-5F19D06DAE5B}"/>
              </a:ext>
            </a:extLst>
          </p:cNvPr>
          <p:cNvSpPr>
            <a:spLocks noGrp="1"/>
          </p:cNvSpPr>
          <p:nvPr>
            <p:ph type="title"/>
          </p:nvPr>
        </p:nvSpPr>
        <p:spPr>
          <a:xfrm>
            <a:off x="0" y="365125"/>
            <a:ext cx="12192000" cy="1325563"/>
          </a:xfrm>
        </p:spPr>
        <p:txBody>
          <a:bodyPr/>
          <a:lstStyle/>
          <a:p>
            <a:r>
              <a:rPr lang="en-US" dirty="0"/>
              <a:t>12 principles of agile</a:t>
            </a:r>
            <a:br>
              <a:rPr lang="en-US" b="1" dirty="0"/>
            </a:br>
            <a:endParaRPr lang="en-IN" dirty="0"/>
          </a:p>
        </p:txBody>
      </p:sp>
      <p:graphicFrame>
        <p:nvGraphicFramePr>
          <p:cNvPr id="5" name="Content Placeholder 2">
            <a:extLst>
              <a:ext uri="{FF2B5EF4-FFF2-40B4-BE49-F238E27FC236}">
                <a16:creationId xmlns:a16="http://schemas.microsoft.com/office/drawing/2014/main" id="{2403FB06-1511-F5B7-91C9-D9A6E52D7EFD}"/>
              </a:ext>
            </a:extLst>
          </p:cNvPr>
          <p:cNvGraphicFramePr>
            <a:graphicFrameLocks noGrp="1"/>
          </p:cNvGraphicFramePr>
          <p:nvPr>
            <p:ph idx="1"/>
            <p:extLst>
              <p:ext uri="{D42A27DB-BD31-4B8C-83A1-F6EECF244321}">
                <p14:modId xmlns:p14="http://schemas.microsoft.com/office/powerpoint/2010/main" val="41419966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184149"/>
      </p:ext>
    </p:extLst>
  </p:cSld>
  <p:clrMapOvr>
    <a:masterClrMapping/>
  </p:clrMapOvr>
  <p:transition spd="med" advTm="500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58BB-5652-5AA4-279A-B8B3C264530C}"/>
              </a:ext>
            </a:extLst>
          </p:cNvPr>
          <p:cNvSpPr>
            <a:spLocks noGrp="1"/>
          </p:cNvSpPr>
          <p:nvPr>
            <p:ph type="title"/>
          </p:nvPr>
        </p:nvSpPr>
        <p:spPr>
          <a:xfrm>
            <a:off x="0" y="0"/>
            <a:ext cx="12192000" cy="1325563"/>
          </a:xfrm>
          <a:solidFill>
            <a:schemeClr val="accent1"/>
          </a:solidFill>
        </p:spPr>
        <p:txBody>
          <a:bodyPr/>
          <a:lstStyle/>
          <a:p>
            <a:r>
              <a:rPr lang="en-IN" dirty="0">
                <a:solidFill>
                  <a:schemeClr val="bg1"/>
                </a:solidFill>
              </a:rPr>
              <a:t>Agile methodology </a:t>
            </a:r>
          </a:p>
        </p:txBody>
      </p:sp>
      <p:graphicFrame>
        <p:nvGraphicFramePr>
          <p:cNvPr id="5" name="Content Placeholder 2">
            <a:extLst>
              <a:ext uri="{FF2B5EF4-FFF2-40B4-BE49-F238E27FC236}">
                <a16:creationId xmlns:a16="http://schemas.microsoft.com/office/drawing/2014/main" id="{FB453F8F-90A3-D2FC-D8F9-C9B4BB46C4D8}"/>
              </a:ext>
            </a:extLst>
          </p:cNvPr>
          <p:cNvGraphicFramePr>
            <a:graphicFrameLocks noGrp="1"/>
          </p:cNvGraphicFramePr>
          <p:nvPr>
            <p:ph idx="1"/>
            <p:extLst>
              <p:ext uri="{D42A27DB-BD31-4B8C-83A1-F6EECF244321}">
                <p14:modId xmlns:p14="http://schemas.microsoft.com/office/powerpoint/2010/main" val="12504195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9658238"/>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4E5901-BCC4-34EB-A0A0-176DF1E54C69}"/>
              </a:ext>
            </a:extLst>
          </p:cNvPr>
          <p:cNvSpPr>
            <a:spLocks noGrp="1"/>
          </p:cNvSpPr>
          <p:nvPr>
            <p:ph type="title"/>
          </p:nvPr>
        </p:nvSpPr>
        <p:spPr>
          <a:xfrm>
            <a:off x="804672" y="802955"/>
            <a:ext cx="4977976" cy="1454051"/>
          </a:xfrm>
        </p:spPr>
        <p:txBody>
          <a:bodyPr>
            <a:normAutofit/>
          </a:bodyPr>
          <a:lstStyle/>
          <a:p>
            <a:r>
              <a:rPr lang="en-US" sz="3300" b="1" dirty="0">
                <a:solidFill>
                  <a:schemeClr val="tx2"/>
                </a:solidFill>
              </a:rPr>
              <a:t>Examples</a:t>
            </a:r>
            <a:r>
              <a:rPr lang="en-US" sz="3300" dirty="0">
                <a:solidFill>
                  <a:schemeClr val="tx2"/>
                </a:solidFill>
              </a:rPr>
              <a:t> of </a:t>
            </a:r>
            <a:r>
              <a:rPr lang="en-US" sz="3300" b="1" dirty="0">
                <a:solidFill>
                  <a:schemeClr val="tx2"/>
                </a:solidFill>
              </a:rPr>
              <a:t>Agile Methodology</a:t>
            </a:r>
            <a:br>
              <a:rPr lang="en-US" sz="3300" dirty="0">
                <a:solidFill>
                  <a:schemeClr val="tx2"/>
                </a:solidFill>
              </a:rPr>
            </a:br>
            <a:endParaRPr lang="en-IN" sz="3300" dirty="0">
              <a:solidFill>
                <a:schemeClr val="tx2"/>
              </a:solidFill>
            </a:endParaRPr>
          </a:p>
        </p:txBody>
      </p:sp>
      <p:sp>
        <p:nvSpPr>
          <p:cNvPr id="3" name="Content Placeholder 2">
            <a:extLst>
              <a:ext uri="{FF2B5EF4-FFF2-40B4-BE49-F238E27FC236}">
                <a16:creationId xmlns:a16="http://schemas.microsoft.com/office/drawing/2014/main" id="{1E0C3A85-A380-AB8C-2AF2-C02FC18E1DCD}"/>
              </a:ext>
            </a:extLst>
          </p:cNvPr>
          <p:cNvSpPr>
            <a:spLocks noGrp="1"/>
          </p:cNvSpPr>
          <p:nvPr>
            <p:ph idx="1"/>
          </p:nvPr>
        </p:nvSpPr>
        <p:spPr>
          <a:xfrm>
            <a:off x="804672" y="2421682"/>
            <a:ext cx="4977578" cy="3639289"/>
          </a:xfrm>
        </p:spPr>
        <p:txBody>
          <a:bodyPr anchor="ctr">
            <a:normAutofit/>
          </a:bodyPr>
          <a:lstStyle/>
          <a:p>
            <a:r>
              <a:rPr lang="en-US" sz="1800" dirty="0">
                <a:solidFill>
                  <a:schemeClr val="tx2"/>
                </a:solidFill>
              </a:rPr>
              <a:t>Agile </a:t>
            </a:r>
            <a:r>
              <a:rPr lang="en-US" sz="1800" b="1" dirty="0">
                <a:solidFill>
                  <a:schemeClr val="tx2"/>
                </a:solidFill>
              </a:rPr>
              <a:t>Scrum Methodology</a:t>
            </a:r>
            <a:r>
              <a:rPr lang="en-US" sz="1800" dirty="0">
                <a:solidFill>
                  <a:schemeClr val="tx2"/>
                </a:solidFill>
              </a:rPr>
              <a:t>.</a:t>
            </a:r>
          </a:p>
          <a:p>
            <a:r>
              <a:rPr lang="en-US" sz="1800" b="1" dirty="0">
                <a:solidFill>
                  <a:schemeClr val="tx2"/>
                </a:solidFill>
              </a:rPr>
              <a:t>Lean Software Development</a:t>
            </a:r>
            <a:r>
              <a:rPr lang="en-US" sz="1800" dirty="0">
                <a:solidFill>
                  <a:schemeClr val="tx2"/>
                </a:solidFill>
              </a:rPr>
              <a:t>.</a:t>
            </a:r>
          </a:p>
          <a:p>
            <a:r>
              <a:rPr lang="en-US" sz="1800" b="1" dirty="0">
                <a:solidFill>
                  <a:schemeClr val="tx2"/>
                </a:solidFill>
              </a:rPr>
              <a:t>Kanban</a:t>
            </a:r>
            <a:r>
              <a:rPr lang="en-US" sz="1800" dirty="0">
                <a:solidFill>
                  <a:schemeClr val="tx2"/>
                </a:solidFill>
              </a:rPr>
              <a:t>.</a:t>
            </a:r>
          </a:p>
          <a:p>
            <a:r>
              <a:rPr lang="en-US" sz="1800" b="1" dirty="0">
                <a:solidFill>
                  <a:schemeClr val="tx2"/>
                </a:solidFill>
              </a:rPr>
              <a:t>Extreme Programming (XP</a:t>
            </a:r>
            <a:r>
              <a:rPr lang="en-US" sz="1800" dirty="0">
                <a:solidFill>
                  <a:schemeClr val="tx2"/>
                </a:solidFill>
              </a:rPr>
              <a:t>)</a:t>
            </a:r>
          </a:p>
          <a:p>
            <a:r>
              <a:rPr lang="en-US" sz="1800" b="1" dirty="0">
                <a:solidFill>
                  <a:schemeClr val="tx2"/>
                </a:solidFill>
              </a:rPr>
              <a:t>Crystal</a:t>
            </a:r>
            <a:r>
              <a:rPr lang="en-US" sz="1800" dirty="0">
                <a:solidFill>
                  <a:schemeClr val="tx2"/>
                </a:solidFill>
              </a:rPr>
              <a:t>.</a:t>
            </a:r>
          </a:p>
          <a:p>
            <a:r>
              <a:rPr lang="en-US" sz="1800" b="1" dirty="0">
                <a:solidFill>
                  <a:schemeClr val="tx2"/>
                </a:solidFill>
              </a:rPr>
              <a:t>Dynamic Systems Development Method</a:t>
            </a:r>
            <a:r>
              <a:rPr lang="en-US" sz="1800" dirty="0">
                <a:solidFill>
                  <a:schemeClr val="tx2"/>
                </a:solidFill>
              </a:rPr>
              <a:t> (</a:t>
            </a:r>
            <a:r>
              <a:rPr lang="en-US" sz="1800" b="1" dirty="0">
                <a:solidFill>
                  <a:schemeClr val="tx2"/>
                </a:solidFill>
              </a:rPr>
              <a:t>DSDM</a:t>
            </a:r>
            <a:r>
              <a:rPr lang="en-US" sz="1800" dirty="0">
                <a:solidFill>
                  <a:schemeClr val="tx2"/>
                </a:solidFill>
              </a:rPr>
              <a:t>)</a:t>
            </a:r>
          </a:p>
          <a:p>
            <a:r>
              <a:rPr lang="en-US" sz="1800" b="1" dirty="0">
                <a:solidFill>
                  <a:schemeClr val="tx2"/>
                </a:solidFill>
              </a:rPr>
              <a:t>Feature Driven Development</a:t>
            </a:r>
            <a:r>
              <a:rPr lang="en-US" sz="1800" dirty="0">
                <a:solidFill>
                  <a:schemeClr val="tx2"/>
                </a:solidFill>
              </a:rPr>
              <a:t> (FDD)</a:t>
            </a:r>
          </a:p>
          <a:p>
            <a:endParaRPr lang="en-US" sz="1800" dirty="0">
              <a:solidFill>
                <a:schemeClr val="tx2"/>
              </a:solidFill>
            </a:endParaRPr>
          </a:p>
          <a:p>
            <a:endParaRPr lang="en-IN" sz="18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Robot">
            <a:extLst>
              <a:ext uri="{FF2B5EF4-FFF2-40B4-BE49-F238E27FC236}">
                <a16:creationId xmlns:a16="http://schemas.microsoft.com/office/drawing/2014/main" id="{13BD4F09-1D03-CC8A-D2BE-F82D5DE8FB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227810010"/>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B0E6B-EEC4-C804-3CBF-CEDD2871A91D}"/>
              </a:ext>
            </a:extLst>
          </p:cNvPr>
          <p:cNvSpPr>
            <a:spLocks noGrp="1"/>
          </p:cNvSpPr>
          <p:nvPr>
            <p:ph type="title"/>
          </p:nvPr>
        </p:nvSpPr>
        <p:spPr>
          <a:xfrm>
            <a:off x="844128" y="0"/>
            <a:ext cx="4977976" cy="1454051"/>
          </a:xfrm>
        </p:spPr>
        <p:txBody>
          <a:bodyPr>
            <a:normAutofit/>
          </a:bodyPr>
          <a:lstStyle/>
          <a:p>
            <a:r>
              <a:rPr lang="en-US" sz="6000" b="1" dirty="0">
                <a:solidFill>
                  <a:schemeClr val="tx2"/>
                </a:solidFill>
              </a:rPr>
              <a:t>scrum</a:t>
            </a:r>
            <a:endParaRPr lang="en-IN" sz="3600" dirty="0">
              <a:solidFill>
                <a:schemeClr val="tx2"/>
              </a:solidFill>
            </a:endParaRPr>
          </a:p>
        </p:txBody>
      </p:sp>
      <p:sp>
        <p:nvSpPr>
          <p:cNvPr id="3" name="Content Placeholder 2">
            <a:extLst>
              <a:ext uri="{FF2B5EF4-FFF2-40B4-BE49-F238E27FC236}">
                <a16:creationId xmlns:a16="http://schemas.microsoft.com/office/drawing/2014/main" id="{A1AD5F44-53B2-CF45-9DFE-B088A3F6DEDA}"/>
              </a:ext>
            </a:extLst>
          </p:cNvPr>
          <p:cNvSpPr>
            <a:spLocks noGrp="1"/>
          </p:cNvSpPr>
          <p:nvPr>
            <p:ph idx="1"/>
          </p:nvPr>
        </p:nvSpPr>
        <p:spPr>
          <a:xfrm>
            <a:off x="345106" y="1598243"/>
            <a:ext cx="5976020" cy="5115565"/>
          </a:xfrm>
        </p:spPr>
        <p:txBody>
          <a:bodyPr anchor="ctr">
            <a:normAutofit/>
          </a:bodyPr>
          <a:lstStyle/>
          <a:p>
            <a:r>
              <a:rPr lang="en-US" sz="1800" dirty="0">
                <a:solidFill>
                  <a:schemeClr val="tx2"/>
                </a:solidFill>
              </a:rPr>
              <a:t>The software development term </a:t>
            </a:r>
            <a:r>
              <a:rPr lang="en-US" sz="1800" b="1" dirty="0">
                <a:solidFill>
                  <a:schemeClr val="tx2"/>
                </a:solidFill>
              </a:rPr>
              <a:t>scrum</a:t>
            </a:r>
            <a:r>
              <a:rPr lang="en-US" sz="1800" dirty="0">
                <a:solidFill>
                  <a:schemeClr val="tx2"/>
                </a:solidFill>
              </a:rPr>
              <a:t> was first used in a 1986 paper titled "The New  Product Development Game". The term is borrowed from rugby, where a </a:t>
            </a:r>
            <a:r>
              <a:rPr lang="en-US" sz="1800" b="1" dirty="0">
                <a:solidFill>
                  <a:schemeClr val="tx2"/>
                </a:solidFill>
              </a:rPr>
              <a:t>scrum</a:t>
            </a:r>
            <a:r>
              <a:rPr lang="en-US" sz="1800" dirty="0">
                <a:solidFill>
                  <a:schemeClr val="tx2"/>
                </a:solidFill>
              </a:rPr>
              <a:t> is a formation of players. The term </a:t>
            </a:r>
            <a:r>
              <a:rPr lang="en-US" sz="1800" b="1" dirty="0">
                <a:solidFill>
                  <a:schemeClr val="tx2"/>
                </a:solidFill>
              </a:rPr>
              <a:t>scrum</a:t>
            </a:r>
            <a:r>
              <a:rPr lang="en-US" sz="1800" dirty="0">
                <a:solidFill>
                  <a:schemeClr val="tx2"/>
                </a:solidFill>
              </a:rPr>
              <a:t> was chosen by the paper's authors because it emphasizes teamwork.</a:t>
            </a:r>
          </a:p>
          <a:p>
            <a:r>
              <a:rPr lang="en-US" sz="1800" dirty="0">
                <a:solidFill>
                  <a:schemeClr val="tx2"/>
                </a:solidFill>
              </a:rPr>
              <a:t>Scrum is a subset of Agile. It is a lightweight process framework for agile development, and the most widely-used one.</a:t>
            </a:r>
          </a:p>
          <a:p>
            <a:r>
              <a:rPr lang="en-US" sz="1800" b="1" dirty="0">
                <a:solidFill>
                  <a:schemeClr val="tx2"/>
                </a:solidFill>
              </a:rPr>
              <a:t>Scrum</a:t>
            </a:r>
            <a:r>
              <a:rPr lang="en-US" sz="1800" dirty="0">
                <a:solidFill>
                  <a:schemeClr val="tx2"/>
                </a:solidFill>
              </a:rPr>
              <a:t> is an </a:t>
            </a:r>
            <a:r>
              <a:rPr lang="en-US" sz="1800" b="1" dirty="0">
                <a:solidFill>
                  <a:schemeClr val="tx2"/>
                </a:solidFill>
              </a:rPr>
              <a:t>agile</a:t>
            </a:r>
            <a:r>
              <a:rPr lang="en-US" sz="1800" dirty="0">
                <a:solidFill>
                  <a:schemeClr val="tx2"/>
                </a:solidFill>
              </a:rPr>
              <a:t> project management </a:t>
            </a:r>
            <a:r>
              <a:rPr lang="en-US" sz="1800" b="1" dirty="0">
                <a:solidFill>
                  <a:schemeClr val="tx2"/>
                </a:solidFill>
              </a:rPr>
              <a:t>methodology</a:t>
            </a:r>
            <a:r>
              <a:rPr lang="en-US" sz="1800" dirty="0">
                <a:solidFill>
                  <a:schemeClr val="tx2"/>
                </a:solidFill>
              </a:rPr>
              <a:t> or framework used primarily for </a:t>
            </a:r>
            <a:r>
              <a:rPr lang="en-US" sz="1800" b="1" dirty="0">
                <a:solidFill>
                  <a:schemeClr val="tx2"/>
                </a:solidFill>
              </a:rPr>
              <a:t>software</a:t>
            </a:r>
            <a:r>
              <a:rPr lang="en-US" sz="1800" dirty="0">
                <a:solidFill>
                  <a:schemeClr val="tx2"/>
                </a:solidFill>
              </a:rPr>
              <a:t> development projects with the goal of delivering new </a:t>
            </a:r>
            <a:r>
              <a:rPr lang="en-US" sz="1800" b="1" dirty="0">
                <a:solidFill>
                  <a:schemeClr val="tx2"/>
                </a:solidFill>
              </a:rPr>
              <a:t>software</a:t>
            </a:r>
            <a:r>
              <a:rPr lang="en-US" sz="1800" dirty="0">
                <a:solidFill>
                  <a:schemeClr val="tx2"/>
                </a:solidFill>
              </a:rPr>
              <a:t> capability every 2-4 weeks.</a:t>
            </a:r>
          </a:p>
          <a:p>
            <a:r>
              <a:rPr lang="en-US" sz="1800" dirty="0">
                <a:solidFill>
                  <a:schemeClr val="tx2"/>
                </a:solidFill>
              </a:rPr>
              <a:t>Scrum is an agile framework for developing, delivering, and sustaining complex products, with an initial emphasis on software development, although it has been used in other fields including research, sales, marketing and advanced technologies.</a:t>
            </a:r>
          </a:p>
          <a:p>
            <a:endParaRPr lang="en-US" sz="1300" dirty="0">
              <a:solidFill>
                <a:schemeClr val="tx2"/>
              </a:solidFill>
            </a:endParaRPr>
          </a:p>
          <a:p>
            <a:endParaRPr lang="en-IN" sz="13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Meeting">
            <a:extLst>
              <a:ext uri="{FF2B5EF4-FFF2-40B4-BE49-F238E27FC236}">
                <a16:creationId xmlns:a16="http://schemas.microsoft.com/office/drawing/2014/main" id="{E01AA156-3C44-D023-EB3B-2F37E0759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cxnSp>
        <p:nvCxnSpPr>
          <p:cNvPr id="4" name="Straight Connector 3">
            <a:extLst>
              <a:ext uri="{FF2B5EF4-FFF2-40B4-BE49-F238E27FC236}">
                <a16:creationId xmlns:a16="http://schemas.microsoft.com/office/drawing/2014/main" id="{9568A33A-AC7D-E3C3-0534-F9C3F13D886C}"/>
              </a:ext>
            </a:extLst>
          </p:cNvPr>
          <p:cNvCxnSpPr>
            <a:cxnSpLocks/>
          </p:cNvCxnSpPr>
          <p:nvPr/>
        </p:nvCxnSpPr>
        <p:spPr>
          <a:xfrm flipV="1">
            <a:off x="44302" y="1159200"/>
            <a:ext cx="7177298" cy="64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498908"/>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95821-EF02-E7CB-1C98-06AECC322A37}"/>
              </a:ext>
            </a:extLst>
          </p:cNvPr>
          <p:cNvSpPr>
            <a:spLocks noGrp="1"/>
          </p:cNvSpPr>
          <p:nvPr>
            <p:ph type="title"/>
          </p:nvPr>
        </p:nvSpPr>
        <p:spPr>
          <a:xfrm>
            <a:off x="6090574" y="339795"/>
            <a:ext cx="5832626" cy="1454051"/>
          </a:xfrm>
        </p:spPr>
        <p:txBody>
          <a:bodyPr vert="horz" lIns="91440" tIns="45720" rIns="91440" bIns="45720" rtlCol="0">
            <a:normAutofit/>
          </a:bodyPr>
          <a:lstStyle/>
          <a:p>
            <a:r>
              <a:rPr lang="en-US" sz="4000" dirty="0">
                <a:solidFill>
                  <a:schemeClr val="tx2"/>
                </a:solidFill>
              </a:rPr>
              <a:t>Agile scrum methodology</a:t>
            </a:r>
            <a:endParaRPr lang="en-IN" sz="4000" dirty="0">
              <a:solidFill>
                <a:schemeClr val="tx2"/>
              </a:solidFill>
            </a:endParaRPr>
          </a:p>
        </p:txBody>
      </p:sp>
      <p:pic>
        <p:nvPicPr>
          <p:cNvPr id="7" name="Graphic 6" descr="Circular Flowchart">
            <a:extLst>
              <a:ext uri="{FF2B5EF4-FFF2-40B4-BE49-F238E27FC236}">
                <a16:creationId xmlns:a16="http://schemas.microsoft.com/office/drawing/2014/main" id="{2302754D-44B5-7559-A9BA-146A6279E9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7C85CE12-9CFF-9C11-FDFD-CF538E296E76}"/>
              </a:ext>
            </a:extLst>
          </p:cNvPr>
          <p:cNvSpPr>
            <a:spLocks noGrp="1"/>
          </p:cNvSpPr>
          <p:nvPr>
            <p:ph idx="1"/>
          </p:nvPr>
        </p:nvSpPr>
        <p:spPr>
          <a:xfrm>
            <a:off x="6090574" y="2311200"/>
            <a:ext cx="6019826" cy="3749771"/>
          </a:xfrm>
        </p:spPr>
        <p:txBody>
          <a:bodyPr anchor="ctr">
            <a:normAutofit lnSpcReduction="10000"/>
          </a:bodyPr>
          <a:lstStyle/>
          <a:p>
            <a:r>
              <a:rPr lang="en-US" sz="1600" dirty="0">
                <a:solidFill>
                  <a:schemeClr val="tx2"/>
                </a:solidFill>
              </a:rPr>
              <a:t>Agile scrum methodology is a project management system that relies on incremental development. Each iteration consists of two- to four-week sprints, where each sprint's goal is to build the most important features first and come out with a potentially deliverable product. More features are built into the product in subsequent sprints and are adjusted based on stakeholder and customer feedback between sprints.</a:t>
            </a:r>
          </a:p>
          <a:p>
            <a:r>
              <a:rPr lang="en-US" sz="1600" dirty="0">
                <a:solidFill>
                  <a:schemeClr val="tx2"/>
                </a:solidFill>
              </a:rPr>
              <a:t>Whereas other project management methods emphasize building an entire product in one iteration from start to finish, agile scrum methodology focuses on delivering several iterations of a product to provide stakeholders with the highest business value in the least amount of time.</a:t>
            </a:r>
          </a:p>
          <a:p>
            <a:r>
              <a:rPr lang="en-US" sz="1600" dirty="0">
                <a:solidFill>
                  <a:schemeClr val="tx2"/>
                </a:solidFill>
              </a:rPr>
              <a:t>Agile scrum methodology has several benefits. First, it encourages products to be built faster, since each set of goals must be completed within each sprint's time frame. It also requires frequent planning and goal setting, which helps the scrum team focus on the current sprint's objectives and increase productivity.</a:t>
            </a:r>
          </a:p>
          <a:p>
            <a:endParaRPr lang="en-US" sz="1600" dirty="0">
              <a:solidFill>
                <a:schemeClr val="tx2"/>
              </a:solidFill>
            </a:endParaRPr>
          </a:p>
          <a:p>
            <a:endParaRPr lang="en-IN" sz="16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 name="Straight Connector 4">
            <a:extLst>
              <a:ext uri="{FF2B5EF4-FFF2-40B4-BE49-F238E27FC236}">
                <a16:creationId xmlns:a16="http://schemas.microsoft.com/office/drawing/2014/main" id="{2E09F6F7-FF53-BD43-34FD-3FDA91B870B1}"/>
              </a:ext>
            </a:extLst>
          </p:cNvPr>
          <p:cNvCxnSpPr/>
          <p:nvPr/>
        </p:nvCxnSpPr>
        <p:spPr>
          <a:xfrm>
            <a:off x="6090574" y="1461600"/>
            <a:ext cx="61014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893677"/>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3" y="350196"/>
            <a:ext cx="4646904" cy="1624520"/>
          </a:xfrm>
        </p:spPr>
        <p:txBody>
          <a:bodyPr anchor="ctr">
            <a:normAutofit/>
          </a:bodyPr>
          <a:lstStyle/>
          <a:p>
            <a:r>
              <a:rPr lang="en-US" sz="4000"/>
              <a:t>Introduction to Scrum Terms</a:t>
            </a:r>
          </a:p>
        </p:txBody>
      </p:sp>
      <p:sp>
        <p:nvSpPr>
          <p:cNvPr id="3" name="Content Placeholder 2"/>
          <p:cNvSpPr>
            <a:spLocks noGrp="1"/>
          </p:cNvSpPr>
          <p:nvPr>
            <p:ph idx="1"/>
          </p:nvPr>
        </p:nvSpPr>
        <p:spPr>
          <a:xfrm>
            <a:off x="-13652" y="1890216"/>
            <a:ext cx="6102825" cy="4732266"/>
          </a:xfrm>
        </p:spPr>
        <p:txBody>
          <a:bodyPr anchor="ctr">
            <a:normAutofit/>
          </a:bodyPr>
          <a:lstStyle/>
          <a:p>
            <a:r>
              <a:rPr lang="en-US" sz="1800" dirty="0"/>
              <a:t>An introduction to Scrum would not be complete without knowing the Scrum terms you'll be using. This section in the Scrum overview will discuss common concepts in Scrum.  </a:t>
            </a:r>
          </a:p>
          <a:p>
            <a:r>
              <a:rPr lang="en-US" sz="1800" b="1" dirty="0"/>
              <a:t>Scrum team:</a:t>
            </a:r>
            <a:r>
              <a:rPr lang="en-US" sz="1800" dirty="0"/>
              <a:t> A typical scrum team has between five and nine people, but Scrum projects can easily scale into the hundreds. However, Scrum can easily be used by one-person teams and often is. This team does not include any of the traditional software engineering roles such as programmer, designer, tester or architect. Everyone on the project works together to complete the set of work they have collectively committed to complete within a sprint. Scrum teams develop a deep form of camaraderie and a feeling that “we’re all in this together.”</a:t>
            </a:r>
          </a:p>
          <a:p>
            <a:endParaRPr lang="en-US" sz="1400" dirty="0"/>
          </a:p>
        </p:txBody>
      </p:sp>
      <p:pic>
        <p:nvPicPr>
          <p:cNvPr id="5" name="Picture 4" descr="3D rendering of game pieces tied together with a rope">
            <a:extLst>
              <a:ext uri="{FF2B5EF4-FFF2-40B4-BE49-F238E27FC236}">
                <a16:creationId xmlns:a16="http://schemas.microsoft.com/office/drawing/2014/main" id="{BDB8B3AE-B815-C1DB-A284-EDCF54C61960}"/>
              </a:ext>
            </a:extLst>
          </p:cNvPr>
          <p:cNvPicPr>
            <a:picLocks noChangeAspect="1"/>
          </p:cNvPicPr>
          <p:nvPr/>
        </p:nvPicPr>
        <p:blipFill rotWithShape="1">
          <a:blip r:embed="rId2"/>
          <a:srcRect l="3544" r="29715"/>
          <a:stretch/>
        </p:blipFill>
        <p:spPr>
          <a:xfrm>
            <a:off x="6096000" y="1"/>
            <a:ext cx="6102825" cy="6858000"/>
          </a:xfrm>
          <a:prstGeom prst="rect">
            <a:avLst/>
          </a:prstGeom>
        </p:spPr>
      </p:pic>
    </p:spTree>
    <p:extLst>
      <p:ext uri="{BB962C8B-B14F-4D97-AF65-F5344CB8AC3E}">
        <p14:creationId xmlns:p14="http://schemas.microsoft.com/office/powerpoint/2010/main" val="3646637945"/>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262270"/>
            <a:ext cx="9601200" cy="4605130"/>
          </a:xfrm>
        </p:spPr>
        <p:txBody>
          <a:bodyPr>
            <a:normAutofit fontScale="62500" lnSpcReduction="20000"/>
          </a:bodyPr>
          <a:lstStyle/>
          <a:p>
            <a:r>
              <a:rPr lang="en-US" b="1" dirty="0"/>
              <a:t>Sprint planning meeting: </a:t>
            </a:r>
            <a:r>
              <a:rPr lang="en-US" dirty="0"/>
              <a:t>At the start of each sprint, a sprint planning meeting is held, during which the product owner presents the top items on the product backlog to the team. The Scrum team selects the work they can complete during the coming sprint. That work is then moved from the product backlog to a sprint backlog, which is the list of tasks needed to complete the product backlog items the team has committed to complete in the sprint.</a:t>
            </a:r>
          </a:p>
          <a:p>
            <a:r>
              <a:rPr lang="en-US" b="1" dirty="0"/>
              <a:t>Daily Scrum: </a:t>
            </a:r>
            <a:r>
              <a:rPr lang="en-US" dirty="0"/>
              <a:t>Each day during the sprint, a brief meeting called the daily scrum is conducted. This meeting helps set the context for each day’s work and helps the team stay on track. All team members are required to attend the daily scrum.</a:t>
            </a:r>
          </a:p>
          <a:p>
            <a:r>
              <a:rPr lang="en-US" b="1" dirty="0"/>
              <a:t>Sprint review meeting: </a:t>
            </a:r>
            <a:r>
              <a:rPr lang="en-US" dirty="0"/>
              <a:t>At the end of each sprint, the team demonstrates the completed functionality at a sprint review meeting, during which, the team shows what they accomplished during the sprint. Typically, this takes the form of a demonstration of the new features, but in an informal way; for example, PowerPoint slides are not allowed. The meeting must not become a task in itself nor a distraction from the process.</a:t>
            </a:r>
          </a:p>
          <a:p>
            <a:r>
              <a:rPr lang="en-US" b="1" dirty="0"/>
              <a:t>Sprint retrospective:</a:t>
            </a:r>
            <a:r>
              <a:rPr lang="en-US" dirty="0"/>
              <a:t> Also at the end of each sprint, the team conducts a sprint retrospective, which is a meeting during which the team (including its ScrumMaster and product owner) reflect on how well Scrum is working for them and what changes they may wish to make for it to work even better.</a:t>
            </a:r>
          </a:p>
          <a:p>
            <a:r>
              <a:rPr lang="en-US" dirty="0"/>
              <a:t>Each of the Scrum terms has its own page within the Scrum section, so be sure to check out all the pages in the navigation.</a:t>
            </a:r>
          </a:p>
          <a:p>
            <a:pPr marL="0" indent="0">
              <a:buNone/>
            </a:pPr>
            <a:endParaRPr lang="en-US" dirty="0"/>
          </a:p>
        </p:txBody>
      </p:sp>
    </p:spTree>
    <p:extLst>
      <p:ext uri="{BB962C8B-B14F-4D97-AF65-F5344CB8AC3E}">
        <p14:creationId xmlns:p14="http://schemas.microsoft.com/office/powerpoint/2010/main" val="748829049"/>
      </p:ext>
    </p:extLst>
  </p:cSld>
  <p:clrMapOvr>
    <a:masterClrMapping/>
  </p:clrMapOvr>
  <p:transition spd="med" advTm="5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2245</TotalTime>
  <Words>3386</Words>
  <Application>Microsoft Office PowerPoint</Application>
  <PresentationFormat>Widescreen</PresentationFormat>
  <Paragraphs>174</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Segoe UI</vt:lpstr>
      <vt:lpstr>Office Theme</vt:lpstr>
      <vt:lpstr> Agile Methodology   </vt:lpstr>
      <vt:lpstr>      Introduction</vt:lpstr>
      <vt:lpstr>12 principles of agile </vt:lpstr>
      <vt:lpstr>Agile methodology </vt:lpstr>
      <vt:lpstr>Examples of Agile Methodology </vt:lpstr>
      <vt:lpstr>scrum</vt:lpstr>
      <vt:lpstr>Agile scrum methodology</vt:lpstr>
      <vt:lpstr>Introduction to Scrum Terms</vt:lpstr>
      <vt:lpstr>PowerPoint Presentation</vt:lpstr>
      <vt:lpstr>Lifecycle of Scrum </vt:lpstr>
      <vt:lpstr>How Scrum Works </vt:lpstr>
      <vt:lpstr>How Scrum Works </vt:lpstr>
      <vt:lpstr>Who is in the Scrum?/Scrum Terms</vt:lpstr>
      <vt:lpstr>PowerPoint Presentation</vt:lpstr>
      <vt:lpstr>Key Features of Scrum Methodology </vt:lpstr>
      <vt:lpstr>Who can benefit from scrum? </vt:lpstr>
      <vt:lpstr>What are the benefits of agile scrum methodology? </vt:lpstr>
      <vt:lpstr>Benefits of Scrum </vt:lpstr>
      <vt:lpstr>Disadvantages of Scrum </vt:lpstr>
      <vt:lpstr>Scrum Best Practices </vt:lpstr>
      <vt:lpstr>Role of test engineer in scrum team</vt:lpstr>
      <vt:lpstr>Scrum in Software Testing </vt:lpstr>
      <vt:lpstr>Scrum Testing </vt:lpstr>
      <vt:lpstr>Role of test engineer in scrum team</vt:lpstr>
      <vt:lpstr>What is the role of a QA tester on a Scrum team? </vt:lpstr>
      <vt:lpstr>What is the role of a QA tester on a Scrum team?</vt:lpstr>
      <vt:lpstr>What is the role of a QA tester on a Scrum team?</vt:lpstr>
      <vt:lpstr>What are the various activity on scrum process </vt:lpstr>
      <vt:lpstr>In Review and Retrospection meeting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DP-200 Implementing an Azure Data Solution </dc:title>
  <dc:creator>Nikhil</dc:creator>
  <cp:lastModifiedBy>Nikhil Shah</cp:lastModifiedBy>
  <cp:revision>79</cp:revision>
  <dcterms:created xsi:type="dcterms:W3CDTF">2020-06-05T14:30:05Z</dcterms:created>
  <dcterms:modified xsi:type="dcterms:W3CDTF">2024-03-18T07:11:54Z</dcterms:modified>
</cp:coreProperties>
</file>