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13"/>
  </p:notesMasterIdLst>
  <p:sldIdLst>
    <p:sldId id="257" r:id="rId2"/>
    <p:sldId id="264" r:id="rId3"/>
    <p:sldId id="272" r:id="rId4"/>
    <p:sldId id="269" r:id="rId5"/>
    <p:sldId id="276" r:id="rId6"/>
    <p:sldId id="270" r:id="rId7"/>
    <p:sldId id="273" r:id="rId8"/>
    <p:sldId id="277" r:id="rId9"/>
    <p:sldId id="278" r:id="rId10"/>
    <p:sldId id="275" r:id="rId11"/>
    <p:sldId id="27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CC457A4-B58D-47C3-ADB0-9FFD6668062D}">
          <p14:sldIdLst>
            <p14:sldId id="257"/>
            <p14:sldId id="264"/>
            <p14:sldId id="272"/>
            <p14:sldId id="269"/>
            <p14:sldId id="276"/>
            <p14:sldId id="270"/>
            <p14:sldId id="273"/>
            <p14:sldId id="277"/>
            <p14:sldId id="278"/>
            <p14:sldId id="275"/>
            <p14:sldId id="27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5559F6-FC09-4679-A30F-509DE64663CD}" v="14" dt="2023-12-11T16:02:11.91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0" d="100"/>
          <a:sy n="80" d="100"/>
        </p:scale>
        <p:origin x="1685"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MITHA ADIMULAM" userId="e77231794c081b34" providerId="LiveId" clId="{DF5559F6-FC09-4679-A30F-509DE64663CD}"/>
    <pc:docChg chg="undo custSel addSld delSld modSld sldOrd addSection delSection modSection">
      <pc:chgData name="ASMITHA ADIMULAM" userId="e77231794c081b34" providerId="LiveId" clId="{DF5559F6-FC09-4679-A30F-509DE64663CD}" dt="2023-12-15T14:42:03.683" v="1145" actId="20577"/>
      <pc:docMkLst>
        <pc:docMk/>
      </pc:docMkLst>
      <pc:sldChg chg="addSp delSp modSp mod">
        <pc:chgData name="ASMITHA ADIMULAM" userId="e77231794c081b34" providerId="LiveId" clId="{DF5559F6-FC09-4679-A30F-509DE64663CD}" dt="2023-12-15T14:42:03.683" v="1145" actId="20577"/>
        <pc:sldMkLst>
          <pc:docMk/>
          <pc:sldMk cId="4043737824" sldId="257"/>
        </pc:sldMkLst>
        <pc:spChg chg="mod">
          <ac:chgData name="ASMITHA ADIMULAM" userId="e77231794c081b34" providerId="LiveId" clId="{DF5559F6-FC09-4679-A30F-509DE64663CD}" dt="2023-12-11T15:39:13.777" v="386" actId="27636"/>
          <ac:spMkLst>
            <pc:docMk/>
            <pc:sldMk cId="4043737824" sldId="257"/>
            <ac:spMk id="2" creationId="{78FD68DA-43BA-4508-8DE2-BA9BB7B2FA5B}"/>
          </ac:spMkLst>
        </pc:spChg>
        <pc:spChg chg="mod">
          <ac:chgData name="ASMITHA ADIMULAM" userId="e77231794c081b34" providerId="LiveId" clId="{DF5559F6-FC09-4679-A30F-509DE64663CD}" dt="2023-12-15T14:42:03.683" v="1145" actId="20577"/>
          <ac:spMkLst>
            <pc:docMk/>
            <pc:sldMk cId="4043737824" sldId="257"/>
            <ac:spMk id="3" creationId="{A8E9CFF2-3777-4FF4-A759-8491175B0B7C}"/>
          </ac:spMkLst>
        </pc:spChg>
        <pc:spChg chg="mod">
          <ac:chgData name="ASMITHA ADIMULAM" userId="e77231794c081b34" providerId="LiveId" clId="{DF5559F6-FC09-4679-A30F-509DE64663CD}" dt="2023-12-11T15:37:28.416" v="328" actId="113"/>
          <ac:spMkLst>
            <pc:docMk/>
            <pc:sldMk cId="4043737824" sldId="257"/>
            <ac:spMk id="5" creationId="{4B4F4EAF-CA0D-EFC0-60A3-62086CFA35B7}"/>
          </ac:spMkLst>
        </pc:spChg>
        <pc:spChg chg="add mod">
          <ac:chgData name="ASMITHA ADIMULAM" userId="e77231794c081b34" providerId="LiveId" clId="{DF5559F6-FC09-4679-A30F-509DE64663CD}" dt="2023-12-11T17:57:00.426" v="1091" actId="20577"/>
          <ac:spMkLst>
            <pc:docMk/>
            <pc:sldMk cId="4043737824" sldId="257"/>
            <ac:spMk id="6" creationId="{997EA406-DD05-E796-5C30-26F938D4ADA4}"/>
          </ac:spMkLst>
        </pc:spChg>
        <pc:spChg chg="del">
          <ac:chgData name="ASMITHA ADIMULAM" userId="e77231794c081b34" providerId="LiveId" clId="{DF5559F6-FC09-4679-A30F-509DE64663CD}" dt="2023-12-11T14:19:43.107" v="0" actId="478"/>
          <ac:spMkLst>
            <pc:docMk/>
            <pc:sldMk cId="4043737824" sldId="257"/>
            <ac:spMk id="13" creationId="{28C2A3D3-9F97-91CE-BB72-8A4474C7DCA2}"/>
          </ac:spMkLst>
        </pc:spChg>
        <pc:picChg chg="del">
          <ac:chgData name="ASMITHA ADIMULAM" userId="e77231794c081b34" providerId="LiveId" clId="{DF5559F6-FC09-4679-A30F-509DE64663CD}" dt="2023-12-11T14:19:43.107" v="0" actId="478"/>
          <ac:picMkLst>
            <pc:docMk/>
            <pc:sldMk cId="4043737824" sldId="257"/>
            <ac:picMk id="12" creationId="{7EDF388A-97A5-0A0F-BBAE-1A0C2F297B4C}"/>
          </ac:picMkLst>
        </pc:picChg>
      </pc:sldChg>
      <pc:sldChg chg="modSp mod">
        <pc:chgData name="ASMITHA ADIMULAM" userId="e77231794c081b34" providerId="LiveId" clId="{DF5559F6-FC09-4679-A30F-509DE64663CD}" dt="2023-12-11T16:10:06.016" v="1088" actId="20577"/>
        <pc:sldMkLst>
          <pc:docMk/>
          <pc:sldMk cId="3291021332" sldId="258"/>
        </pc:sldMkLst>
        <pc:spChg chg="mod">
          <ac:chgData name="ASMITHA ADIMULAM" userId="e77231794c081b34" providerId="LiveId" clId="{DF5559F6-FC09-4679-A30F-509DE64663CD}" dt="2023-12-11T16:10:06.016" v="1088" actId="20577"/>
          <ac:spMkLst>
            <pc:docMk/>
            <pc:sldMk cId="3291021332" sldId="258"/>
            <ac:spMk id="3" creationId="{7AE93DC3-1C00-BF14-814B-DFC1BA262F91}"/>
          </ac:spMkLst>
        </pc:spChg>
      </pc:sldChg>
      <pc:sldChg chg="modSp del mod">
        <pc:chgData name="ASMITHA ADIMULAM" userId="e77231794c081b34" providerId="LiveId" clId="{DF5559F6-FC09-4679-A30F-509DE64663CD}" dt="2023-12-11T16:03:41.361" v="1067" actId="2696"/>
        <pc:sldMkLst>
          <pc:docMk/>
          <pc:sldMk cId="1763845744" sldId="262"/>
        </pc:sldMkLst>
        <pc:spChg chg="mod">
          <ac:chgData name="ASMITHA ADIMULAM" userId="e77231794c081b34" providerId="LiveId" clId="{DF5559F6-FC09-4679-A30F-509DE64663CD}" dt="2023-12-11T15:34:32.543" v="278" actId="255"/>
          <ac:spMkLst>
            <pc:docMk/>
            <pc:sldMk cId="1763845744" sldId="262"/>
            <ac:spMk id="2" creationId="{4181DC93-7352-AD08-50E6-038993C44AC3}"/>
          </ac:spMkLst>
        </pc:spChg>
        <pc:spChg chg="mod">
          <ac:chgData name="ASMITHA ADIMULAM" userId="e77231794c081b34" providerId="LiveId" clId="{DF5559F6-FC09-4679-A30F-509DE64663CD}" dt="2023-12-11T14:20:41.820" v="38" actId="20577"/>
          <ac:spMkLst>
            <pc:docMk/>
            <pc:sldMk cId="1763845744" sldId="262"/>
            <ac:spMk id="4" creationId="{0C6AFAFC-FA2D-959D-92F3-CCB1CCA3423C}"/>
          </ac:spMkLst>
        </pc:spChg>
      </pc:sldChg>
      <pc:sldChg chg="addSp delSp modSp mod">
        <pc:chgData name="ASMITHA ADIMULAM" userId="e77231794c081b34" providerId="LiveId" clId="{DF5559F6-FC09-4679-A30F-509DE64663CD}" dt="2023-12-11T16:17:31.640" v="1089" actId="2710"/>
        <pc:sldMkLst>
          <pc:docMk/>
          <pc:sldMk cId="3484928140" sldId="264"/>
        </pc:sldMkLst>
        <pc:spChg chg="mod">
          <ac:chgData name="ASMITHA ADIMULAM" userId="e77231794c081b34" providerId="LiveId" clId="{DF5559F6-FC09-4679-A30F-509DE64663CD}" dt="2023-12-11T15:31:20.813" v="201" actId="255"/>
          <ac:spMkLst>
            <pc:docMk/>
            <pc:sldMk cId="3484928140" sldId="264"/>
            <ac:spMk id="2" creationId="{644BC448-CE60-1F09-28EF-D3E1A5CE3A66}"/>
          </ac:spMkLst>
        </pc:spChg>
        <pc:spChg chg="mod">
          <ac:chgData name="ASMITHA ADIMULAM" userId="e77231794c081b34" providerId="LiveId" clId="{DF5559F6-FC09-4679-A30F-509DE64663CD}" dt="2023-12-11T16:17:31.640" v="1089" actId="2710"/>
          <ac:spMkLst>
            <pc:docMk/>
            <pc:sldMk cId="3484928140" sldId="264"/>
            <ac:spMk id="3" creationId="{84BEDE55-B9D1-DC59-C2C4-9F8D92DF88C1}"/>
          </ac:spMkLst>
        </pc:spChg>
        <pc:spChg chg="add del">
          <ac:chgData name="ASMITHA ADIMULAM" userId="e77231794c081b34" providerId="LiveId" clId="{DF5559F6-FC09-4679-A30F-509DE64663CD}" dt="2023-12-11T15:40:55.031" v="501" actId="22"/>
          <ac:spMkLst>
            <pc:docMk/>
            <pc:sldMk cId="3484928140" sldId="264"/>
            <ac:spMk id="7" creationId="{BB8C03A3-C6BE-055E-FA94-916184F5872E}"/>
          </ac:spMkLst>
        </pc:spChg>
        <pc:spChg chg="del mod">
          <ac:chgData name="ASMITHA ADIMULAM" userId="e77231794c081b34" providerId="LiveId" clId="{DF5559F6-FC09-4679-A30F-509DE64663CD}" dt="2023-12-11T14:19:49.547" v="3"/>
          <ac:spMkLst>
            <pc:docMk/>
            <pc:sldMk cId="3484928140" sldId="264"/>
            <ac:spMk id="7" creationId="{E4D67AC3-D974-E3D9-0AE3-8BC19D3BD2A5}"/>
          </ac:spMkLst>
        </pc:spChg>
        <pc:spChg chg="add del mod">
          <ac:chgData name="ASMITHA ADIMULAM" userId="e77231794c081b34" providerId="LiveId" clId="{DF5559F6-FC09-4679-A30F-509DE64663CD}" dt="2023-12-11T15:41:46.881" v="505" actId="22"/>
          <ac:spMkLst>
            <pc:docMk/>
            <pc:sldMk cId="3484928140" sldId="264"/>
            <ac:spMk id="9" creationId="{42B64830-0797-C285-3988-BCCD49BCAF72}"/>
          </ac:spMkLst>
        </pc:spChg>
        <pc:spChg chg="add del mod">
          <ac:chgData name="ASMITHA ADIMULAM" userId="e77231794c081b34" providerId="LiveId" clId="{DF5559F6-FC09-4679-A30F-509DE64663CD}" dt="2023-12-11T15:42:07.906" v="510" actId="22"/>
          <ac:spMkLst>
            <pc:docMk/>
            <pc:sldMk cId="3484928140" sldId="264"/>
            <ac:spMk id="12" creationId="{C26A41D4-9D8A-083B-2490-BE702D6D7310}"/>
          </ac:spMkLst>
        </pc:spChg>
      </pc:sldChg>
      <pc:sldChg chg="modSp mod">
        <pc:chgData name="ASMITHA ADIMULAM" userId="e77231794c081b34" providerId="LiveId" clId="{DF5559F6-FC09-4679-A30F-509DE64663CD}" dt="2023-12-11T15:51:05.053" v="973" actId="12"/>
        <pc:sldMkLst>
          <pc:docMk/>
          <pc:sldMk cId="257063813" sldId="269"/>
        </pc:sldMkLst>
        <pc:spChg chg="mod">
          <ac:chgData name="ASMITHA ADIMULAM" userId="e77231794c081b34" providerId="LiveId" clId="{DF5559F6-FC09-4679-A30F-509DE64663CD}" dt="2023-12-11T15:31:41.382" v="213" actId="255"/>
          <ac:spMkLst>
            <pc:docMk/>
            <pc:sldMk cId="257063813" sldId="269"/>
            <ac:spMk id="2" creationId="{7651ADFB-DE76-518F-84DB-3CBA31BE5643}"/>
          </ac:spMkLst>
        </pc:spChg>
        <pc:spChg chg="mod">
          <ac:chgData name="ASMITHA ADIMULAM" userId="e77231794c081b34" providerId="LiveId" clId="{DF5559F6-FC09-4679-A30F-509DE64663CD}" dt="2023-12-11T15:51:05.053" v="973" actId="12"/>
          <ac:spMkLst>
            <pc:docMk/>
            <pc:sldMk cId="257063813" sldId="269"/>
            <ac:spMk id="3" creationId="{8BDCF987-65B7-9C0D-37A3-79F3F74C4592}"/>
          </ac:spMkLst>
        </pc:spChg>
      </pc:sldChg>
      <pc:sldChg chg="addSp delSp modSp mod ord">
        <pc:chgData name="ASMITHA ADIMULAM" userId="e77231794c081b34" providerId="LiveId" clId="{DF5559F6-FC09-4679-A30F-509DE64663CD}" dt="2023-12-11T15:59:19.295" v="1039" actId="14100"/>
        <pc:sldMkLst>
          <pc:docMk/>
          <pc:sldMk cId="3838900283" sldId="270"/>
        </pc:sldMkLst>
        <pc:spChg chg="mod">
          <ac:chgData name="ASMITHA ADIMULAM" userId="e77231794c081b34" providerId="LiveId" clId="{DF5559F6-FC09-4679-A30F-509DE64663CD}" dt="2023-12-11T15:32:00.127" v="226" actId="20577"/>
          <ac:spMkLst>
            <pc:docMk/>
            <pc:sldMk cId="3838900283" sldId="270"/>
            <ac:spMk id="2" creationId="{7651ADFB-DE76-518F-84DB-3CBA31BE5643}"/>
          </ac:spMkLst>
        </pc:spChg>
        <pc:spChg chg="del">
          <ac:chgData name="ASMITHA ADIMULAM" userId="e77231794c081b34" providerId="LiveId" clId="{DF5559F6-FC09-4679-A30F-509DE64663CD}" dt="2023-12-11T14:20:19.498" v="29" actId="478"/>
          <ac:spMkLst>
            <pc:docMk/>
            <pc:sldMk cId="3838900283" sldId="270"/>
            <ac:spMk id="7" creationId="{4ACFF0E4-8179-020E-E822-CEE0E91BD963}"/>
          </ac:spMkLst>
        </pc:spChg>
        <pc:spChg chg="add mod">
          <ac:chgData name="ASMITHA ADIMULAM" userId="e77231794c081b34" providerId="LiveId" clId="{DF5559F6-FC09-4679-A30F-509DE64663CD}" dt="2023-12-11T15:55:17.793" v="1008" actId="21"/>
          <ac:spMkLst>
            <pc:docMk/>
            <pc:sldMk cId="3838900283" sldId="270"/>
            <ac:spMk id="7" creationId="{FADF6187-B2F3-08D6-3D75-45545AE27B86}"/>
          </ac:spMkLst>
        </pc:spChg>
        <pc:spChg chg="add mod">
          <ac:chgData name="ASMITHA ADIMULAM" userId="e77231794c081b34" providerId="LiveId" clId="{DF5559F6-FC09-4679-A30F-509DE64663CD}" dt="2023-12-11T15:55:12.791" v="1006"/>
          <ac:spMkLst>
            <pc:docMk/>
            <pc:sldMk cId="3838900283" sldId="270"/>
            <ac:spMk id="12" creationId="{2F18DE01-5D8E-3050-4A2E-0155F18F8D1C}"/>
          </ac:spMkLst>
        </pc:spChg>
        <pc:spChg chg="add del mod">
          <ac:chgData name="ASMITHA ADIMULAM" userId="e77231794c081b34" providerId="LiveId" clId="{DF5559F6-FC09-4679-A30F-509DE64663CD}" dt="2023-12-11T15:58:56.782" v="1036"/>
          <ac:spMkLst>
            <pc:docMk/>
            <pc:sldMk cId="3838900283" sldId="270"/>
            <ac:spMk id="14" creationId="{374895E7-6A3A-4076-81EF-E7A6F5E7B865}"/>
          </ac:spMkLst>
        </pc:spChg>
        <pc:spChg chg="add del mod">
          <ac:chgData name="ASMITHA ADIMULAM" userId="e77231794c081b34" providerId="LiveId" clId="{DF5559F6-FC09-4679-A30F-509DE64663CD}" dt="2023-12-11T15:56:23.163" v="1013" actId="478"/>
          <ac:spMkLst>
            <pc:docMk/>
            <pc:sldMk cId="3838900283" sldId="270"/>
            <ac:spMk id="16" creationId="{E3F477DB-62EC-C709-6494-5984B3CD7705}"/>
          </ac:spMkLst>
        </pc:spChg>
        <pc:spChg chg="del">
          <ac:chgData name="ASMITHA ADIMULAM" userId="e77231794c081b34" providerId="LiveId" clId="{DF5559F6-FC09-4679-A30F-509DE64663CD}" dt="2023-12-11T14:20:01.148" v="8" actId="478"/>
          <ac:spMkLst>
            <pc:docMk/>
            <pc:sldMk cId="3838900283" sldId="270"/>
            <ac:spMk id="17" creationId="{2E6F970E-2991-388C-29C5-E8565A5B9C07}"/>
          </ac:spMkLst>
        </pc:spChg>
        <pc:spChg chg="add mod">
          <ac:chgData name="ASMITHA ADIMULAM" userId="e77231794c081b34" providerId="LiveId" clId="{DF5559F6-FC09-4679-A30F-509DE64663CD}" dt="2023-12-11T15:57:57.179" v="1027" actId="14100"/>
          <ac:spMkLst>
            <pc:docMk/>
            <pc:sldMk cId="3838900283" sldId="270"/>
            <ac:spMk id="17" creationId="{307848D2-A07C-A7D1-3E45-3D8EF310E918}"/>
          </ac:spMkLst>
        </pc:spChg>
        <pc:spChg chg="add mod">
          <ac:chgData name="ASMITHA ADIMULAM" userId="e77231794c081b34" providerId="LiveId" clId="{DF5559F6-FC09-4679-A30F-509DE64663CD}" dt="2023-12-11T15:59:09.230" v="1038" actId="14100"/>
          <ac:spMkLst>
            <pc:docMk/>
            <pc:sldMk cId="3838900283" sldId="270"/>
            <ac:spMk id="19" creationId="{E351FE32-8753-1C99-6306-82C30879D068}"/>
          </ac:spMkLst>
        </pc:spChg>
        <pc:spChg chg="del mod">
          <ac:chgData name="ASMITHA ADIMULAM" userId="e77231794c081b34" providerId="LiveId" clId="{DF5559F6-FC09-4679-A30F-509DE64663CD}" dt="2023-12-11T14:20:21.158" v="30" actId="478"/>
          <ac:spMkLst>
            <pc:docMk/>
            <pc:sldMk cId="3838900283" sldId="270"/>
            <ac:spMk id="21" creationId="{D198B84C-CD99-F0FA-F4E1-C77913E77179}"/>
          </ac:spMkLst>
        </pc:spChg>
        <pc:spChg chg="del">
          <ac:chgData name="ASMITHA ADIMULAM" userId="e77231794c081b34" providerId="LiveId" clId="{DF5559F6-FC09-4679-A30F-509DE64663CD}" dt="2023-12-11T14:20:03.303" v="9" actId="478"/>
          <ac:spMkLst>
            <pc:docMk/>
            <pc:sldMk cId="3838900283" sldId="270"/>
            <ac:spMk id="23" creationId="{C4185DC6-A02B-D7C1-C183-5F3BEE19E40C}"/>
          </ac:spMkLst>
        </pc:spChg>
        <pc:spChg chg="del mod">
          <ac:chgData name="ASMITHA ADIMULAM" userId="e77231794c081b34" providerId="LiveId" clId="{DF5559F6-FC09-4679-A30F-509DE64663CD}" dt="2023-12-11T14:20:07.615" v="11" actId="478"/>
          <ac:spMkLst>
            <pc:docMk/>
            <pc:sldMk cId="3838900283" sldId="270"/>
            <ac:spMk id="24" creationId="{C0948807-1E1E-37B3-D2C1-FDDDED8BF199}"/>
          </ac:spMkLst>
        </pc:spChg>
        <pc:graphicFrameChg chg="add mod modGraphic">
          <ac:chgData name="ASMITHA ADIMULAM" userId="e77231794c081b34" providerId="LiveId" clId="{DF5559F6-FC09-4679-A30F-509DE64663CD}" dt="2023-12-11T15:51:50.514" v="977" actId="14100"/>
          <ac:graphicFrameMkLst>
            <pc:docMk/>
            <pc:sldMk cId="3838900283" sldId="270"/>
            <ac:graphicFrameMk id="8" creationId="{C764F91D-136D-E52F-9759-576E36EA3010}"/>
          </ac:graphicFrameMkLst>
        </pc:graphicFrameChg>
        <pc:graphicFrameChg chg="add mod modGraphic">
          <ac:chgData name="ASMITHA ADIMULAM" userId="e77231794c081b34" providerId="LiveId" clId="{DF5559F6-FC09-4679-A30F-509DE64663CD}" dt="2023-12-11T15:59:19.295" v="1039" actId="14100"/>
          <ac:graphicFrameMkLst>
            <pc:docMk/>
            <pc:sldMk cId="3838900283" sldId="270"/>
            <ac:graphicFrameMk id="9" creationId="{434B60A7-C17E-29F6-4B97-51DBF75F4282}"/>
          </ac:graphicFrameMkLst>
        </pc:graphicFrameChg>
        <pc:graphicFrameChg chg="add del mod">
          <ac:chgData name="ASMITHA ADIMULAM" userId="e77231794c081b34" providerId="LiveId" clId="{DF5559F6-FC09-4679-A30F-509DE64663CD}" dt="2023-12-11T15:53:07.751" v="986"/>
          <ac:graphicFrameMkLst>
            <pc:docMk/>
            <pc:sldMk cId="3838900283" sldId="270"/>
            <ac:graphicFrameMk id="10" creationId="{08BA3835-1D35-3CAC-B84C-963A0944B4C9}"/>
          </ac:graphicFrameMkLst>
        </pc:graphicFrameChg>
        <pc:cxnChg chg="del">
          <ac:chgData name="ASMITHA ADIMULAM" userId="e77231794c081b34" providerId="LiveId" clId="{DF5559F6-FC09-4679-A30F-509DE64663CD}" dt="2023-12-11T14:20:23.099" v="31" actId="478"/>
          <ac:cxnSpMkLst>
            <pc:docMk/>
            <pc:sldMk cId="3838900283" sldId="270"/>
            <ac:cxnSpMk id="9" creationId="{5EC17A97-F677-820A-186A-AEA3D61DD88A}"/>
          </ac:cxnSpMkLst>
        </pc:cxnChg>
        <pc:cxnChg chg="del">
          <ac:chgData name="ASMITHA ADIMULAM" userId="e77231794c081b34" providerId="LiveId" clId="{DF5559F6-FC09-4679-A30F-509DE64663CD}" dt="2023-12-11T14:20:25.273" v="32" actId="478"/>
          <ac:cxnSpMkLst>
            <pc:docMk/>
            <pc:sldMk cId="3838900283" sldId="270"/>
            <ac:cxnSpMk id="14" creationId="{A93C34D6-84E8-9918-B79F-379FA48F56B5}"/>
          </ac:cxnSpMkLst>
        </pc:cxnChg>
        <pc:cxnChg chg="del">
          <ac:chgData name="ASMITHA ADIMULAM" userId="e77231794c081b34" providerId="LiveId" clId="{DF5559F6-FC09-4679-A30F-509DE64663CD}" dt="2023-12-11T14:20:11.662" v="13" actId="478"/>
          <ac:cxnSpMkLst>
            <pc:docMk/>
            <pc:sldMk cId="3838900283" sldId="270"/>
            <ac:cxnSpMk id="25" creationId="{F1910B68-50F3-7542-A6C5-81AECDD60787}"/>
          </ac:cxnSpMkLst>
        </pc:cxnChg>
        <pc:cxnChg chg="del">
          <ac:chgData name="ASMITHA ADIMULAM" userId="e77231794c081b34" providerId="LiveId" clId="{DF5559F6-FC09-4679-A30F-509DE64663CD}" dt="2023-12-11T14:20:09.747" v="12" actId="478"/>
          <ac:cxnSpMkLst>
            <pc:docMk/>
            <pc:sldMk cId="3838900283" sldId="270"/>
            <ac:cxnSpMk id="29" creationId="{C74DCEB0-1A1A-38EF-91CF-CFB439FF3EE7}"/>
          </ac:cxnSpMkLst>
        </pc:cxnChg>
      </pc:sldChg>
      <pc:sldChg chg="addSp delSp modSp mod">
        <pc:chgData name="ASMITHA ADIMULAM" userId="e77231794c081b34" providerId="LiveId" clId="{DF5559F6-FC09-4679-A30F-509DE64663CD}" dt="2023-12-11T15:43:38.146" v="516" actId="14100"/>
        <pc:sldMkLst>
          <pc:docMk/>
          <pc:sldMk cId="1980014711" sldId="272"/>
        </pc:sldMkLst>
        <pc:spChg chg="mod">
          <ac:chgData name="ASMITHA ADIMULAM" userId="e77231794c081b34" providerId="LiveId" clId="{DF5559F6-FC09-4679-A30F-509DE64663CD}" dt="2023-12-11T15:31:06.576" v="200" actId="255"/>
          <ac:spMkLst>
            <pc:docMk/>
            <pc:sldMk cId="1980014711" sldId="272"/>
            <ac:spMk id="2" creationId="{644BC448-CE60-1F09-28EF-D3E1A5CE3A66}"/>
          </ac:spMkLst>
        </pc:spChg>
        <pc:spChg chg="del mod">
          <ac:chgData name="ASMITHA ADIMULAM" userId="e77231794c081b34" providerId="LiveId" clId="{DF5559F6-FC09-4679-A30F-509DE64663CD}" dt="2023-12-11T14:19:53.532" v="6"/>
          <ac:spMkLst>
            <pc:docMk/>
            <pc:sldMk cId="1980014711" sldId="272"/>
            <ac:spMk id="7" creationId="{E4D67AC3-D974-E3D9-0AE3-8BC19D3BD2A5}"/>
          </ac:spMkLst>
        </pc:spChg>
        <pc:picChg chg="add mod">
          <ac:chgData name="ASMITHA ADIMULAM" userId="e77231794c081b34" providerId="LiveId" clId="{DF5559F6-FC09-4679-A30F-509DE64663CD}" dt="2023-12-11T15:43:38.146" v="516" actId="14100"/>
          <ac:picMkLst>
            <pc:docMk/>
            <pc:sldMk cId="1980014711" sldId="272"/>
            <ac:picMk id="6" creationId="{A4FE1AF0-7000-8E07-D643-74F0BC4D1AB2}"/>
          </ac:picMkLst>
        </pc:picChg>
      </pc:sldChg>
      <pc:sldChg chg="addSp delSp modSp mod">
        <pc:chgData name="ASMITHA ADIMULAM" userId="e77231794c081b34" providerId="LiveId" clId="{DF5559F6-FC09-4679-A30F-509DE64663CD}" dt="2023-12-11T16:03:08.671" v="1066" actId="14100"/>
        <pc:sldMkLst>
          <pc:docMk/>
          <pc:sldMk cId="33227175" sldId="273"/>
        </pc:sldMkLst>
        <pc:spChg chg="mod">
          <ac:chgData name="ASMITHA ADIMULAM" userId="e77231794c081b34" providerId="LiveId" clId="{DF5559F6-FC09-4679-A30F-509DE64663CD}" dt="2023-12-11T15:34:04.886" v="265" actId="255"/>
          <ac:spMkLst>
            <pc:docMk/>
            <pc:sldMk cId="33227175" sldId="273"/>
            <ac:spMk id="2" creationId="{7651ADFB-DE76-518F-84DB-3CBA31BE5643}"/>
          </ac:spMkLst>
        </pc:spChg>
        <pc:spChg chg="add del mod">
          <ac:chgData name="ASMITHA ADIMULAM" userId="e77231794c081b34" providerId="LiveId" clId="{DF5559F6-FC09-4679-A30F-509DE64663CD}" dt="2023-12-11T15:59:49.031" v="1040"/>
          <ac:spMkLst>
            <pc:docMk/>
            <pc:sldMk cId="33227175" sldId="273"/>
            <ac:spMk id="7" creationId="{7CB912B4-773D-EBBF-AC18-948BD4EA5F5F}"/>
          </ac:spMkLst>
        </pc:spChg>
        <pc:picChg chg="add mod">
          <ac:chgData name="ASMITHA ADIMULAM" userId="e77231794c081b34" providerId="LiveId" clId="{DF5559F6-FC09-4679-A30F-509DE64663CD}" dt="2023-12-11T16:03:08.671" v="1066" actId="14100"/>
          <ac:picMkLst>
            <pc:docMk/>
            <pc:sldMk cId="33227175" sldId="273"/>
            <ac:picMk id="3" creationId="{DF24467B-573E-D922-5BF0-EDAD499A7274}"/>
          </ac:picMkLst>
        </pc:picChg>
        <pc:picChg chg="del">
          <ac:chgData name="ASMITHA ADIMULAM" userId="e77231794c081b34" providerId="LiveId" clId="{DF5559F6-FC09-4679-A30F-509DE64663CD}" dt="2023-12-11T14:20:29.406" v="35" actId="478"/>
          <ac:picMkLst>
            <pc:docMk/>
            <pc:sldMk cId="33227175" sldId="273"/>
            <ac:picMk id="10" creationId="{89C5BBE6-2894-C88D-A8AE-BCADC6C08AEA}"/>
          </ac:picMkLst>
        </pc:picChg>
      </pc:sldChg>
      <pc:sldChg chg="modSp mod">
        <pc:chgData name="ASMITHA ADIMULAM" userId="e77231794c081b34" providerId="LiveId" clId="{DF5559F6-FC09-4679-A30F-509DE64663CD}" dt="2023-12-11T16:08:26.621" v="1087" actId="20577"/>
        <pc:sldMkLst>
          <pc:docMk/>
          <pc:sldMk cId="3049379743" sldId="274"/>
        </pc:sldMkLst>
        <pc:spChg chg="mod">
          <ac:chgData name="ASMITHA ADIMULAM" userId="e77231794c081b34" providerId="LiveId" clId="{DF5559F6-FC09-4679-A30F-509DE64663CD}" dt="2023-12-11T15:34:40.263" v="279" actId="255"/>
          <ac:spMkLst>
            <pc:docMk/>
            <pc:sldMk cId="3049379743" sldId="274"/>
            <ac:spMk id="2" creationId="{4181DC93-7352-AD08-50E6-038993C44AC3}"/>
          </ac:spMkLst>
        </pc:spChg>
        <pc:spChg chg="mod">
          <ac:chgData name="ASMITHA ADIMULAM" userId="e77231794c081b34" providerId="LiveId" clId="{DF5559F6-FC09-4679-A30F-509DE64663CD}" dt="2023-12-11T16:08:26.621" v="1087" actId="20577"/>
          <ac:spMkLst>
            <pc:docMk/>
            <pc:sldMk cId="3049379743" sldId="274"/>
            <ac:spMk id="4" creationId="{0C6AFAFC-FA2D-959D-92F3-CCB1CCA3423C}"/>
          </ac:spMkLst>
        </pc:spChg>
      </pc:sldChg>
      <pc:sldChg chg="modSp add mod">
        <pc:chgData name="ASMITHA ADIMULAM" userId="e77231794c081b34" providerId="LiveId" clId="{DF5559F6-FC09-4679-A30F-509DE64663CD}" dt="2023-12-15T14:33:05.844" v="1128" actId="2711"/>
        <pc:sldMkLst>
          <pc:docMk/>
          <pc:sldMk cId="2774969116" sldId="275"/>
        </pc:sldMkLst>
        <pc:spChg chg="mod">
          <ac:chgData name="ASMITHA ADIMULAM" userId="e77231794c081b34" providerId="LiveId" clId="{DF5559F6-FC09-4679-A30F-509DE64663CD}" dt="2023-12-11T15:35:04.800" v="291" actId="20577"/>
          <ac:spMkLst>
            <pc:docMk/>
            <pc:sldMk cId="2774969116" sldId="275"/>
            <ac:spMk id="2" creationId="{4181DC93-7352-AD08-50E6-038993C44AC3}"/>
          </ac:spMkLst>
        </pc:spChg>
        <pc:spChg chg="mod">
          <ac:chgData name="ASMITHA ADIMULAM" userId="e77231794c081b34" providerId="LiveId" clId="{DF5559F6-FC09-4679-A30F-509DE64663CD}" dt="2023-12-15T14:33:05.844" v="1128" actId="2711"/>
          <ac:spMkLst>
            <pc:docMk/>
            <pc:sldMk cId="2774969116" sldId="275"/>
            <ac:spMk id="4" creationId="{0C6AFAFC-FA2D-959D-92F3-CCB1CCA3423C}"/>
          </ac:spMkLst>
        </pc:spChg>
      </pc:sldChg>
      <pc:sldChg chg="modSp add mod">
        <pc:chgData name="ASMITHA ADIMULAM" userId="e77231794c081b34" providerId="LiveId" clId="{DF5559F6-FC09-4679-A30F-509DE64663CD}" dt="2023-12-11T15:48:26.538" v="718" actId="20577"/>
        <pc:sldMkLst>
          <pc:docMk/>
          <pc:sldMk cId="2551214507" sldId="276"/>
        </pc:sldMkLst>
        <pc:spChg chg="mod">
          <ac:chgData name="ASMITHA ADIMULAM" userId="e77231794c081b34" providerId="LiveId" clId="{DF5559F6-FC09-4679-A30F-509DE64663CD}" dt="2023-12-11T15:46:48.656" v="601" actId="255"/>
          <ac:spMkLst>
            <pc:docMk/>
            <pc:sldMk cId="2551214507" sldId="276"/>
            <ac:spMk id="2" creationId="{7651ADFB-DE76-518F-84DB-3CBA31BE5643}"/>
          </ac:spMkLst>
        </pc:spChg>
        <pc:spChg chg="mod">
          <ac:chgData name="ASMITHA ADIMULAM" userId="e77231794c081b34" providerId="LiveId" clId="{DF5559F6-FC09-4679-A30F-509DE64663CD}" dt="2023-12-11T15:48:26.538" v="718" actId="20577"/>
          <ac:spMkLst>
            <pc:docMk/>
            <pc:sldMk cId="2551214507" sldId="276"/>
            <ac:spMk id="3" creationId="{8BDCF987-65B7-9C0D-37A3-79F3F74C4592}"/>
          </ac:spMkLst>
        </pc:spChg>
      </pc:sldChg>
      <pc:sldChg chg="addSp delSp modSp add mod">
        <pc:chgData name="ASMITHA ADIMULAM" userId="e77231794c081b34" providerId="LiveId" clId="{DF5559F6-FC09-4679-A30F-509DE64663CD}" dt="2023-12-11T16:02:57.835" v="1064" actId="14100"/>
        <pc:sldMkLst>
          <pc:docMk/>
          <pc:sldMk cId="726502250" sldId="277"/>
        </pc:sldMkLst>
        <pc:spChg chg="add del mod">
          <ac:chgData name="ASMITHA ADIMULAM" userId="e77231794c081b34" providerId="LiveId" clId="{DF5559F6-FC09-4679-A30F-509DE64663CD}" dt="2023-12-11T16:01:11.255" v="1043"/>
          <ac:spMkLst>
            <pc:docMk/>
            <pc:sldMk cId="726502250" sldId="277"/>
            <ac:spMk id="8" creationId="{A9EFBE0A-A4C9-2B2C-D9F1-D7267A6E0DFC}"/>
          </ac:spMkLst>
        </pc:spChg>
        <pc:picChg chg="del">
          <ac:chgData name="ASMITHA ADIMULAM" userId="e77231794c081b34" providerId="LiveId" clId="{DF5559F6-FC09-4679-A30F-509DE64663CD}" dt="2023-12-11T16:00:58.837" v="1042" actId="478"/>
          <ac:picMkLst>
            <pc:docMk/>
            <pc:sldMk cId="726502250" sldId="277"/>
            <ac:picMk id="3" creationId="{DF24467B-573E-D922-5BF0-EDAD499A7274}"/>
          </ac:picMkLst>
        </pc:picChg>
        <pc:picChg chg="add mod">
          <ac:chgData name="ASMITHA ADIMULAM" userId="e77231794c081b34" providerId="LiveId" clId="{DF5559F6-FC09-4679-A30F-509DE64663CD}" dt="2023-12-11T16:02:37.685" v="1058" actId="14100"/>
          <ac:picMkLst>
            <pc:docMk/>
            <pc:sldMk cId="726502250" sldId="277"/>
            <ac:picMk id="9" creationId="{67B66C29-C762-1228-297B-01E533FD50ED}"/>
          </ac:picMkLst>
        </pc:picChg>
        <pc:picChg chg="add mod">
          <ac:chgData name="ASMITHA ADIMULAM" userId="e77231794c081b34" providerId="LiveId" clId="{DF5559F6-FC09-4679-A30F-509DE64663CD}" dt="2023-12-11T16:02:57.835" v="1064" actId="14100"/>
          <ac:picMkLst>
            <pc:docMk/>
            <pc:sldMk cId="726502250" sldId="277"/>
            <ac:picMk id="10" creationId="{BC219C59-D9F6-DC4E-3C97-CBC100EAF412}"/>
          </ac:picMkLst>
        </pc:picChg>
      </pc:sldChg>
      <pc:sldChg chg="addSp delSp modSp add mod">
        <pc:chgData name="ASMITHA ADIMULAM" userId="e77231794c081b34" providerId="LiveId" clId="{DF5559F6-FC09-4679-A30F-509DE64663CD}" dt="2023-12-11T16:02:30.309" v="1057" actId="14100"/>
        <pc:sldMkLst>
          <pc:docMk/>
          <pc:sldMk cId="1400892838" sldId="278"/>
        </pc:sldMkLst>
        <pc:spChg chg="add del mod">
          <ac:chgData name="ASMITHA ADIMULAM" userId="e77231794c081b34" providerId="LiveId" clId="{DF5559F6-FC09-4679-A30F-509DE64663CD}" dt="2023-12-11T16:01:53.499" v="1049"/>
          <ac:spMkLst>
            <pc:docMk/>
            <pc:sldMk cId="1400892838" sldId="278"/>
            <ac:spMk id="7" creationId="{41D42C42-7F6A-847F-BBCD-CCB50BAC1765}"/>
          </ac:spMkLst>
        </pc:spChg>
        <pc:picChg chg="add mod">
          <ac:chgData name="ASMITHA ADIMULAM" userId="e77231794c081b34" providerId="LiveId" clId="{DF5559F6-FC09-4679-A30F-509DE64663CD}" dt="2023-12-11T16:02:30.309" v="1057" actId="14100"/>
          <ac:picMkLst>
            <pc:docMk/>
            <pc:sldMk cId="1400892838" sldId="278"/>
            <ac:picMk id="8" creationId="{EF36CDC9-2D87-F264-CC41-108FD7048D62}"/>
          </ac:picMkLst>
        </pc:picChg>
        <pc:picChg chg="del">
          <ac:chgData name="ASMITHA ADIMULAM" userId="e77231794c081b34" providerId="LiveId" clId="{DF5559F6-FC09-4679-A30F-509DE64663CD}" dt="2023-12-11T16:01:44.798" v="1048" actId="478"/>
          <ac:picMkLst>
            <pc:docMk/>
            <pc:sldMk cId="1400892838" sldId="278"/>
            <ac:picMk id="9" creationId="{67B66C29-C762-1228-297B-01E533FD50ED}"/>
          </ac:picMkLst>
        </pc:picChg>
        <pc:picChg chg="del">
          <ac:chgData name="ASMITHA ADIMULAM" userId="e77231794c081b34" providerId="LiveId" clId="{DF5559F6-FC09-4679-A30F-509DE64663CD}" dt="2023-12-11T16:01:43.450" v="1047" actId="478"/>
          <ac:picMkLst>
            <pc:docMk/>
            <pc:sldMk cId="1400892838" sldId="278"/>
            <ac:picMk id="10" creationId="{BC219C59-D9F6-DC4E-3C97-CBC100EAF412}"/>
          </ac:picMkLst>
        </pc:picChg>
        <pc:picChg chg="add mod">
          <ac:chgData name="ASMITHA ADIMULAM" userId="e77231794c081b34" providerId="LiveId" clId="{DF5559F6-FC09-4679-A30F-509DE64663CD}" dt="2023-12-11T16:02:24.451" v="1056" actId="14100"/>
          <ac:picMkLst>
            <pc:docMk/>
            <pc:sldMk cId="1400892838" sldId="278"/>
            <ac:picMk id="11" creationId="{833C1AE2-F3A1-EE55-1B9E-27B141B3102C}"/>
          </ac:picMkLst>
        </pc:picChg>
      </pc:sldChg>
      <pc:sldChg chg="del">
        <pc:chgData name="ASMITHA ADIMULAM" userId="e77231794c081b34" providerId="LiveId" clId="{DF5559F6-FC09-4679-A30F-509DE64663CD}" dt="2023-12-15T14:27:59.265" v="1092" actId="2696"/>
        <pc:sldMkLst>
          <pc:docMk/>
          <pc:sldMk cId="2310533548" sldId="2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469A5E-F8A0-41F6-84D9-1CC0F887FB51}" type="datetimeFigureOut">
              <a:rPr lang="en-IN" smtClean="0"/>
              <a:t>15-12-2023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3B91D1-0995-4AC2-939A-D4C3B974B407}" type="slidenum">
              <a:rPr lang="en-IN" smtClean="0"/>
              <a:t>‹#›</a:t>
            </a:fld>
            <a:endParaRPr lang="en-IN"/>
          </a:p>
        </p:txBody>
      </p:sp>
    </p:spTree>
    <p:extLst>
      <p:ext uri="{BB962C8B-B14F-4D97-AF65-F5344CB8AC3E}">
        <p14:creationId xmlns:p14="http://schemas.microsoft.com/office/powerpoint/2010/main" val="2722391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466316A-B3C6-405E-8BB1-1CEC33BE1CD5}"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8829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BBBFDF-E50D-4D4A-B55C-09CB22FF05D1}"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802025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92B72E-C72B-4E01-A880-C8F10A24D153}"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02837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CDCE04-99FD-45A7-8550-554BF2D2B75D}"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9754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7CC73B-4635-4FF8-ADA5-7F2CC23F6146}" type="datetime1">
              <a:rPr lang="en-US" smtClean="0"/>
              <a:t>12/15/2023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0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7965B8C-7AAD-4D60-AAD6-F8B71E1C4016}" type="datetime1">
              <a:rPr lang="en-US" smtClean="0"/>
              <a:t>12/15/2023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98813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B943A2-A3E7-402F-9954-5ACD259615D5}" type="datetime1">
              <a:rPr lang="en-US" smtClean="0"/>
              <a:t>12/15/2023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3008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587E1-8710-4687-84E8-53FB8976FDBF}" type="datetime1">
              <a:rPr lang="en-US" smtClean="0"/>
              <a:t>12/15/2023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99981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C53E446-7F79-482B-9F7F-B4872EAA92B2}" type="datetime1">
              <a:rPr lang="en-US" smtClean="0"/>
              <a:t>12/15/2023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47613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2B850A-F30C-4EA7-8E6F-6E0DF7116D25}" type="datetime1">
              <a:rPr lang="en-US" smtClean="0"/>
              <a:t>12/15/2023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36062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B6EF2B-E929-4F5D-B1A7-A8C149CAC742}" type="datetime1">
              <a:rPr lang="en-US" smtClean="0"/>
              <a:t>12/15/2023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848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3054587-AC36-44B8-969B-DDDE6CC49F4D}" type="datetime1">
              <a:rPr lang="en-US" smtClean="0"/>
              <a:t>12/15/2023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98EE3D-8CD1-4C3F-BD1C-C98C9596463C}" type="slidenum">
              <a:rPr lang="en-US" smtClean="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048031"/>
      </p:ext>
    </p:extLst>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11959" y="3304499"/>
            <a:ext cx="7480041" cy="1196309"/>
          </a:xfrm>
        </p:spPr>
        <p:txBody>
          <a:bodyPr>
            <a:normAutofit fontScale="90000"/>
          </a:bodyPr>
          <a:lstStyle/>
          <a:p>
            <a:br>
              <a:rPr lang="en-US" sz="2400" i="1" dirty="0">
                <a:solidFill>
                  <a:schemeClr val="tx2">
                    <a:lumMod val="75000"/>
                  </a:schemeClr>
                </a:solidFill>
                <a:latin typeface="Arial Rounded MT Bold" panose="020F0704030504030204" pitchFamily="34" charset="0"/>
              </a:rPr>
            </a:br>
            <a:br>
              <a:rPr lang="en-US" sz="2400" i="1" dirty="0">
                <a:solidFill>
                  <a:schemeClr val="tx2">
                    <a:lumMod val="75000"/>
                  </a:schemeClr>
                </a:solidFill>
                <a:latin typeface="Arial Rounded MT Bold" panose="020F0704030504030204" pitchFamily="34" charset="0"/>
              </a:rPr>
            </a:br>
            <a:br>
              <a:rPr lang="en-US" sz="2400" i="1" dirty="0">
                <a:solidFill>
                  <a:schemeClr val="tx2">
                    <a:lumMod val="75000"/>
                  </a:schemeClr>
                </a:solidFill>
                <a:latin typeface="Arial Rounded MT Bold" panose="020F0704030504030204" pitchFamily="34" charset="0"/>
              </a:rPr>
            </a:br>
            <a:br>
              <a:rPr lang="en-US" sz="2400" i="1" dirty="0">
                <a:solidFill>
                  <a:schemeClr val="tx2">
                    <a:lumMod val="75000"/>
                  </a:schemeClr>
                </a:solidFill>
                <a:latin typeface="Arial Rounded MT Bold" panose="020F0704030504030204" pitchFamily="34" charset="0"/>
              </a:rPr>
            </a:br>
            <a:br>
              <a:rPr lang="en-US" sz="2400" i="1" dirty="0">
                <a:solidFill>
                  <a:schemeClr val="tx2">
                    <a:lumMod val="75000"/>
                  </a:schemeClr>
                </a:solidFill>
                <a:latin typeface="Arial Rounded MT Bold" panose="020F0704030504030204" pitchFamily="34" charset="0"/>
              </a:rPr>
            </a:br>
            <a:endParaRPr lang="en-US" sz="2400" i="1" dirty="0">
              <a:solidFill>
                <a:schemeClr val="tx2">
                  <a:lumMod val="75000"/>
                </a:schemeClr>
              </a:solidFill>
              <a:latin typeface="Arial Rounded MT Bold" panose="020F0704030504030204" pitchFamily="34" charset="0"/>
            </a:endParaRP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7705725" y="4533899"/>
            <a:ext cx="4475721" cy="2324101"/>
          </a:xfrm>
        </p:spPr>
        <p:txBody>
          <a:bodyPr>
            <a:normAutofit/>
          </a:bodyPr>
          <a:lstStyle/>
          <a:p>
            <a:r>
              <a:rPr lang="en-US" sz="1800" b="1" dirty="0" err="1">
                <a:solidFill>
                  <a:schemeClr val="tx1">
                    <a:lumMod val="85000"/>
                    <a:lumOff val="15000"/>
                  </a:schemeClr>
                </a:solidFill>
                <a:latin typeface="Times New Roman" panose="02020603050405020304" pitchFamily="18" charset="0"/>
                <a:cs typeface="Times New Roman" panose="02020603050405020304" pitchFamily="18" charset="0"/>
              </a:rPr>
              <a:t>A.Ajith</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 </a:t>
            </a:r>
            <a:r>
              <a:rPr lang="en-US" sz="1800" b="1" dirty="0" err="1">
                <a:solidFill>
                  <a:schemeClr val="tx1">
                    <a:lumMod val="85000"/>
                    <a:lumOff val="15000"/>
                  </a:schemeClr>
                </a:solidFill>
                <a:latin typeface="Times New Roman" panose="02020603050405020304" pitchFamily="18" charset="0"/>
                <a:cs typeface="Times New Roman" panose="02020603050405020304" pitchFamily="18" charset="0"/>
              </a:rPr>
              <a:t>kumar</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 – 2011cs030004</a:t>
            </a:r>
          </a:p>
          <a:p>
            <a:r>
              <a:rPr lang="en-US" sz="1800" b="1" dirty="0" err="1">
                <a:solidFill>
                  <a:schemeClr val="tx1">
                    <a:lumMod val="85000"/>
                    <a:lumOff val="15000"/>
                  </a:schemeClr>
                </a:solidFill>
                <a:latin typeface="Times New Roman" panose="02020603050405020304" pitchFamily="18" charset="0"/>
                <a:cs typeface="Times New Roman" panose="02020603050405020304" pitchFamily="18" charset="0"/>
              </a:rPr>
              <a:t>a.Asmitha</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         – 2011cs030006</a:t>
            </a:r>
          </a:p>
          <a:p>
            <a:r>
              <a:rPr lang="en-US" sz="1800" b="1" dirty="0" err="1">
                <a:solidFill>
                  <a:schemeClr val="tx1">
                    <a:lumMod val="85000"/>
                    <a:lumOff val="15000"/>
                  </a:schemeClr>
                </a:solidFill>
                <a:latin typeface="Times New Roman" panose="02020603050405020304" pitchFamily="18" charset="0"/>
                <a:cs typeface="Times New Roman" panose="02020603050405020304" pitchFamily="18" charset="0"/>
              </a:rPr>
              <a:t>g.Mounika</a:t>
            </a:r>
            <a:r>
              <a:rPr lang="en-US" sz="1800" b="1">
                <a:solidFill>
                  <a:schemeClr val="tx1">
                    <a:lumMod val="85000"/>
                    <a:lumOff val="15000"/>
                  </a:schemeClr>
                </a:solidFill>
                <a:latin typeface="Times New Roman" panose="02020603050405020304" pitchFamily="18" charset="0"/>
                <a:cs typeface="Times New Roman" panose="02020603050405020304" pitchFamily="18" charset="0"/>
              </a:rPr>
              <a:t>        – </a:t>
            </a:r>
            <a:r>
              <a:rPr lang="en-US" sz="1800" b="1" dirty="0">
                <a:solidFill>
                  <a:schemeClr val="tx1">
                    <a:lumMod val="85000"/>
                    <a:lumOff val="15000"/>
                  </a:schemeClr>
                </a:solidFill>
                <a:latin typeface="Times New Roman" panose="02020603050405020304" pitchFamily="18" charset="0"/>
                <a:cs typeface="Times New Roman" panose="02020603050405020304" pitchFamily="18" charset="0"/>
              </a:rPr>
              <a:t>2011cs030060</a:t>
            </a:r>
          </a:p>
        </p:txBody>
      </p:sp>
      <p:sp>
        <p:nvSpPr>
          <p:cNvPr id="5" name="TextBox 4">
            <a:extLst>
              <a:ext uri="{FF2B5EF4-FFF2-40B4-BE49-F238E27FC236}">
                <a16:creationId xmlns:a16="http://schemas.microsoft.com/office/drawing/2014/main" id="{4B4F4EAF-CA0D-EFC0-60A3-62086CFA35B7}"/>
              </a:ext>
            </a:extLst>
          </p:cNvPr>
          <p:cNvSpPr txBox="1"/>
          <p:nvPr/>
        </p:nvSpPr>
        <p:spPr>
          <a:xfrm>
            <a:off x="1830101" y="1668240"/>
            <a:ext cx="6144208" cy="1323439"/>
          </a:xfrm>
          <a:prstGeom prst="rect">
            <a:avLst/>
          </a:prstGeom>
          <a:noFill/>
        </p:spPr>
        <p:txBody>
          <a:bodyPr wrap="square">
            <a:spAutoFit/>
          </a:bodyPr>
          <a:lstStyle/>
          <a:p>
            <a:r>
              <a:rPr lang="en-IN" b="1" dirty="0">
                <a:effectLst/>
                <a:latin typeface="Baskerville Old Face" panose="02020602080505020303" pitchFamily="18" charset="0"/>
              </a:rPr>
              <a:t> </a:t>
            </a:r>
            <a:r>
              <a:rPr lang="en-IN" sz="4800" b="1" dirty="0">
                <a:effectLst/>
                <a:latin typeface="Baskerville Old Face" panose="02020602080505020303" pitchFamily="18" charset="0"/>
              </a:rPr>
              <a:t>GROWGUARDIAN</a:t>
            </a:r>
            <a:endParaRPr lang="en-IN" sz="4800" b="1" dirty="0">
              <a:latin typeface="Baskerville Old Face" panose="02020602080505020303" pitchFamily="18" charset="0"/>
            </a:endParaRPr>
          </a:p>
          <a:p>
            <a:r>
              <a:rPr lang="en-IN" sz="3200" b="1" dirty="0">
                <a:effectLst/>
                <a:latin typeface="Baskerville Old Face" panose="02020602080505020303" pitchFamily="18" charset="0"/>
              </a:rPr>
              <a:t> AI FOR FARMING</a:t>
            </a:r>
          </a:p>
        </p:txBody>
      </p:sp>
      <p:sp>
        <p:nvSpPr>
          <p:cNvPr id="8" name="Footer Placeholder 7">
            <a:extLst>
              <a:ext uri="{FF2B5EF4-FFF2-40B4-BE49-F238E27FC236}">
                <a16:creationId xmlns:a16="http://schemas.microsoft.com/office/drawing/2014/main" id="{A84B1153-0153-0830-479F-74D5E9B4DE02}"/>
              </a:ext>
            </a:extLst>
          </p:cNvPr>
          <p:cNvSpPr>
            <a:spLocks noGrp="1"/>
          </p:cNvSpPr>
          <p:nvPr>
            <p:ph type="ftr" sz="quarter" idx="11"/>
          </p:nvPr>
        </p:nvSpPr>
        <p:spPr>
          <a:xfrm>
            <a:off x="-5049520" y="6459785"/>
            <a:ext cx="16339561" cy="528844"/>
          </a:xfrm>
        </p:spPr>
        <p:txBody>
          <a:bodyPr/>
          <a:lstStyle/>
          <a:p>
            <a:pPr marL="12700" rtl="0">
              <a:spcBef>
                <a:spcPts val="0"/>
              </a:spcBef>
              <a:spcAft>
                <a:spcPts val="0"/>
              </a:spcAft>
            </a:pPr>
            <a:r>
              <a:rPr lang="en-US" sz="1800" b="0" i="0" u="none" strike="noStrike" dirty="0">
                <a:solidFill>
                  <a:srgbClr val="FFFFFF"/>
                </a:solidFill>
                <a:effectLst/>
                <a:latin typeface="Calibri" panose="020F0502020204030204" pitchFamily="34" charset="0"/>
              </a:rPr>
              <a:t>Department of CSE – Data Science, School of Engineering</a:t>
            </a:r>
            <a:endParaRPr lang="en-US" b="0" dirty="0">
              <a:effectLst/>
            </a:endParaRPr>
          </a:p>
          <a:p>
            <a:br>
              <a:rPr lang="en-US" dirty="0"/>
            </a:br>
            <a:endParaRPr lang="en-US" dirty="0"/>
          </a:p>
        </p:txBody>
      </p:sp>
      <p:sp>
        <p:nvSpPr>
          <p:cNvPr id="9" name="Slide Number Placeholder 8">
            <a:extLst>
              <a:ext uri="{FF2B5EF4-FFF2-40B4-BE49-F238E27FC236}">
                <a16:creationId xmlns:a16="http://schemas.microsoft.com/office/drawing/2014/main" id="{41DC1D2F-4DF0-C004-9405-3EF8118BB166}"/>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15" name="Picture 14">
            <a:extLst>
              <a:ext uri="{FF2B5EF4-FFF2-40B4-BE49-F238E27FC236}">
                <a16:creationId xmlns:a16="http://schemas.microsoft.com/office/drawing/2014/main" id="{7849FBF4-D53D-226B-0BC3-918146B0E9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26576" t="92182" r="62321" b="-263045"/>
          <a:stretch/>
        </p:blipFill>
        <p:spPr>
          <a:xfrm>
            <a:off x="8414986" y="895350"/>
            <a:ext cx="2730468" cy="2533650"/>
          </a:xfrm>
          <a:prstGeom prst="rect">
            <a:avLst/>
          </a:prstGeom>
        </p:spPr>
      </p:pic>
      <p:pic>
        <p:nvPicPr>
          <p:cNvPr id="17" name="Picture 16">
            <a:extLst>
              <a:ext uri="{FF2B5EF4-FFF2-40B4-BE49-F238E27FC236}">
                <a16:creationId xmlns:a16="http://schemas.microsoft.com/office/drawing/2014/main" id="{EDA5CDF1-0912-B8CB-2373-32C538E48B12}"/>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36889"/>
            <a:ext cx="3876058" cy="1725390"/>
          </a:xfrm>
          <a:prstGeom prst="rect">
            <a:avLst/>
          </a:prstGeom>
        </p:spPr>
      </p:pic>
      <p:sp>
        <p:nvSpPr>
          <p:cNvPr id="6" name="TextBox 5">
            <a:extLst>
              <a:ext uri="{FF2B5EF4-FFF2-40B4-BE49-F238E27FC236}">
                <a16:creationId xmlns:a16="http://schemas.microsoft.com/office/drawing/2014/main" id="{997EA406-DD05-E796-5C30-26F938D4ADA4}"/>
              </a:ext>
            </a:extLst>
          </p:cNvPr>
          <p:cNvSpPr txBox="1"/>
          <p:nvPr/>
        </p:nvSpPr>
        <p:spPr>
          <a:xfrm>
            <a:off x="7600950" y="3311009"/>
            <a:ext cx="4876799" cy="400110"/>
          </a:xfrm>
          <a:prstGeom prst="rect">
            <a:avLst/>
          </a:prstGeom>
          <a:noFill/>
        </p:spPr>
        <p:txBody>
          <a:bodyPr wrap="square">
            <a:spAutoFit/>
          </a:bodyPr>
          <a:lstStyle/>
          <a:p>
            <a:r>
              <a:rPr lang="en-US" sz="2000" i="1" dirty="0" err="1">
                <a:solidFill>
                  <a:schemeClr val="tx2">
                    <a:lumMod val="75000"/>
                  </a:schemeClr>
                </a:solidFill>
                <a:latin typeface="Arial Rounded MT Bold" panose="020F0704030504030204" pitchFamily="34" charset="0"/>
              </a:rPr>
              <a:t>GUIDE:Ms.Divya</a:t>
            </a:r>
            <a:r>
              <a:rPr lang="en-US" sz="2000" i="1" dirty="0">
                <a:solidFill>
                  <a:schemeClr val="tx2">
                    <a:lumMod val="75000"/>
                  </a:schemeClr>
                </a:solidFill>
                <a:latin typeface="Arial Rounded MT Bold" panose="020F0704030504030204" pitchFamily="34" charset="0"/>
              </a:rPr>
              <a:t> Maheshwari</a:t>
            </a:r>
            <a:endParaRPr lang="en-IN" sz="2000" dirty="0"/>
          </a:p>
        </p:txBody>
      </p: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DC93-7352-AD08-50E6-038993C44AC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CONCLUSION</a:t>
            </a:r>
          </a:p>
        </p:txBody>
      </p:sp>
      <p:sp>
        <p:nvSpPr>
          <p:cNvPr id="6" name="Footer Placeholder 5">
            <a:extLst>
              <a:ext uri="{FF2B5EF4-FFF2-40B4-BE49-F238E27FC236}">
                <a16:creationId xmlns:a16="http://schemas.microsoft.com/office/drawing/2014/main" id="{2A1275D1-9E77-129D-5999-EA6C50D5F8F7}"/>
              </a:ext>
            </a:extLst>
          </p:cNvPr>
          <p:cNvSpPr>
            <a:spLocks noGrp="1"/>
          </p:cNvSpPr>
          <p:nvPr>
            <p:ph type="ftr" sz="quarter" idx="11"/>
          </p:nvPr>
        </p:nvSpPr>
        <p:spPr>
          <a:xfrm>
            <a:off x="-2202024" y="6459785"/>
            <a:ext cx="10711013" cy="482191"/>
          </a:xfrm>
        </p:spPr>
        <p:txBody>
          <a:bodyPr/>
          <a:lstStyle/>
          <a:p>
            <a:pPr marL="12700" rtl="0">
              <a:spcBef>
                <a:spcPts val="0"/>
              </a:spcBef>
              <a:spcAft>
                <a:spcPts val="0"/>
              </a:spcAft>
            </a:pPr>
            <a:r>
              <a:rPr lang="en-US" sz="1800" b="0" i="0" u="none" strike="noStrike" dirty="0">
                <a:solidFill>
                  <a:srgbClr val="FFFFFF"/>
                </a:solidFill>
                <a:effectLst/>
                <a:latin typeface="Calibri" panose="020F0502020204030204" pitchFamily="34" charset="0"/>
              </a:rPr>
              <a:t>Department of CSE – Data Science, School of Engineering</a:t>
            </a:r>
            <a:endParaRPr lang="en-US" b="0" dirty="0">
              <a:effectLst/>
            </a:endParaRPr>
          </a:p>
          <a:p>
            <a:br>
              <a:rPr lang="en-US" dirty="0"/>
            </a:br>
            <a:endParaRPr lang="en-US" dirty="0"/>
          </a:p>
        </p:txBody>
      </p:sp>
      <p:sp>
        <p:nvSpPr>
          <p:cNvPr id="7" name="Slide Number Placeholder 6">
            <a:extLst>
              <a:ext uri="{FF2B5EF4-FFF2-40B4-BE49-F238E27FC236}">
                <a16:creationId xmlns:a16="http://schemas.microsoft.com/office/drawing/2014/main" id="{DE8BAC73-6287-58F4-1A04-5AD8938D1A35}"/>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10" name="Picture 9">
            <a:extLst>
              <a:ext uri="{FF2B5EF4-FFF2-40B4-BE49-F238E27FC236}">
                <a16:creationId xmlns:a16="http://schemas.microsoft.com/office/drawing/2014/main" id="{0FB71FE8-9395-9A69-E5D3-9FD7BF848AD4}"/>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sp>
        <p:nvSpPr>
          <p:cNvPr id="4" name="Content Placeholder 3">
            <a:extLst>
              <a:ext uri="{FF2B5EF4-FFF2-40B4-BE49-F238E27FC236}">
                <a16:creationId xmlns:a16="http://schemas.microsoft.com/office/drawing/2014/main" id="{0C6AFAFC-FA2D-959D-92F3-CCB1CCA3423C}"/>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In summary, this groundbreaking project leverages machine learning to tackle the pressing challenges posed by climate change in agriculture. The Crop Recommendation System, powered by five advanced algorithms, notably the Random Forest, achieves an outstanding accuracy of 99.31%, providing tailored crop suggestions to bolster resilient farming practices. Simultaneously, the Plant Disease Identification System, employing three cutting-edge CNN architectures, particularly EfficientNetV2 with a 96.06% accuracy, addresses declining plant health. The integration of these systems into a unified website creates a dynamic decision-making tool for farmers, offering real-time insights into optimal crop choices and early disease detection. This initiative signifies the transformative potential of machine learning in fostering sustainable and adaptive agricultural practices amid escalating environmental challenges, showcasing technology as a </a:t>
            </a:r>
            <a:r>
              <a:rPr lang="en-US" sz="1800" dirty="0" err="1">
                <a:latin typeface="Times New Roman" panose="02020603050405020304" pitchFamily="18" charset="0"/>
                <a:cs typeface="Times New Roman" panose="02020603050405020304" pitchFamily="18" charset="0"/>
              </a:rPr>
              <a:t>crucialally</a:t>
            </a:r>
            <a:r>
              <a:rPr lang="en-US" sz="1800" dirty="0">
                <a:latin typeface="Times New Roman" panose="02020603050405020304" pitchFamily="18" charset="0"/>
                <a:cs typeface="Times New Roman" panose="02020603050405020304" pitchFamily="18" charset="0"/>
              </a:rPr>
              <a:t> in ensuring global food security.</a:t>
            </a:r>
          </a:p>
          <a:p>
            <a:pPr algn="just"/>
            <a:r>
              <a:rPr lang="en-US" sz="1800" dirty="0">
                <a:latin typeface="Times New Roman" panose="02020603050405020304" pitchFamily="18" charset="0"/>
                <a:cs typeface="Times New Roman" panose="02020603050405020304" pitchFamily="18" charset="0"/>
              </a:rPr>
              <a:t>FUTURE WORK</a:t>
            </a:r>
          </a:p>
          <a:p>
            <a:pPr algn="just"/>
            <a:r>
              <a:rPr lang="en-US" sz="1800" dirty="0">
                <a:latin typeface="Times New Roman" panose="02020603050405020304" pitchFamily="18" charset="0"/>
                <a:cs typeface="Times New Roman" panose="02020603050405020304" pitchFamily="18" charset="0"/>
              </a:rPr>
              <a:t>Transformer neural networks can be trained to achieve higher accuracy for plant disease detection. For crop recommendation system the dataset can be increased to cover more features. A device can be created which can directly detect the disease of the plant.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969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1DC93-7352-AD08-50E6-038993C44AC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REFERENCES</a:t>
            </a:r>
            <a:r>
              <a:rPr lang="en-IN" sz="3200" b="1" dirty="0">
                <a:solidFill>
                  <a:srgbClr val="FF0000"/>
                </a:solidFill>
                <a:latin typeface="Times New Roman" panose="02020603050405020304" pitchFamily="18" charset="0"/>
                <a:cs typeface="Times New Roman" panose="02020603050405020304" pitchFamily="18" charset="0"/>
              </a:rPr>
              <a:t> </a:t>
            </a:r>
          </a:p>
        </p:txBody>
      </p:sp>
      <p:sp>
        <p:nvSpPr>
          <p:cNvPr id="6" name="Footer Placeholder 5">
            <a:extLst>
              <a:ext uri="{FF2B5EF4-FFF2-40B4-BE49-F238E27FC236}">
                <a16:creationId xmlns:a16="http://schemas.microsoft.com/office/drawing/2014/main" id="{2A1275D1-9E77-129D-5999-EA6C50D5F8F7}"/>
              </a:ext>
            </a:extLst>
          </p:cNvPr>
          <p:cNvSpPr>
            <a:spLocks noGrp="1"/>
          </p:cNvSpPr>
          <p:nvPr>
            <p:ph type="ftr" sz="quarter" idx="11"/>
          </p:nvPr>
        </p:nvSpPr>
        <p:spPr>
          <a:xfrm>
            <a:off x="-2202024" y="6459785"/>
            <a:ext cx="10711013" cy="482191"/>
          </a:xfrm>
        </p:spPr>
        <p:txBody>
          <a:bodyPr/>
          <a:lstStyle/>
          <a:p>
            <a:pPr marL="12700" rtl="0">
              <a:spcBef>
                <a:spcPts val="0"/>
              </a:spcBef>
              <a:spcAft>
                <a:spcPts val="0"/>
              </a:spcAft>
            </a:pPr>
            <a:r>
              <a:rPr lang="en-US" sz="1800" b="0" i="0" u="none" strike="noStrike" dirty="0">
                <a:solidFill>
                  <a:srgbClr val="FFFFFF"/>
                </a:solidFill>
                <a:effectLst/>
                <a:latin typeface="Calibri" panose="020F0502020204030204" pitchFamily="34" charset="0"/>
              </a:rPr>
              <a:t>Department of CSE – Data Science, School of Engineering</a:t>
            </a:r>
            <a:endParaRPr lang="en-US" b="0" dirty="0">
              <a:effectLst/>
            </a:endParaRPr>
          </a:p>
          <a:p>
            <a:br>
              <a:rPr lang="en-US" dirty="0"/>
            </a:br>
            <a:endParaRPr lang="en-US" dirty="0"/>
          </a:p>
        </p:txBody>
      </p:sp>
      <p:sp>
        <p:nvSpPr>
          <p:cNvPr id="7" name="Slide Number Placeholder 6">
            <a:extLst>
              <a:ext uri="{FF2B5EF4-FFF2-40B4-BE49-F238E27FC236}">
                <a16:creationId xmlns:a16="http://schemas.microsoft.com/office/drawing/2014/main" id="{DE8BAC73-6287-58F4-1A04-5AD8938D1A35}"/>
              </a:ext>
            </a:extLst>
          </p:cNvPr>
          <p:cNvSpPr>
            <a:spLocks noGrp="1"/>
          </p:cNvSpPr>
          <p:nvPr>
            <p:ph type="sldNum" sz="quarter" idx="12"/>
          </p:nvPr>
        </p:nvSpPr>
        <p:spPr/>
        <p:txBody>
          <a:bodyPr/>
          <a:lstStyle/>
          <a:p>
            <a:fld id="{3A98EE3D-8CD1-4C3F-BD1C-C98C9596463C}" type="slidenum">
              <a:rPr lang="en-US" smtClean="0"/>
              <a:t>11</a:t>
            </a:fld>
            <a:endParaRPr lang="en-US" dirty="0"/>
          </a:p>
        </p:txBody>
      </p:sp>
      <p:pic>
        <p:nvPicPr>
          <p:cNvPr id="10" name="Picture 9">
            <a:extLst>
              <a:ext uri="{FF2B5EF4-FFF2-40B4-BE49-F238E27FC236}">
                <a16:creationId xmlns:a16="http://schemas.microsoft.com/office/drawing/2014/main" id="{0FB71FE8-9395-9A69-E5D3-9FD7BF848AD4}"/>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sp>
        <p:nvSpPr>
          <p:cNvPr id="4" name="Content Placeholder 3">
            <a:extLst>
              <a:ext uri="{FF2B5EF4-FFF2-40B4-BE49-F238E27FC236}">
                <a16:creationId xmlns:a16="http://schemas.microsoft.com/office/drawing/2014/main" id="{0C6AFAFC-FA2D-959D-92F3-CCB1CCA3423C}"/>
              </a:ext>
            </a:extLst>
          </p:cNvPr>
          <p:cNvSpPr>
            <a:spLocks noGrp="1"/>
          </p:cNvSpPr>
          <p:nvPr>
            <p:ph idx="1"/>
          </p:nvPr>
        </p:nvSpPr>
        <p:spPr/>
        <p:txBody>
          <a:bodyPr/>
          <a:lstStyle/>
          <a:p>
            <a:pPr marL="0" marR="152400" lvl="0" indent="0" algn="just">
              <a:lnSpc>
                <a:spcPct val="150000"/>
              </a:lnSpc>
              <a:spcBef>
                <a:spcPts val="580"/>
              </a:spcBef>
              <a:spcAft>
                <a:spcPts val="0"/>
              </a:spcAft>
              <a:buSzPts val="1200"/>
              <a:buNone/>
              <a:tabLst>
                <a:tab pos="295910" algn="l"/>
              </a:tabLst>
            </a:pPr>
            <a:r>
              <a:rPr lang="en-US" sz="1800" dirty="0">
                <a:effectLst/>
                <a:latin typeface="Times New Roman" panose="02020603050405020304" pitchFamily="18" charset="0"/>
                <a:ea typeface="Calibri" panose="020F0502020204030204" pitchFamily="34" charset="0"/>
              </a:rPr>
              <a:t>1. Kulkarni,</a:t>
            </a:r>
            <a:r>
              <a:rPr lang="en-US" sz="1800" spc="26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a:t>
            </a:r>
            <a:r>
              <a:rPr lang="en-US" sz="1800" spc="26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Karwande</a:t>
            </a:r>
            <a:r>
              <a:rPr lang="en-US" sz="1800" dirty="0">
                <a:effectLst/>
                <a:latin typeface="Times New Roman" panose="02020603050405020304" pitchFamily="18" charset="0"/>
                <a:ea typeface="Calibri" panose="020F0502020204030204" pitchFamily="34" charset="0"/>
              </a:rPr>
              <a:t>,</a:t>
            </a:r>
            <a:r>
              <a:rPr lang="en-US" sz="1800" spc="26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a:t>
            </a:r>
            <a:r>
              <a:rPr lang="en-US" sz="1800" spc="26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Kolhe</a:t>
            </a:r>
            <a:r>
              <a:rPr lang="en-US" sz="1800" dirty="0">
                <a:effectLst/>
                <a:latin typeface="Times New Roman" panose="02020603050405020304" pitchFamily="18" charset="0"/>
                <a:ea typeface="Calibri" panose="020F0502020204030204" pitchFamily="34" charset="0"/>
              </a:rPr>
              <a:t>,</a:t>
            </a:r>
            <a:r>
              <a:rPr lang="en-US" sz="1800" spc="26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a:t>
            </a:r>
            <a:r>
              <a:rPr lang="en-US" sz="1800" spc="26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Kamble</a:t>
            </a:r>
            <a:r>
              <a:rPr lang="en-US" sz="1800" dirty="0">
                <a:effectLst/>
                <a:latin typeface="Times New Roman" panose="02020603050405020304" pitchFamily="18" charset="0"/>
                <a:ea typeface="Calibri" panose="020F0502020204030204" pitchFamily="34" charset="0"/>
              </a:rPr>
              <a:t>,</a:t>
            </a:r>
            <a:r>
              <a:rPr lang="en-US" sz="1800" spc="26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S.,</a:t>
            </a:r>
            <a:r>
              <a:rPr lang="en-US" sz="1800" spc="26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Joshi,</a:t>
            </a:r>
            <a:r>
              <a:rPr lang="en-US" sz="1800" spc="26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a:t>
            </a:r>
            <a:r>
              <a:rPr lang="en-US" sz="1800" spc="25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and</a:t>
            </a:r>
            <a:r>
              <a:rPr lang="en-US" sz="1800" spc="25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Wyawahare</a:t>
            </a:r>
            <a:r>
              <a:rPr lang="en-US" sz="1800" dirty="0">
                <a:effectLst/>
                <a:latin typeface="Times New Roman" panose="02020603050405020304" pitchFamily="18" charset="0"/>
                <a:ea typeface="Calibri" panose="020F0502020204030204" pitchFamily="34" charset="0"/>
              </a:rPr>
              <a:t>,</a:t>
            </a:r>
            <a:r>
              <a:rPr lang="en-US" sz="1800" spc="-27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 2021. Plant Disease Detection Using Image Processing and Machine Learn-</a:t>
            </a:r>
            <a:r>
              <a:rPr lang="en-US" sz="1800" spc="5"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ing</a:t>
            </a:r>
            <a:r>
              <a:rPr lang="en-US" sz="1800" dirty="0">
                <a:effectLst/>
                <a:latin typeface="Times New Roman" panose="02020603050405020304" pitchFamily="18" charset="0"/>
                <a:ea typeface="Calibri" panose="020F0502020204030204" pitchFamily="34" charset="0"/>
              </a:rPr>
              <a:t>.</a:t>
            </a:r>
            <a:r>
              <a:rPr lang="en-US" sz="1800" spc="100"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arXiv</a:t>
            </a:r>
            <a:r>
              <a:rPr lang="en-US" sz="1800" spc="10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preprint</a:t>
            </a:r>
            <a:r>
              <a:rPr lang="en-US" sz="1800" spc="11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arXiv:2106.10698.</a:t>
            </a:r>
            <a:endParaRPr lang="en-IN" sz="1800" dirty="0">
              <a:effectLst/>
              <a:latin typeface="Times New Roman" panose="02020603050405020304" pitchFamily="18" charset="0"/>
              <a:ea typeface="Calibri" panose="020F0502020204030204" pitchFamily="34" charset="0"/>
            </a:endParaRPr>
          </a:p>
          <a:p>
            <a:pPr marL="0" marR="151130" lvl="0" indent="0" algn="just">
              <a:lnSpc>
                <a:spcPct val="150000"/>
              </a:lnSpc>
              <a:spcBef>
                <a:spcPts val="980"/>
              </a:spcBef>
              <a:spcAft>
                <a:spcPts val="0"/>
              </a:spcAft>
              <a:buSzPts val="1200"/>
              <a:buNone/>
              <a:tabLst>
                <a:tab pos="295910" algn="l"/>
              </a:tabLst>
            </a:pPr>
            <a:r>
              <a:rPr lang="en-US" sz="1800" dirty="0">
                <a:effectLst/>
                <a:latin typeface="Times New Roman" panose="02020603050405020304" pitchFamily="18" charset="0"/>
                <a:ea typeface="Calibri" panose="020F0502020204030204" pitchFamily="34" charset="0"/>
              </a:rPr>
              <a:t>2. </a:t>
            </a:r>
            <a:r>
              <a:rPr lang="en-US" sz="1800" dirty="0" err="1">
                <a:effectLst/>
                <a:latin typeface="Times New Roman" panose="02020603050405020304" pitchFamily="18" charset="0"/>
                <a:ea typeface="Calibri" panose="020F0502020204030204" pitchFamily="34" charset="0"/>
              </a:rPr>
              <a:t>G.Chauhan</a:t>
            </a:r>
            <a:r>
              <a:rPr lang="en-US" sz="1800" dirty="0">
                <a:effectLst/>
                <a:latin typeface="Times New Roman" panose="02020603050405020304" pitchFamily="18" charset="0"/>
                <a:ea typeface="Calibri" panose="020F0502020204030204" pitchFamily="34" charset="0"/>
              </a:rPr>
              <a:t> and A. Chaudhary, ”Crop Recommendation System using Machine</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Learning Algorithms,” 2021 10th International Conference on System Model-</a:t>
            </a:r>
            <a:r>
              <a:rPr lang="en-US" sz="1800" spc="5"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ing</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&amp;</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Advancement</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in</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Research</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Trends</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(SMART),</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2021,</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pp.</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109-112,</a:t>
            </a:r>
            <a:r>
              <a:rPr lang="en-US" sz="1800" spc="5"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doi</a:t>
            </a:r>
            <a:r>
              <a:rPr lang="en-US" sz="1800" dirty="0">
                <a:effectLst/>
                <a:latin typeface="Times New Roman" panose="02020603050405020304" pitchFamily="18" charset="0"/>
                <a:ea typeface="Calibri" panose="020F0502020204030204" pitchFamily="34" charset="0"/>
              </a:rPr>
              <a:t>:</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10.1109/SMART52563.2021.9676210.</a:t>
            </a:r>
            <a:endParaRPr lang="en-IN" sz="1800" dirty="0">
              <a:effectLst/>
              <a:latin typeface="Times New Roman" panose="02020603050405020304" pitchFamily="18" charset="0"/>
              <a:ea typeface="Calibri" panose="020F0502020204030204" pitchFamily="34" charset="0"/>
            </a:endParaRPr>
          </a:p>
          <a:p>
            <a:pPr marL="0" marR="151130" lvl="0" indent="0" algn="just">
              <a:lnSpc>
                <a:spcPct val="150000"/>
              </a:lnSpc>
              <a:spcBef>
                <a:spcPts val="975"/>
              </a:spcBef>
              <a:spcAft>
                <a:spcPts val="0"/>
              </a:spcAft>
              <a:buSzPts val="1200"/>
              <a:buNone/>
              <a:tabLst>
                <a:tab pos="295910" algn="l"/>
              </a:tabLst>
            </a:pPr>
            <a:r>
              <a:rPr lang="en-US" sz="1800" dirty="0">
                <a:effectLst/>
                <a:latin typeface="Times New Roman" panose="02020603050405020304" pitchFamily="18" charset="0"/>
                <a:ea typeface="Calibri" panose="020F0502020204030204" pitchFamily="34" charset="0"/>
              </a:rPr>
              <a:t>3.Sharada</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Prasanna</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Mohanty, </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David  Hughes, </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Marcel  </a:t>
            </a:r>
            <a:r>
              <a:rPr lang="en-US" sz="1800" dirty="0" err="1">
                <a:effectLst/>
                <a:latin typeface="Times New Roman" panose="02020603050405020304" pitchFamily="18" charset="0"/>
                <a:ea typeface="Calibri" panose="020F0502020204030204" pitchFamily="34" charset="0"/>
              </a:rPr>
              <a:t>Salathe</a:t>
            </a:r>
            <a:r>
              <a:rPr lang="en-US" sz="1800" dirty="0">
                <a:effectLst/>
                <a:latin typeface="Times New Roman" panose="02020603050405020304" pitchFamily="18" charset="0"/>
                <a:ea typeface="Calibri" panose="020F0502020204030204" pitchFamily="34" charset="0"/>
              </a:rPr>
              <a:t>, </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2016, </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Using</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Deep</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Learning</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for</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Image-Based</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Plant</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Disease</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Detection.</a:t>
            </a:r>
            <a:r>
              <a:rPr lang="en-US" sz="1800" spc="5" dirty="0">
                <a:effectLst/>
                <a:latin typeface="Times New Roman" panose="02020603050405020304" pitchFamily="18" charset="0"/>
                <a:ea typeface="Calibri" panose="020F0502020204030204" pitchFamily="34" charset="0"/>
              </a:rPr>
              <a:t> </a:t>
            </a:r>
            <a:r>
              <a:rPr lang="en-US" sz="1800" dirty="0" err="1">
                <a:effectLst/>
                <a:latin typeface="Times New Roman" panose="02020603050405020304" pitchFamily="18" charset="0"/>
                <a:ea typeface="Calibri" panose="020F0502020204030204" pitchFamily="34" charset="0"/>
              </a:rPr>
              <a:t>arXiv</a:t>
            </a:r>
            <a:r>
              <a:rPr lang="en-US" sz="1800" spc="5"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preprint</a:t>
            </a:r>
            <a:r>
              <a:rPr lang="en-US" sz="1800" spc="-270"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arXiv:2106.10698.</a:t>
            </a:r>
            <a:endParaRPr lang="en-IN" sz="1800" dirty="0">
              <a:effectLst/>
              <a:latin typeface="Times New Roman" panose="02020603050405020304" pitchFamily="18" charset="0"/>
              <a:ea typeface="Calibri" panose="020F0502020204030204" pitchFamily="34"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9379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448-CE60-1F09-28EF-D3E1A5CE3A66}"/>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4BEDE55-B9D1-DC59-C2C4-9F8D92DF88C1}"/>
              </a:ext>
            </a:extLst>
          </p:cNvPr>
          <p:cNvSpPr>
            <a:spLocks noGrp="1"/>
          </p:cNvSpPr>
          <p:nvPr>
            <p:ph idx="1"/>
          </p:nvPr>
        </p:nvSpPr>
        <p:spPr/>
        <p:txBody>
          <a:bodyPr>
            <a:noAutofit/>
          </a:bodyPr>
          <a:lstStyle/>
          <a:p>
            <a:pPr algn="just">
              <a:lnSpc>
                <a:spcPct val="100000"/>
              </a:lnSpc>
            </a:pPr>
            <a:r>
              <a:rPr lang="en-US" sz="1800" dirty="0">
                <a:effectLst/>
                <a:latin typeface="Times New Roman" panose="02020603050405020304" pitchFamily="18" charset="0"/>
                <a:ea typeface="Times New Roman" panose="02020603050405020304" pitchFamily="18" charset="0"/>
              </a:rPr>
              <a:t>Since there have been climate changes which have resulted in an increasing amount of unexpected rainfalls, par below temperatures and heatwaves in the region, which result in significant loss of ecosystem. Deep learning has helped develop various utility tools to tackle world problems. This problem of agriculture can be solved by using various DL algorithms. This project aims to create two things - a)A crop recommendation system and b) a Plant disease identification system embedded into a single website. The datasets were publicly available over the internet. Once the features for task one are extracted, then the dataset is trained on five different algorithms - logistic regression, decision tree, support vector machine(SVM), multilayer perceptron and random forest. For the second task, three CNN architectures, VGG16, ResNet50 and EfficientNetV2, are trained, and a comparative study is done between them. For the task one, random forest achieved an accuracy of 99.31%, and for the second task, EfficientNetV2 achieved an accuracy of 96.06%.</a:t>
            </a:r>
            <a:endParaRPr lang="en-IN" sz="1800" dirty="0">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E3E8AFA1-83CE-82E5-38A5-ED086CEBC434}"/>
              </a:ext>
            </a:extLst>
          </p:cNvPr>
          <p:cNvSpPr>
            <a:spLocks noGrp="1"/>
          </p:cNvSpPr>
          <p:nvPr>
            <p:ph type="ftr" sz="quarter" idx="11"/>
          </p:nvPr>
        </p:nvSpPr>
        <p:spPr>
          <a:xfrm>
            <a:off x="-2351314" y="6459785"/>
            <a:ext cx="10860303" cy="365125"/>
          </a:xfrm>
        </p:spPr>
        <p:txBody>
          <a:bodyPr/>
          <a:lstStyle/>
          <a:p>
            <a:r>
              <a:rPr lang="en-US" sz="1800" b="0" i="0" u="none" strike="noStrike" dirty="0">
                <a:solidFill>
                  <a:srgbClr val="FFFFFF"/>
                </a:solidFill>
                <a:effectLst/>
                <a:latin typeface="Calibri" panose="020F0502020204030204" pitchFamily="34" charset="0"/>
              </a:rPr>
              <a:t>Department of CSE – Data Science, School of Engineering</a:t>
            </a:r>
            <a:endParaRPr lang="en-US" dirty="0"/>
          </a:p>
        </p:txBody>
      </p:sp>
      <p:sp>
        <p:nvSpPr>
          <p:cNvPr id="5" name="Slide Number Placeholder 4">
            <a:extLst>
              <a:ext uri="{FF2B5EF4-FFF2-40B4-BE49-F238E27FC236}">
                <a16:creationId xmlns:a16="http://schemas.microsoft.com/office/drawing/2014/main" id="{E8F46981-2E5E-463E-EFEA-53FB45FED9F3}"/>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10" name="Picture 9">
            <a:extLst>
              <a:ext uri="{FF2B5EF4-FFF2-40B4-BE49-F238E27FC236}">
                <a16:creationId xmlns:a16="http://schemas.microsoft.com/office/drawing/2014/main" id="{F93BBEAE-8BF9-3E8E-E946-E501E62C5C48}"/>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193475"/>
            <a:ext cx="3876058" cy="1725390"/>
          </a:xfrm>
          <a:prstGeom prst="rect">
            <a:avLst/>
          </a:prstGeom>
        </p:spPr>
      </p:pic>
    </p:spTree>
    <p:extLst>
      <p:ext uri="{BB962C8B-B14F-4D97-AF65-F5344CB8AC3E}">
        <p14:creationId xmlns:p14="http://schemas.microsoft.com/office/powerpoint/2010/main" val="348492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C448-CE60-1F09-28EF-D3E1A5CE3A66}"/>
              </a:ext>
            </a:extLst>
          </p:cNvPr>
          <p:cNvSpPr>
            <a:spLocks noGrp="1"/>
          </p:cNvSpPr>
          <p:nvPr>
            <p:ph type="title"/>
          </p:nvPr>
        </p:nvSpPr>
        <p:spPr/>
        <p:txBody>
          <a:bodyPr>
            <a:normAutofit/>
          </a:bodyPr>
          <a:lstStyle/>
          <a:p>
            <a:pPr algn="just"/>
            <a:r>
              <a:rPr lang="en-IN" sz="2800" b="1" dirty="0">
                <a:solidFill>
                  <a:srgbClr val="FF0000"/>
                </a:solidFill>
                <a:latin typeface="Times New Roman" panose="02020603050405020304" pitchFamily="18" charset="0"/>
                <a:cs typeface="Times New Roman" panose="02020603050405020304" pitchFamily="18" charset="0"/>
              </a:rPr>
              <a:t>SYSTEM ARCHITECTURE</a:t>
            </a:r>
          </a:p>
        </p:txBody>
      </p:sp>
      <p:sp>
        <p:nvSpPr>
          <p:cNvPr id="3" name="Content Placeholder 2">
            <a:extLst>
              <a:ext uri="{FF2B5EF4-FFF2-40B4-BE49-F238E27FC236}">
                <a16:creationId xmlns:a16="http://schemas.microsoft.com/office/drawing/2014/main" id="{84BEDE55-B9D1-DC59-C2C4-9F8D92DF88C1}"/>
              </a:ext>
            </a:extLst>
          </p:cNvPr>
          <p:cNvSpPr>
            <a:spLocks noGrp="1"/>
          </p:cNvSpPr>
          <p:nvPr>
            <p:ph idx="1"/>
          </p:nvPr>
        </p:nvSpPr>
        <p:spPr/>
        <p:txBody>
          <a:bodyPr>
            <a:noAutofit/>
          </a:bodyPr>
          <a:lstStyle/>
          <a:p>
            <a:pPr marL="0" indent="0" algn="just">
              <a:buNone/>
            </a:pPr>
            <a:endParaRPr lang="en-US" dirty="0"/>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E3E8AFA1-83CE-82E5-38A5-ED086CEBC434}"/>
              </a:ext>
            </a:extLst>
          </p:cNvPr>
          <p:cNvSpPr>
            <a:spLocks noGrp="1"/>
          </p:cNvSpPr>
          <p:nvPr>
            <p:ph type="ftr" sz="quarter" idx="11"/>
          </p:nvPr>
        </p:nvSpPr>
        <p:spPr>
          <a:xfrm>
            <a:off x="-2351314" y="6459785"/>
            <a:ext cx="10860303" cy="365125"/>
          </a:xfrm>
        </p:spPr>
        <p:txBody>
          <a:bodyPr/>
          <a:lstStyle/>
          <a:p>
            <a:r>
              <a:rPr lang="en-US" sz="1800" b="0" i="0" u="none" strike="noStrike" dirty="0">
                <a:solidFill>
                  <a:srgbClr val="FFFFFF"/>
                </a:solidFill>
                <a:effectLst/>
                <a:latin typeface="Calibri" panose="020F0502020204030204" pitchFamily="34" charset="0"/>
              </a:rPr>
              <a:t>Department of CSE – Data Science, School of Engineering</a:t>
            </a:r>
            <a:endParaRPr lang="en-US" dirty="0"/>
          </a:p>
        </p:txBody>
      </p:sp>
      <p:sp>
        <p:nvSpPr>
          <p:cNvPr id="5" name="Slide Number Placeholder 4">
            <a:extLst>
              <a:ext uri="{FF2B5EF4-FFF2-40B4-BE49-F238E27FC236}">
                <a16:creationId xmlns:a16="http://schemas.microsoft.com/office/drawing/2014/main" id="{E8F46981-2E5E-463E-EFEA-53FB45FED9F3}"/>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10" name="Picture 9">
            <a:extLst>
              <a:ext uri="{FF2B5EF4-FFF2-40B4-BE49-F238E27FC236}">
                <a16:creationId xmlns:a16="http://schemas.microsoft.com/office/drawing/2014/main" id="{F93BBEAE-8BF9-3E8E-E946-E501E62C5C48}"/>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193475"/>
            <a:ext cx="3876058" cy="1725390"/>
          </a:xfrm>
          <a:prstGeom prst="rect">
            <a:avLst/>
          </a:prstGeom>
        </p:spPr>
      </p:pic>
      <p:pic>
        <p:nvPicPr>
          <p:cNvPr id="6" name="image9.jpeg">
            <a:extLst>
              <a:ext uri="{FF2B5EF4-FFF2-40B4-BE49-F238E27FC236}">
                <a16:creationId xmlns:a16="http://schemas.microsoft.com/office/drawing/2014/main" id="{A4FE1AF0-7000-8E07-D643-74F0BC4D1AB2}"/>
              </a:ext>
            </a:extLst>
          </p:cNvPr>
          <p:cNvPicPr/>
          <p:nvPr/>
        </p:nvPicPr>
        <p:blipFill>
          <a:blip r:embed="rId3" cstate="print"/>
          <a:stretch>
            <a:fillRect/>
          </a:stretch>
        </p:blipFill>
        <p:spPr>
          <a:xfrm>
            <a:off x="3573462" y="2050414"/>
            <a:ext cx="5045075" cy="3491969"/>
          </a:xfrm>
          <a:prstGeom prst="rect">
            <a:avLst/>
          </a:prstGeom>
        </p:spPr>
      </p:pic>
    </p:spTree>
    <p:extLst>
      <p:ext uri="{BB962C8B-B14F-4D97-AF65-F5344CB8AC3E}">
        <p14:creationId xmlns:p14="http://schemas.microsoft.com/office/powerpoint/2010/main" val="1980014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ADFB-DE76-518F-84DB-3CBA31BE564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TECHNOLOGIES </a:t>
            </a:r>
          </a:p>
        </p:txBody>
      </p:sp>
      <p:sp>
        <p:nvSpPr>
          <p:cNvPr id="3" name="Content Placeholder 2">
            <a:extLst>
              <a:ext uri="{FF2B5EF4-FFF2-40B4-BE49-F238E27FC236}">
                <a16:creationId xmlns:a16="http://schemas.microsoft.com/office/drawing/2014/main" id="{8BDCF987-65B7-9C0D-37A3-79F3F74C4592}"/>
              </a:ext>
            </a:extLst>
          </p:cNvPr>
          <p:cNvSpPr>
            <a:spLocks noGrp="1"/>
          </p:cNvSpPr>
          <p:nvPr>
            <p:ph idx="1"/>
          </p:nvPr>
        </p:nvSpPr>
        <p:spPr/>
        <p:txBody>
          <a:bodyPr>
            <a:normAutofit/>
          </a:bodyPr>
          <a:lstStyle/>
          <a:p>
            <a:pPr algn="just">
              <a:buFont typeface="Wingdings" panose="05000000000000000000" pitchFamily="2" charset="2"/>
              <a:buChar char="ü"/>
            </a:pPr>
            <a:r>
              <a:rPr lang="en-IN" dirty="0" err="1">
                <a:solidFill>
                  <a:schemeClr val="tx1"/>
                </a:solidFill>
                <a:latin typeface="Times New Roman" panose="02020603050405020304" pitchFamily="18" charset="0"/>
                <a:cs typeface="Times New Roman" panose="02020603050405020304" pitchFamily="18" charset="0"/>
              </a:rPr>
              <a:t>Tensorflow</a:t>
            </a: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err="1">
                <a:solidFill>
                  <a:schemeClr val="tx1"/>
                </a:solidFill>
                <a:latin typeface="Times New Roman" panose="02020603050405020304" pitchFamily="18" charset="0"/>
                <a:cs typeface="Times New Roman" panose="02020603050405020304" pitchFamily="18" charset="0"/>
              </a:rPr>
              <a:t>Keras</a:t>
            </a:r>
            <a:endParaRPr lang="en-IN" dirty="0">
              <a:solidFill>
                <a:schemeClr val="tx1"/>
              </a:solidFill>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MySQL</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Flask</a:t>
            </a: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CNN’S</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VGG16</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ResNet50</a:t>
            </a:r>
          </a:p>
          <a:p>
            <a:pPr algn="just">
              <a:buFont typeface="Wingdings" panose="05000000000000000000" pitchFamily="2" charset="2"/>
              <a:buChar char="ü"/>
            </a:pPr>
            <a:r>
              <a:rPr lang="en-IN" dirty="0">
                <a:solidFill>
                  <a:schemeClr val="tx1"/>
                </a:solidFill>
                <a:latin typeface="Times New Roman" panose="02020603050405020304" pitchFamily="18" charset="0"/>
                <a:cs typeface="Times New Roman" panose="02020603050405020304" pitchFamily="18" charset="0"/>
              </a:rPr>
              <a:t>EfficientNetv2S</a:t>
            </a:r>
          </a:p>
        </p:txBody>
      </p:sp>
      <p:sp>
        <p:nvSpPr>
          <p:cNvPr id="4" name="Footer Placeholder 3">
            <a:extLst>
              <a:ext uri="{FF2B5EF4-FFF2-40B4-BE49-F238E27FC236}">
                <a16:creationId xmlns:a16="http://schemas.microsoft.com/office/drawing/2014/main" id="{78EA8D23-B1A8-4579-2FF0-A8C4D7884F55}"/>
              </a:ext>
            </a:extLst>
          </p:cNvPr>
          <p:cNvSpPr>
            <a:spLocks noGrp="1"/>
          </p:cNvSpPr>
          <p:nvPr>
            <p:ph type="ftr" sz="quarter" idx="11"/>
          </p:nvPr>
        </p:nvSpPr>
        <p:spPr>
          <a:xfrm>
            <a:off x="-1707502" y="6459785"/>
            <a:ext cx="10216491" cy="365125"/>
          </a:xfrm>
        </p:spPr>
        <p:txBody>
          <a:bodyPr/>
          <a:lstStyle/>
          <a:p>
            <a:r>
              <a:rPr lang="en-US" sz="2000" b="0" i="0" u="none" strike="noStrike" dirty="0">
                <a:solidFill>
                  <a:srgbClr val="FFFFFF"/>
                </a:solidFill>
                <a:effectLst/>
                <a:latin typeface="Calibri" panose="020F0502020204030204" pitchFamily="34" charset="0"/>
              </a:rPr>
              <a:t>Department of CSE – Data Science, School of Engineering</a:t>
            </a:r>
            <a:endParaRPr lang="en-US" sz="2000" b="0" dirty="0">
              <a:effectLst/>
            </a:endParaRPr>
          </a:p>
          <a:p>
            <a:endParaRPr lang="en-US" dirty="0"/>
          </a:p>
        </p:txBody>
      </p:sp>
      <p:sp>
        <p:nvSpPr>
          <p:cNvPr id="5" name="Slide Number Placeholder 4">
            <a:extLst>
              <a:ext uri="{FF2B5EF4-FFF2-40B4-BE49-F238E27FC236}">
                <a16:creationId xmlns:a16="http://schemas.microsoft.com/office/drawing/2014/main" id="{E043F324-E039-2CFB-A8A5-2F60768FC73D}"/>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6" name="Picture 5">
            <a:extLst>
              <a:ext uri="{FF2B5EF4-FFF2-40B4-BE49-F238E27FC236}">
                <a16:creationId xmlns:a16="http://schemas.microsoft.com/office/drawing/2014/main" id="{EB7F24D2-C5EA-DC59-25EC-0933F9540C3E}"/>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spTree>
    <p:extLst>
      <p:ext uri="{BB962C8B-B14F-4D97-AF65-F5344CB8AC3E}">
        <p14:creationId xmlns:p14="http://schemas.microsoft.com/office/powerpoint/2010/main" val="2570638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ADFB-DE76-518F-84DB-3CBA31BE564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ALGORITHMS </a:t>
            </a:r>
          </a:p>
        </p:txBody>
      </p:sp>
      <p:sp>
        <p:nvSpPr>
          <p:cNvPr id="3" name="Content Placeholder 2">
            <a:extLst>
              <a:ext uri="{FF2B5EF4-FFF2-40B4-BE49-F238E27FC236}">
                <a16:creationId xmlns:a16="http://schemas.microsoft.com/office/drawing/2014/main" id="{8BDCF987-65B7-9C0D-37A3-79F3F74C4592}"/>
              </a:ext>
            </a:extLst>
          </p:cNvPr>
          <p:cNvSpPr>
            <a:spLocks noGrp="1"/>
          </p:cNvSpPr>
          <p:nvPr>
            <p:ph idx="1"/>
          </p:nvPr>
        </p:nvSpPr>
        <p:spPr/>
        <p:txBody>
          <a:bodyPr>
            <a:normAutofit/>
          </a:bodyPr>
          <a:lstStyle/>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Random Forest</a:t>
            </a: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Logistic Regression</a:t>
            </a: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Multi Layer perceptron</a:t>
            </a: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Decision Tree</a:t>
            </a:r>
          </a:p>
          <a:p>
            <a:pPr algn="just">
              <a:buFont typeface="Wingdings" panose="05000000000000000000" pitchFamily="2" charset="2"/>
              <a:buChar char="v"/>
            </a:pPr>
            <a:r>
              <a:rPr lang="en-IN" dirty="0">
                <a:solidFill>
                  <a:schemeClr val="tx1"/>
                </a:solidFill>
                <a:latin typeface="Times New Roman" panose="02020603050405020304" pitchFamily="18" charset="0"/>
                <a:cs typeface="Times New Roman" panose="02020603050405020304" pitchFamily="18" charset="0"/>
              </a:rPr>
              <a:t>Support Vector Machine</a:t>
            </a:r>
          </a:p>
          <a:p>
            <a:pPr algn="just">
              <a:buFont typeface="Wingdings" panose="05000000000000000000" pitchFamily="2" charset="2"/>
              <a:buChar char="v"/>
            </a:pP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EA8D23-B1A8-4579-2FF0-A8C4D7884F55}"/>
              </a:ext>
            </a:extLst>
          </p:cNvPr>
          <p:cNvSpPr>
            <a:spLocks noGrp="1"/>
          </p:cNvSpPr>
          <p:nvPr>
            <p:ph type="ftr" sz="quarter" idx="11"/>
          </p:nvPr>
        </p:nvSpPr>
        <p:spPr>
          <a:xfrm>
            <a:off x="-1707502" y="6459785"/>
            <a:ext cx="10216491" cy="365125"/>
          </a:xfrm>
        </p:spPr>
        <p:txBody>
          <a:bodyPr/>
          <a:lstStyle/>
          <a:p>
            <a:r>
              <a:rPr lang="en-US" sz="2000" b="0" i="0" u="none" strike="noStrike" dirty="0">
                <a:solidFill>
                  <a:srgbClr val="FFFFFF"/>
                </a:solidFill>
                <a:effectLst/>
                <a:latin typeface="Calibri" panose="020F0502020204030204" pitchFamily="34" charset="0"/>
              </a:rPr>
              <a:t>Department of CSE – Data Science, School of Engineering</a:t>
            </a:r>
            <a:endParaRPr lang="en-US" sz="2000" b="0" dirty="0">
              <a:effectLst/>
            </a:endParaRPr>
          </a:p>
          <a:p>
            <a:endParaRPr lang="en-US" dirty="0"/>
          </a:p>
        </p:txBody>
      </p:sp>
      <p:sp>
        <p:nvSpPr>
          <p:cNvPr id="5" name="Slide Number Placeholder 4">
            <a:extLst>
              <a:ext uri="{FF2B5EF4-FFF2-40B4-BE49-F238E27FC236}">
                <a16:creationId xmlns:a16="http://schemas.microsoft.com/office/drawing/2014/main" id="{E043F324-E039-2CFB-A8A5-2F60768FC73D}"/>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6" name="Picture 5">
            <a:extLst>
              <a:ext uri="{FF2B5EF4-FFF2-40B4-BE49-F238E27FC236}">
                <a16:creationId xmlns:a16="http://schemas.microsoft.com/office/drawing/2014/main" id="{EB7F24D2-C5EA-DC59-25EC-0933F9540C3E}"/>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spTree>
    <p:extLst>
      <p:ext uri="{BB962C8B-B14F-4D97-AF65-F5344CB8AC3E}">
        <p14:creationId xmlns:p14="http://schemas.microsoft.com/office/powerpoint/2010/main" val="2551214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ADFB-DE76-518F-84DB-3CBA31BE5643}"/>
              </a:ext>
            </a:extLst>
          </p:cNvPr>
          <p:cNvSpPr>
            <a:spLocks noGrp="1"/>
          </p:cNvSpPr>
          <p:nvPr>
            <p:ph type="title"/>
          </p:nvPr>
        </p:nvSpPr>
        <p:spPr>
          <a:xfrm>
            <a:off x="1097280" y="286604"/>
            <a:ext cx="9511626" cy="993492"/>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 </a:t>
            </a:r>
            <a:endParaRPr lang="en-IN" sz="3200" b="1" dirty="0">
              <a:solidFill>
                <a:srgbClr val="FF0000"/>
              </a:solidFill>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78EA8D23-B1A8-4579-2FF0-A8C4D7884F55}"/>
              </a:ext>
            </a:extLst>
          </p:cNvPr>
          <p:cNvSpPr>
            <a:spLocks noGrp="1"/>
          </p:cNvSpPr>
          <p:nvPr>
            <p:ph type="ftr" sz="quarter" idx="11"/>
          </p:nvPr>
        </p:nvSpPr>
        <p:spPr>
          <a:xfrm>
            <a:off x="-1707502" y="6459785"/>
            <a:ext cx="10216491" cy="365125"/>
          </a:xfrm>
        </p:spPr>
        <p:txBody>
          <a:bodyPr/>
          <a:lstStyle/>
          <a:p>
            <a:r>
              <a:rPr lang="en-US" sz="2000" b="0" i="0" u="none" strike="noStrike" dirty="0">
                <a:solidFill>
                  <a:srgbClr val="FFFFFF"/>
                </a:solidFill>
                <a:effectLst/>
                <a:latin typeface="Calibri" panose="020F0502020204030204" pitchFamily="34" charset="0"/>
              </a:rPr>
              <a:t>Department of CSE – Data Science, School of Engineering</a:t>
            </a:r>
            <a:endParaRPr lang="en-US" sz="2000" b="0" dirty="0">
              <a:effectLst/>
            </a:endParaRPr>
          </a:p>
          <a:p>
            <a:endParaRPr lang="en-US" dirty="0"/>
          </a:p>
        </p:txBody>
      </p:sp>
      <p:sp>
        <p:nvSpPr>
          <p:cNvPr id="5" name="Slide Number Placeholder 4">
            <a:extLst>
              <a:ext uri="{FF2B5EF4-FFF2-40B4-BE49-F238E27FC236}">
                <a16:creationId xmlns:a16="http://schemas.microsoft.com/office/drawing/2014/main" id="{E043F324-E039-2CFB-A8A5-2F60768FC73D}"/>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6" name="Picture 5">
            <a:extLst>
              <a:ext uri="{FF2B5EF4-FFF2-40B4-BE49-F238E27FC236}">
                <a16:creationId xmlns:a16="http://schemas.microsoft.com/office/drawing/2014/main" id="{EB7F24D2-C5EA-DC59-25EC-0933F9540C3E}"/>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sp>
        <p:nvSpPr>
          <p:cNvPr id="7" name="TextBox 6">
            <a:extLst>
              <a:ext uri="{FF2B5EF4-FFF2-40B4-BE49-F238E27FC236}">
                <a16:creationId xmlns:a16="http://schemas.microsoft.com/office/drawing/2014/main" id="{FADF6187-B2F3-08D6-3D75-45545AE27B86}"/>
              </a:ext>
            </a:extLst>
          </p:cNvPr>
          <p:cNvSpPr txBox="1"/>
          <p:nvPr/>
        </p:nvSpPr>
        <p:spPr>
          <a:xfrm>
            <a:off x="1212980" y="1317859"/>
            <a:ext cx="7149617" cy="523220"/>
          </a:xfrm>
          <a:prstGeom prst="rect">
            <a:avLst/>
          </a:prstGeom>
          <a:noFill/>
        </p:spPr>
        <p:txBody>
          <a:bodyPr wrap="square">
            <a:spAutoFit/>
          </a:bodyPr>
          <a:lstStyle/>
          <a:p>
            <a:pPr algn="just"/>
            <a:r>
              <a:rPr lang="en-IN" sz="2800" b="1" dirty="0">
                <a:solidFill>
                  <a:srgbClr val="FF0000"/>
                </a:solidFill>
                <a:latin typeface="Times New Roman" panose="02020603050405020304" pitchFamily="18" charset="0"/>
                <a:cs typeface="Times New Roman" panose="02020603050405020304" pitchFamily="18" charset="0"/>
              </a:rPr>
              <a:t>RESULTS</a:t>
            </a:r>
          </a:p>
        </p:txBody>
      </p:sp>
      <p:graphicFrame>
        <p:nvGraphicFramePr>
          <p:cNvPr id="8" name="Table 7">
            <a:extLst>
              <a:ext uri="{FF2B5EF4-FFF2-40B4-BE49-F238E27FC236}">
                <a16:creationId xmlns:a16="http://schemas.microsoft.com/office/drawing/2014/main" id="{C764F91D-136D-E52F-9759-576E36EA3010}"/>
              </a:ext>
            </a:extLst>
          </p:cNvPr>
          <p:cNvGraphicFramePr>
            <a:graphicFrameLocks noGrp="1"/>
          </p:cNvGraphicFramePr>
          <p:nvPr>
            <p:extLst>
              <p:ext uri="{D42A27DB-BD31-4B8C-83A1-F6EECF244321}">
                <p14:modId xmlns:p14="http://schemas.microsoft.com/office/powerpoint/2010/main" val="625325356"/>
              </p:ext>
            </p:extLst>
          </p:nvPr>
        </p:nvGraphicFramePr>
        <p:xfrm>
          <a:off x="1543533" y="2164702"/>
          <a:ext cx="4552465" cy="2762834"/>
        </p:xfrm>
        <a:graphic>
          <a:graphicData uri="http://schemas.openxmlformats.org/drawingml/2006/table">
            <a:tbl>
              <a:tblPr firstRow="1" firstCol="1" lastRow="1" lastCol="1" bandRow="1" bandCol="1">
                <a:tableStyleId>{5C22544A-7EE6-4342-B048-85BDC9FD1C3A}</a:tableStyleId>
              </a:tblPr>
              <a:tblGrid>
                <a:gridCol w="910493">
                  <a:extLst>
                    <a:ext uri="{9D8B030D-6E8A-4147-A177-3AD203B41FA5}">
                      <a16:colId xmlns:a16="http://schemas.microsoft.com/office/drawing/2014/main" val="2214357513"/>
                    </a:ext>
                  </a:extLst>
                </a:gridCol>
                <a:gridCol w="910493">
                  <a:extLst>
                    <a:ext uri="{9D8B030D-6E8A-4147-A177-3AD203B41FA5}">
                      <a16:colId xmlns:a16="http://schemas.microsoft.com/office/drawing/2014/main" val="1640411026"/>
                    </a:ext>
                  </a:extLst>
                </a:gridCol>
                <a:gridCol w="910493">
                  <a:extLst>
                    <a:ext uri="{9D8B030D-6E8A-4147-A177-3AD203B41FA5}">
                      <a16:colId xmlns:a16="http://schemas.microsoft.com/office/drawing/2014/main" val="2848053790"/>
                    </a:ext>
                  </a:extLst>
                </a:gridCol>
                <a:gridCol w="910493">
                  <a:extLst>
                    <a:ext uri="{9D8B030D-6E8A-4147-A177-3AD203B41FA5}">
                      <a16:colId xmlns:a16="http://schemas.microsoft.com/office/drawing/2014/main" val="1088050089"/>
                    </a:ext>
                  </a:extLst>
                </a:gridCol>
                <a:gridCol w="910493">
                  <a:extLst>
                    <a:ext uri="{9D8B030D-6E8A-4147-A177-3AD203B41FA5}">
                      <a16:colId xmlns:a16="http://schemas.microsoft.com/office/drawing/2014/main" val="2112096168"/>
                    </a:ext>
                  </a:extLst>
                </a:gridCol>
              </a:tblGrid>
              <a:tr h="240715">
                <a:tc>
                  <a:txBody>
                    <a:bodyPr/>
                    <a:lstStyle/>
                    <a:p>
                      <a:pPr marL="128270">
                        <a:lnSpc>
                          <a:spcPct val="107000"/>
                        </a:lnSpc>
                      </a:pPr>
                      <a:r>
                        <a:rPr lang="en-US" sz="1200" dirty="0">
                          <a:effectLst/>
                        </a:rPr>
                        <a:t>Algorithm</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1600">
                        <a:lnSpc>
                          <a:spcPct val="107000"/>
                        </a:lnSpc>
                      </a:pPr>
                      <a:r>
                        <a:rPr lang="en-US" sz="1200">
                          <a:effectLst/>
                        </a:rPr>
                        <a:t>Accuracy</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3505">
                        <a:lnSpc>
                          <a:spcPct val="107000"/>
                        </a:lnSpc>
                      </a:pPr>
                      <a:r>
                        <a:rPr lang="en-US" sz="1200">
                          <a:effectLst/>
                        </a:rPr>
                        <a:t>Precision</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Recall</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F1-Score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273882259"/>
                  </a:ext>
                </a:extLst>
              </a:tr>
              <a:tr h="472230">
                <a:tc>
                  <a:txBody>
                    <a:bodyPr/>
                    <a:lstStyle/>
                    <a:p>
                      <a:pPr marL="103505" marR="98425">
                        <a:lnSpc>
                          <a:spcPts val="1320"/>
                        </a:lnSpc>
                        <a:spcAft>
                          <a:spcPts val="0"/>
                        </a:spcAft>
                      </a:pPr>
                      <a:r>
                        <a:rPr lang="en-US" sz="1200">
                          <a:effectLst/>
                        </a:rPr>
                        <a:t>Logistic</a:t>
                      </a:r>
                      <a:endParaRPr lang="en-IN" sz="1100">
                        <a:effectLst/>
                      </a:endParaRPr>
                    </a:p>
                    <a:p>
                      <a:pPr marL="103505">
                        <a:lnSpc>
                          <a:spcPts val="1455"/>
                        </a:lnSpc>
                      </a:pPr>
                      <a:r>
                        <a:rPr lang="en-US" sz="1200">
                          <a:effectLst/>
                        </a:rPr>
                        <a:t>Regression</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3505">
                        <a:lnSpc>
                          <a:spcPct val="107000"/>
                        </a:lnSpc>
                      </a:pPr>
                      <a:r>
                        <a:rPr lang="en-US" sz="1200">
                          <a:effectLst/>
                        </a:rPr>
                        <a:t>94.54</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2870">
                        <a:lnSpc>
                          <a:spcPct val="107000"/>
                        </a:lnSpc>
                      </a:pPr>
                      <a:r>
                        <a:rPr lang="en-US" sz="1200" dirty="0">
                          <a:effectLst/>
                        </a:rPr>
                        <a:t>0.95</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0.95</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0.94</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3408836221"/>
                  </a:ext>
                </a:extLst>
              </a:tr>
              <a:tr h="472230">
                <a:tc>
                  <a:txBody>
                    <a:bodyPr/>
                    <a:lstStyle/>
                    <a:p>
                      <a:pPr marL="103505" marR="99060">
                        <a:lnSpc>
                          <a:spcPts val="1320"/>
                        </a:lnSpc>
                        <a:spcAft>
                          <a:spcPts val="0"/>
                        </a:spcAft>
                      </a:pPr>
                      <a:r>
                        <a:rPr lang="en-US" sz="1200">
                          <a:effectLst/>
                        </a:rPr>
                        <a:t>Decision</a:t>
                      </a:r>
                      <a:endParaRPr lang="en-IN" sz="1100">
                        <a:effectLst/>
                      </a:endParaRPr>
                    </a:p>
                    <a:p>
                      <a:pPr marL="103505" marR="99060">
                        <a:lnSpc>
                          <a:spcPts val="1455"/>
                        </a:lnSpc>
                        <a:spcAft>
                          <a:spcPts val="0"/>
                        </a:spcAft>
                      </a:pPr>
                      <a:r>
                        <a:rPr lang="en-US" sz="1200">
                          <a:effectLst/>
                        </a:rPr>
                        <a:t>Tree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3505">
                        <a:lnSpc>
                          <a:spcPct val="107000"/>
                        </a:lnSpc>
                      </a:pPr>
                      <a:r>
                        <a:rPr lang="en-US" sz="1200">
                          <a:effectLst/>
                        </a:rPr>
                        <a:t>97.72</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2870">
                        <a:lnSpc>
                          <a:spcPct val="107000"/>
                        </a:lnSpc>
                      </a:pPr>
                      <a:r>
                        <a:rPr lang="en-US" sz="1200">
                          <a:effectLst/>
                        </a:rPr>
                        <a:t>0.98</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0.98</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0.98</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795306521"/>
                  </a:ext>
                </a:extLst>
              </a:tr>
              <a:tr h="395852">
                <a:tc>
                  <a:txBody>
                    <a:bodyPr/>
                    <a:lstStyle/>
                    <a:p>
                      <a:pPr marL="252730">
                        <a:lnSpc>
                          <a:spcPts val="1440"/>
                        </a:lnSpc>
                      </a:pPr>
                      <a:r>
                        <a:rPr lang="en-US" sz="1200">
                          <a:effectLst/>
                        </a:rPr>
                        <a:t>SVM</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3505">
                        <a:lnSpc>
                          <a:spcPct val="107000"/>
                        </a:lnSpc>
                      </a:pPr>
                      <a:r>
                        <a:rPr lang="en-US" sz="1200">
                          <a:effectLst/>
                        </a:rPr>
                        <a:t>9.09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2870">
                        <a:lnSpc>
                          <a:spcPct val="107000"/>
                        </a:lnSpc>
                      </a:pPr>
                      <a:r>
                        <a:rPr lang="en-US" sz="1200">
                          <a:effectLst/>
                        </a:rPr>
                        <a:t>0.59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0.09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0.11</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177638239"/>
                  </a:ext>
                </a:extLst>
              </a:tr>
              <a:tr h="709577">
                <a:tc>
                  <a:txBody>
                    <a:bodyPr/>
                    <a:lstStyle/>
                    <a:p>
                      <a:pPr marL="274955">
                        <a:lnSpc>
                          <a:spcPts val="1320"/>
                        </a:lnSpc>
                      </a:pPr>
                      <a:r>
                        <a:rPr lang="en-US" sz="1200">
                          <a:effectLst/>
                        </a:rPr>
                        <a:t>Multi-</a:t>
                      </a:r>
                      <a:endParaRPr lang="en-IN" sz="1100">
                        <a:effectLst/>
                      </a:endParaRPr>
                    </a:p>
                    <a:p>
                      <a:pPr marL="99695" indent="205105">
                        <a:lnSpc>
                          <a:spcPct val="98000"/>
                        </a:lnSpc>
                      </a:pPr>
                      <a:r>
                        <a:rPr lang="en-US" sz="1200">
                          <a:effectLst/>
                        </a:rPr>
                        <a:t>Layer</a:t>
                      </a:r>
                      <a:r>
                        <a:rPr lang="en-US" sz="1200" spc="5">
                          <a:effectLst/>
                        </a:rPr>
                        <a:t> </a:t>
                      </a:r>
                      <a:r>
                        <a:rPr lang="en-US" sz="1200">
                          <a:effectLst/>
                        </a:rPr>
                        <a:t>Perceptron</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3505">
                        <a:lnSpc>
                          <a:spcPct val="107000"/>
                        </a:lnSpc>
                      </a:pPr>
                      <a:r>
                        <a:rPr lang="en-US" sz="1200">
                          <a:effectLst/>
                        </a:rPr>
                        <a:t>95.22</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2870">
                        <a:lnSpc>
                          <a:spcPct val="107000"/>
                        </a:lnSpc>
                      </a:pPr>
                      <a:r>
                        <a:rPr lang="en-US" sz="1200">
                          <a:effectLst/>
                        </a:rPr>
                        <a:t>0.96</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0.95</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0.95</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224543779"/>
                  </a:ext>
                </a:extLst>
              </a:tr>
              <a:tr h="472230">
                <a:tc>
                  <a:txBody>
                    <a:bodyPr/>
                    <a:lstStyle/>
                    <a:p>
                      <a:pPr marL="103505" marR="99060">
                        <a:lnSpc>
                          <a:spcPts val="1320"/>
                        </a:lnSpc>
                        <a:spcAft>
                          <a:spcPts val="0"/>
                        </a:spcAft>
                      </a:pPr>
                      <a:r>
                        <a:rPr lang="en-US" sz="1200">
                          <a:effectLst/>
                        </a:rPr>
                        <a:t>Random</a:t>
                      </a:r>
                      <a:endParaRPr lang="en-IN" sz="1100">
                        <a:effectLst/>
                      </a:endParaRPr>
                    </a:p>
                    <a:p>
                      <a:pPr marL="103505" marR="99060">
                        <a:lnSpc>
                          <a:spcPts val="1455"/>
                        </a:lnSpc>
                        <a:spcAft>
                          <a:spcPts val="0"/>
                        </a:spcAft>
                      </a:pPr>
                      <a:r>
                        <a:rPr lang="en-US" sz="1200">
                          <a:effectLst/>
                        </a:rPr>
                        <a:t>Forest</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3505">
                        <a:lnSpc>
                          <a:spcPct val="107000"/>
                        </a:lnSpc>
                      </a:pPr>
                      <a:r>
                        <a:rPr lang="en-US" sz="1200" dirty="0">
                          <a:effectLst/>
                        </a:rPr>
                        <a:t>99.31</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102870">
                        <a:lnSpc>
                          <a:spcPct val="107000"/>
                        </a:lnSpc>
                      </a:pPr>
                      <a:r>
                        <a:rPr lang="en-US" sz="1200">
                          <a:effectLst/>
                        </a:rPr>
                        <a:t>0.99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a:effectLst/>
                        </a:rPr>
                        <a:t>0.99</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a:lnSpc>
                          <a:spcPct val="107000"/>
                        </a:lnSpc>
                      </a:pPr>
                      <a:r>
                        <a:rPr lang="en-US" sz="1200" dirty="0">
                          <a:effectLst/>
                        </a:rPr>
                        <a:t>0.99</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668545064"/>
                  </a:ext>
                </a:extLst>
              </a:tr>
            </a:tbl>
          </a:graphicData>
        </a:graphic>
      </p:graphicFrame>
      <p:graphicFrame>
        <p:nvGraphicFramePr>
          <p:cNvPr id="9" name="Table 8">
            <a:extLst>
              <a:ext uri="{FF2B5EF4-FFF2-40B4-BE49-F238E27FC236}">
                <a16:creationId xmlns:a16="http://schemas.microsoft.com/office/drawing/2014/main" id="{434B60A7-C17E-29F6-4B97-51DBF75F4282}"/>
              </a:ext>
            </a:extLst>
          </p:cNvPr>
          <p:cNvGraphicFramePr>
            <a:graphicFrameLocks noGrp="1"/>
          </p:cNvGraphicFramePr>
          <p:nvPr>
            <p:extLst>
              <p:ext uri="{D42A27DB-BD31-4B8C-83A1-F6EECF244321}">
                <p14:modId xmlns:p14="http://schemas.microsoft.com/office/powerpoint/2010/main" val="2957028081"/>
              </p:ext>
            </p:extLst>
          </p:nvPr>
        </p:nvGraphicFramePr>
        <p:xfrm>
          <a:off x="7352522" y="2164701"/>
          <a:ext cx="3946849" cy="2675227"/>
        </p:xfrm>
        <a:graphic>
          <a:graphicData uri="http://schemas.openxmlformats.org/drawingml/2006/table">
            <a:tbl>
              <a:tblPr firstRow="1" firstCol="1" lastRow="1" lastCol="1" bandRow="1" bandCol="1">
                <a:tableStyleId>{5C22544A-7EE6-4342-B048-85BDC9FD1C3A}</a:tableStyleId>
              </a:tblPr>
              <a:tblGrid>
                <a:gridCol w="1122520">
                  <a:extLst>
                    <a:ext uri="{9D8B030D-6E8A-4147-A177-3AD203B41FA5}">
                      <a16:colId xmlns:a16="http://schemas.microsoft.com/office/drawing/2014/main" val="1356514390"/>
                    </a:ext>
                  </a:extLst>
                </a:gridCol>
                <a:gridCol w="873915">
                  <a:extLst>
                    <a:ext uri="{9D8B030D-6E8A-4147-A177-3AD203B41FA5}">
                      <a16:colId xmlns:a16="http://schemas.microsoft.com/office/drawing/2014/main" val="6303758"/>
                    </a:ext>
                  </a:extLst>
                </a:gridCol>
                <a:gridCol w="941759">
                  <a:extLst>
                    <a:ext uri="{9D8B030D-6E8A-4147-A177-3AD203B41FA5}">
                      <a16:colId xmlns:a16="http://schemas.microsoft.com/office/drawing/2014/main" val="794047046"/>
                    </a:ext>
                  </a:extLst>
                </a:gridCol>
                <a:gridCol w="1008655">
                  <a:extLst>
                    <a:ext uri="{9D8B030D-6E8A-4147-A177-3AD203B41FA5}">
                      <a16:colId xmlns:a16="http://schemas.microsoft.com/office/drawing/2014/main" val="2170547728"/>
                    </a:ext>
                  </a:extLst>
                </a:gridCol>
              </a:tblGrid>
              <a:tr h="774871">
                <a:tc>
                  <a:txBody>
                    <a:bodyPr/>
                    <a:lstStyle/>
                    <a:p>
                      <a:pPr marL="76835" marR="72390">
                        <a:lnSpc>
                          <a:spcPct val="107000"/>
                        </a:lnSpc>
                        <a:spcAft>
                          <a:spcPts val="0"/>
                        </a:spcAft>
                      </a:pPr>
                      <a:r>
                        <a:rPr lang="en-US" sz="1200">
                          <a:effectLst/>
                        </a:rPr>
                        <a:t>Architecture</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835" marR="72390">
                        <a:lnSpc>
                          <a:spcPct val="107000"/>
                        </a:lnSpc>
                        <a:spcAft>
                          <a:spcPts val="0"/>
                        </a:spcAft>
                      </a:pPr>
                      <a:r>
                        <a:rPr lang="en-US" sz="1200">
                          <a:effectLst/>
                        </a:rPr>
                        <a:t>Training</a:t>
                      </a:r>
                      <a:r>
                        <a:rPr lang="en-US" sz="1200" spc="40">
                          <a:effectLst/>
                        </a:rPr>
                        <a:t> </a:t>
                      </a:r>
                      <a:r>
                        <a:rPr lang="en-US" sz="1200">
                          <a:effectLst/>
                        </a:rPr>
                        <a:t>Acc.</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835" marR="72390">
                        <a:lnSpc>
                          <a:spcPts val="1320"/>
                        </a:lnSpc>
                        <a:spcAft>
                          <a:spcPts val="0"/>
                        </a:spcAft>
                      </a:pPr>
                      <a:r>
                        <a:rPr lang="en-US" sz="1200">
                          <a:effectLst/>
                        </a:rPr>
                        <a:t>Validation</a:t>
                      </a:r>
                      <a:endParaRPr lang="en-IN" sz="1100">
                        <a:effectLst/>
                      </a:endParaRPr>
                    </a:p>
                    <a:p>
                      <a:pPr marL="76200" marR="72390">
                        <a:lnSpc>
                          <a:spcPts val="1455"/>
                        </a:lnSpc>
                        <a:spcAft>
                          <a:spcPts val="0"/>
                        </a:spcAft>
                      </a:pPr>
                      <a:r>
                        <a:rPr lang="en-US" sz="1200">
                          <a:effectLst/>
                        </a:rPr>
                        <a:t>Acc.</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200" marR="72390">
                        <a:lnSpc>
                          <a:spcPct val="107000"/>
                        </a:lnSpc>
                        <a:spcAft>
                          <a:spcPts val="0"/>
                        </a:spcAft>
                      </a:pPr>
                      <a:r>
                        <a:rPr lang="en-US" sz="1200">
                          <a:effectLst/>
                        </a:rPr>
                        <a:t>Test</a:t>
                      </a:r>
                      <a:r>
                        <a:rPr lang="en-US" sz="1200" spc="95">
                          <a:effectLst/>
                        </a:rPr>
                        <a:t> </a:t>
                      </a:r>
                      <a:r>
                        <a:rPr lang="en-US" sz="1200">
                          <a:effectLst/>
                        </a:rPr>
                        <a:t>Accuracy.</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556573665"/>
                  </a:ext>
                </a:extLst>
              </a:tr>
              <a:tr h="633452">
                <a:tc>
                  <a:txBody>
                    <a:bodyPr/>
                    <a:lstStyle/>
                    <a:p>
                      <a:pPr marL="76835" marR="72390">
                        <a:lnSpc>
                          <a:spcPct val="107000"/>
                        </a:lnSpc>
                        <a:spcAft>
                          <a:spcPts val="0"/>
                        </a:spcAft>
                      </a:pPr>
                      <a:r>
                        <a:rPr lang="en-US" sz="1200">
                          <a:effectLst/>
                        </a:rPr>
                        <a:t>VGG16</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835" marR="72390">
                        <a:lnSpc>
                          <a:spcPct val="107000"/>
                        </a:lnSpc>
                        <a:spcAft>
                          <a:spcPts val="0"/>
                        </a:spcAft>
                      </a:pPr>
                      <a:r>
                        <a:rPr lang="en-US" sz="1200" dirty="0">
                          <a:effectLst/>
                        </a:rPr>
                        <a:t>92.18</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200" marR="72390">
                        <a:lnSpc>
                          <a:spcPct val="107000"/>
                        </a:lnSpc>
                        <a:spcAft>
                          <a:spcPts val="0"/>
                        </a:spcAft>
                      </a:pPr>
                      <a:r>
                        <a:rPr lang="en-US" sz="1200">
                          <a:effectLst/>
                        </a:rPr>
                        <a:t>91.33</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5565" marR="72390">
                        <a:lnSpc>
                          <a:spcPct val="107000"/>
                        </a:lnSpc>
                        <a:spcAft>
                          <a:spcPts val="0"/>
                        </a:spcAft>
                      </a:pPr>
                      <a:r>
                        <a:rPr lang="en-US" sz="1200">
                          <a:effectLst/>
                        </a:rPr>
                        <a:t>91.78</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1928857207"/>
                  </a:ext>
                </a:extLst>
              </a:tr>
              <a:tr h="633452">
                <a:tc>
                  <a:txBody>
                    <a:bodyPr/>
                    <a:lstStyle/>
                    <a:p>
                      <a:pPr marL="76835" marR="72390">
                        <a:lnSpc>
                          <a:spcPct val="107000"/>
                        </a:lnSpc>
                        <a:spcAft>
                          <a:spcPts val="0"/>
                        </a:spcAft>
                      </a:pPr>
                      <a:r>
                        <a:rPr lang="en-US" sz="1200">
                          <a:effectLst/>
                        </a:rPr>
                        <a:t>ResNet50</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835" marR="72390">
                        <a:lnSpc>
                          <a:spcPct val="107000"/>
                        </a:lnSpc>
                        <a:spcAft>
                          <a:spcPts val="0"/>
                        </a:spcAft>
                      </a:pPr>
                      <a:r>
                        <a:rPr lang="en-US" sz="1200">
                          <a:effectLst/>
                        </a:rPr>
                        <a:t>96.02</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200" marR="72390">
                        <a:lnSpc>
                          <a:spcPct val="107000"/>
                        </a:lnSpc>
                        <a:spcAft>
                          <a:spcPts val="0"/>
                        </a:spcAft>
                      </a:pPr>
                      <a:r>
                        <a:rPr lang="en-US" sz="1200" dirty="0">
                          <a:effectLst/>
                        </a:rPr>
                        <a:t>95.41</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5565" marR="72390">
                        <a:lnSpc>
                          <a:spcPct val="107000"/>
                        </a:lnSpc>
                        <a:spcAft>
                          <a:spcPts val="0"/>
                        </a:spcAft>
                      </a:pPr>
                      <a:r>
                        <a:rPr lang="en-US" sz="1200">
                          <a:effectLst/>
                        </a:rPr>
                        <a:t>95.53</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919065607"/>
                  </a:ext>
                </a:extLst>
              </a:tr>
              <a:tr h="633452">
                <a:tc>
                  <a:txBody>
                    <a:bodyPr/>
                    <a:lstStyle/>
                    <a:p>
                      <a:pPr marL="76835" marR="72390">
                        <a:lnSpc>
                          <a:spcPct val="107000"/>
                        </a:lnSpc>
                        <a:spcAft>
                          <a:spcPts val="0"/>
                        </a:spcAft>
                      </a:pPr>
                      <a:r>
                        <a:rPr lang="en-US" sz="1200">
                          <a:effectLst/>
                        </a:rPr>
                        <a:t>EfficientNetV2</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835" marR="72390">
                        <a:lnSpc>
                          <a:spcPct val="107000"/>
                        </a:lnSpc>
                        <a:spcAft>
                          <a:spcPts val="0"/>
                        </a:spcAft>
                      </a:pPr>
                      <a:r>
                        <a:rPr lang="en-US" sz="1200">
                          <a:effectLst/>
                        </a:rPr>
                        <a:t>96.06</a:t>
                      </a:r>
                      <a:endParaRPr lang="en-IN" sz="110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6200" marR="72390">
                        <a:lnSpc>
                          <a:spcPct val="107000"/>
                        </a:lnSpc>
                        <a:spcAft>
                          <a:spcPts val="0"/>
                        </a:spcAft>
                      </a:pPr>
                      <a:r>
                        <a:rPr lang="en-US" sz="1200" dirty="0">
                          <a:effectLst/>
                        </a:rPr>
                        <a:t>95.53</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tc>
                  <a:txBody>
                    <a:bodyPr/>
                    <a:lstStyle/>
                    <a:p>
                      <a:pPr marL="75565" marR="72390">
                        <a:lnSpc>
                          <a:spcPct val="107000"/>
                        </a:lnSpc>
                        <a:spcAft>
                          <a:spcPts val="0"/>
                        </a:spcAft>
                      </a:pPr>
                      <a:r>
                        <a:rPr lang="en-US" sz="1200" dirty="0">
                          <a:effectLst/>
                        </a:rPr>
                        <a:t>95.83</a:t>
                      </a:r>
                      <a:endParaRPr lang="en-IN" sz="1100" dirty="0">
                        <a:effectLst/>
                        <a:latin typeface="Times New Roman" panose="02020603050405020304" pitchFamily="18" charset="0"/>
                        <a:ea typeface="Times New Roman" panose="02020603050405020304" pitchFamily="18" charset="0"/>
                        <a:cs typeface="Mangal" panose="02040503050203030202" pitchFamily="18" charset="0"/>
                      </a:endParaRPr>
                    </a:p>
                  </a:txBody>
                  <a:tcPr marL="0" marR="0" marT="0" marB="0"/>
                </a:tc>
                <a:extLst>
                  <a:ext uri="{0D108BD9-81ED-4DB2-BD59-A6C34878D82A}">
                    <a16:rowId xmlns:a16="http://schemas.microsoft.com/office/drawing/2014/main" val="2751535422"/>
                  </a:ext>
                </a:extLst>
              </a:tr>
            </a:tbl>
          </a:graphicData>
        </a:graphic>
      </p:graphicFrame>
      <p:sp>
        <p:nvSpPr>
          <p:cNvPr id="12" name="TextBox 11">
            <a:extLst>
              <a:ext uri="{FF2B5EF4-FFF2-40B4-BE49-F238E27FC236}">
                <a16:creationId xmlns:a16="http://schemas.microsoft.com/office/drawing/2014/main" id="{2F18DE01-5D8E-3050-4A2E-0155F18F8D1C}"/>
              </a:ext>
            </a:extLst>
          </p:cNvPr>
          <p:cNvSpPr txBox="1"/>
          <p:nvPr/>
        </p:nvSpPr>
        <p:spPr>
          <a:xfrm flipV="1">
            <a:off x="7455159" y="3875114"/>
            <a:ext cx="4736841" cy="1366015"/>
          </a:xfrm>
          <a:prstGeom prst="rect">
            <a:avLst/>
          </a:prstGeom>
          <a:noFill/>
        </p:spPr>
        <p:txBody>
          <a:bodyPr wrap="square">
            <a:spAutoFit/>
          </a:bodyPr>
          <a:lstStyle/>
          <a:p>
            <a:pPr marL="63500" marR="151765" algn="ctr">
              <a:lnSpc>
                <a:spcPct val="150000"/>
              </a:lnSpc>
              <a:spcBef>
                <a:spcPts val="265"/>
              </a:spcBef>
              <a:spcAft>
                <a:spcPts val="0"/>
              </a:spcAft>
            </a:pPr>
            <a:endParaRPr lang="en-IN" sz="1800" dirty="0">
              <a:effectLst/>
              <a:latin typeface="Times New Roman" panose="02020603050405020304" pitchFamily="18" charset="0"/>
              <a:ea typeface="Times New Roman" panose="02020603050405020304" pitchFamily="18" charset="0"/>
            </a:endParaRPr>
          </a:p>
          <a:p>
            <a:pPr marL="63500" marR="151765" algn="ctr">
              <a:lnSpc>
                <a:spcPct val="150000"/>
              </a:lnSpc>
              <a:spcBef>
                <a:spcPts val="265"/>
              </a:spcBef>
              <a:spcAft>
                <a:spcPts val="0"/>
              </a:spcAft>
            </a:pPr>
            <a:endParaRPr lang="en-IN" dirty="0">
              <a:latin typeface="Times New Roman" panose="02020603050405020304" pitchFamily="18" charset="0"/>
              <a:ea typeface="Times New Roman" panose="02020603050405020304" pitchFamily="18" charset="0"/>
            </a:endParaRPr>
          </a:p>
          <a:p>
            <a:pPr marL="63500" marR="151765" algn="ctr">
              <a:lnSpc>
                <a:spcPct val="150000"/>
              </a:lnSpc>
              <a:spcBef>
                <a:spcPts val="265"/>
              </a:spcBef>
              <a:spcAft>
                <a:spcPts val="0"/>
              </a:spcAft>
            </a:pPr>
            <a:endParaRPr lang="en-IN" sz="1800"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307848D2-A07C-A7D1-3E45-3D8EF310E918}"/>
              </a:ext>
            </a:extLst>
          </p:cNvPr>
          <p:cNvSpPr txBox="1"/>
          <p:nvPr/>
        </p:nvSpPr>
        <p:spPr>
          <a:xfrm>
            <a:off x="7268547" y="4839929"/>
            <a:ext cx="4833256" cy="523220"/>
          </a:xfrm>
          <a:prstGeom prst="rect">
            <a:avLst/>
          </a:prstGeom>
          <a:noFill/>
        </p:spPr>
        <p:txBody>
          <a:bodyPr wrap="square" rtlCol="0">
            <a:spAutoFit/>
          </a:bodyPr>
          <a:lstStyle/>
          <a:p>
            <a:r>
              <a:rPr lang="en-US" sz="1400" b="1" dirty="0">
                <a:effectLst/>
                <a:latin typeface="Times New Roman" panose="02020603050405020304" pitchFamily="18" charset="0"/>
                <a:ea typeface="Times New Roman" panose="02020603050405020304" pitchFamily="18" charset="0"/>
              </a:rPr>
              <a:t>Plant Disease Classification task accuracy over various architectures.</a:t>
            </a:r>
            <a:endParaRPr lang="en-IN" sz="1400" dirty="0"/>
          </a:p>
        </p:txBody>
      </p:sp>
      <p:sp>
        <p:nvSpPr>
          <p:cNvPr id="19" name="TextBox 18">
            <a:extLst>
              <a:ext uri="{FF2B5EF4-FFF2-40B4-BE49-F238E27FC236}">
                <a16:creationId xmlns:a16="http://schemas.microsoft.com/office/drawing/2014/main" id="{E351FE32-8753-1C99-6306-82C30879D068}"/>
              </a:ext>
            </a:extLst>
          </p:cNvPr>
          <p:cNvSpPr txBox="1"/>
          <p:nvPr/>
        </p:nvSpPr>
        <p:spPr>
          <a:xfrm>
            <a:off x="1543532" y="5117473"/>
            <a:ext cx="4552465" cy="523220"/>
          </a:xfrm>
          <a:prstGeom prst="rect">
            <a:avLst/>
          </a:prstGeom>
          <a:noFill/>
        </p:spPr>
        <p:txBody>
          <a:bodyPr wrap="square">
            <a:spAutoFit/>
          </a:bodyPr>
          <a:lstStyle/>
          <a:p>
            <a:r>
              <a:rPr lang="en-US" sz="1400" b="1" dirty="0">
                <a:effectLst/>
                <a:latin typeface="Times New Roman" panose="02020603050405020304" pitchFamily="18" charset="0"/>
                <a:ea typeface="Times New Roman" panose="02020603050405020304" pitchFamily="18" charset="0"/>
              </a:rPr>
              <a:t>Crop</a:t>
            </a:r>
            <a:r>
              <a:rPr lang="en-US" sz="1400" b="1" spc="27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recommendation</a:t>
            </a:r>
            <a:r>
              <a:rPr lang="en-US" sz="1400" b="1" spc="27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task</a:t>
            </a:r>
            <a:r>
              <a:rPr lang="en-US" sz="1400" b="1" spc="27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accuracy</a:t>
            </a:r>
            <a:r>
              <a:rPr lang="en-US" sz="1400" b="1" spc="27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over</a:t>
            </a:r>
            <a:r>
              <a:rPr lang="en-US" sz="1400" b="1" spc="27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various</a:t>
            </a:r>
            <a:r>
              <a:rPr lang="en-US" sz="1400" b="1" spc="27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algorithm</a:t>
            </a:r>
            <a:endParaRPr lang="en-IN" sz="1400" dirty="0"/>
          </a:p>
        </p:txBody>
      </p:sp>
    </p:spTree>
    <p:extLst>
      <p:ext uri="{BB962C8B-B14F-4D97-AF65-F5344CB8AC3E}">
        <p14:creationId xmlns:p14="http://schemas.microsoft.com/office/powerpoint/2010/main" val="3838900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ADFB-DE76-518F-84DB-3CBA31BE564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WEBSITE</a:t>
            </a:r>
          </a:p>
        </p:txBody>
      </p:sp>
      <p:sp>
        <p:nvSpPr>
          <p:cNvPr id="4" name="Footer Placeholder 3">
            <a:extLst>
              <a:ext uri="{FF2B5EF4-FFF2-40B4-BE49-F238E27FC236}">
                <a16:creationId xmlns:a16="http://schemas.microsoft.com/office/drawing/2014/main" id="{78EA8D23-B1A8-4579-2FF0-A8C4D7884F55}"/>
              </a:ext>
            </a:extLst>
          </p:cNvPr>
          <p:cNvSpPr>
            <a:spLocks noGrp="1"/>
          </p:cNvSpPr>
          <p:nvPr>
            <p:ph type="ftr" sz="quarter" idx="11"/>
          </p:nvPr>
        </p:nvSpPr>
        <p:spPr>
          <a:xfrm>
            <a:off x="-1707502" y="6459785"/>
            <a:ext cx="10216491" cy="365125"/>
          </a:xfrm>
        </p:spPr>
        <p:txBody>
          <a:bodyPr/>
          <a:lstStyle/>
          <a:p>
            <a:r>
              <a:rPr lang="en-US" sz="2000" b="0" i="0" u="none" strike="noStrike" dirty="0">
                <a:solidFill>
                  <a:srgbClr val="FFFFFF"/>
                </a:solidFill>
                <a:effectLst/>
                <a:latin typeface="Calibri" panose="020F0502020204030204" pitchFamily="34" charset="0"/>
              </a:rPr>
              <a:t>Department of CSE – Data Science, School of Engineering</a:t>
            </a:r>
            <a:endParaRPr lang="en-US" sz="2000" b="0" dirty="0">
              <a:effectLst/>
            </a:endParaRPr>
          </a:p>
          <a:p>
            <a:endParaRPr lang="en-US" dirty="0"/>
          </a:p>
        </p:txBody>
      </p:sp>
      <p:sp>
        <p:nvSpPr>
          <p:cNvPr id="5" name="Slide Number Placeholder 4">
            <a:extLst>
              <a:ext uri="{FF2B5EF4-FFF2-40B4-BE49-F238E27FC236}">
                <a16:creationId xmlns:a16="http://schemas.microsoft.com/office/drawing/2014/main" id="{E043F324-E039-2CFB-A8A5-2F60768FC73D}"/>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6" name="Picture 5">
            <a:extLst>
              <a:ext uri="{FF2B5EF4-FFF2-40B4-BE49-F238E27FC236}">
                <a16:creationId xmlns:a16="http://schemas.microsoft.com/office/drawing/2014/main" id="{EB7F24D2-C5EA-DC59-25EC-0933F9540C3E}"/>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pic>
        <p:nvPicPr>
          <p:cNvPr id="3" name="Content Placeholder 2">
            <a:extLst>
              <a:ext uri="{FF2B5EF4-FFF2-40B4-BE49-F238E27FC236}">
                <a16:creationId xmlns:a16="http://schemas.microsoft.com/office/drawing/2014/main" id="{DF24467B-573E-D922-5BF0-EDAD499A7274}"/>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866045" y="2024399"/>
            <a:ext cx="6772477" cy="3808292"/>
          </a:xfrm>
          <a:prstGeom prst="rect">
            <a:avLst/>
          </a:prstGeom>
          <a:noFill/>
          <a:ln>
            <a:noFill/>
          </a:ln>
        </p:spPr>
      </p:pic>
    </p:spTree>
    <p:extLst>
      <p:ext uri="{BB962C8B-B14F-4D97-AF65-F5344CB8AC3E}">
        <p14:creationId xmlns:p14="http://schemas.microsoft.com/office/powerpoint/2010/main" val="33227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ADFB-DE76-518F-84DB-3CBA31BE564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WEBSITE</a:t>
            </a:r>
          </a:p>
        </p:txBody>
      </p:sp>
      <p:sp>
        <p:nvSpPr>
          <p:cNvPr id="4" name="Footer Placeholder 3">
            <a:extLst>
              <a:ext uri="{FF2B5EF4-FFF2-40B4-BE49-F238E27FC236}">
                <a16:creationId xmlns:a16="http://schemas.microsoft.com/office/drawing/2014/main" id="{78EA8D23-B1A8-4579-2FF0-A8C4D7884F55}"/>
              </a:ext>
            </a:extLst>
          </p:cNvPr>
          <p:cNvSpPr>
            <a:spLocks noGrp="1"/>
          </p:cNvSpPr>
          <p:nvPr>
            <p:ph type="ftr" sz="quarter" idx="11"/>
          </p:nvPr>
        </p:nvSpPr>
        <p:spPr>
          <a:xfrm>
            <a:off x="-1707502" y="6459785"/>
            <a:ext cx="10216491" cy="365125"/>
          </a:xfrm>
        </p:spPr>
        <p:txBody>
          <a:bodyPr/>
          <a:lstStyle/>
          <a:p>
            <a:r>
              <a:rPr lang="en-US" sz="2000" b="0" i="0" u="none" strike="noStrike" dirty="0">
                <a:solidFill>
                  <a:srgbClr val="FFFFFF"/>
                </a:solidFill>
                <a:effectLst/>
                <a:latin typeface="Calibri" panose="020F0502020204030204" pitchFamily="34" charset="0"/>
              </a:rPr>
              <a:t>Department of CSE – Data Science, School of Engineering</a:t>
            </a:r>
            <a:endParaRPr lang="en-US" sz="2000" b="0" dirty="0">
              <a:effectLst/>
            </a:endParaRPr>
          </a:p>
          <a:p>
            <a:endParaRPr lang="en-US" dirty="0"/>
          </a:p>
        </p:txBody>
      </p:sp>
      <p:sp>
        <p:nvSpPr>
          <p:cNvPr id="5" name="Slide Number Placeholder 4">
            <a:extLst>
              <a:ext uri="{FF2B5EF4-FFF2-40B4-BE49-F238E27FC236}">
                <a16:creationId xmlns:a16="http://schemas.microsoft.com/office/drawing/2014/main" id="{E043F324-E039-2CFB-A8A5-2F60768FC73D}"/>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6" name="Picture 5">
            <a:extLst>
              <a:ext uri="{FF2B5EF4-FFF2-40B4-BE49-F238E27FC236}">
                <a16:creationId xmlns:a16="http://schemas.microsoft.com/office/drawing/2014/main" id="{EB7F24D2-C5EA-DC59-25EC-0933F9540C3E}"/>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pic>
        <p:nvPicPr>
          <p:cNvPr id="9" name="Content Placeholder 8">
            <a:extLst>
              <a:ext uri="{FF2B5EF4-FFF2-40B4-BE49-F238E27FC236}">
                <a16:creationId xmlns:a16="http://schemas.microsoft.com/office/drawing/2014/main" id="{67B66C29-C762-1228-297B-01E533FD50ED}"/>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80" y="1846263"/>
            <a:ext cx="4892973" cy="4022725"/>
          </a:xfrm>
          <a:prstGeom prst="rect">
            <a:avLst/>
          </a:prstGeom>
          <a:noFill/>
          <a:ln>
            <a:noFill/>
          </a:ln>
        </p:spPr>
      </p:pic>
      <p:pic>
        <p:nvPicPr>
          <p:cNvPr id="10" name="Picture 9">
            <a:extLst>
              <a:ext uri="{FF2B5EF4-FFF2-40B4-BE49-F238E27FC236}">
                <a16:creationId xmlns:a16="http://schemas.microsoft.com/office/drawing/2014/main" id="{BC219C59-D9F6-DC4E-3C97-CBC100EAF41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1846263"/>
            <a:ext cx="4700611" cy="3752103"/>
          </a:xfrm>
          <a:prstGeom prst="rect">
            <a:avLst/>
          </a:prstGeom>
          <a:noFill/>
          <a:ln>
            <a:noFill/>
          </a:ln>
        </p:spPr>
      </p:pic>
    </p:spTree>
    <p:extLst>
      <p:ext uri="{BB962C8B-B14F-4D97-AF65-F5344CB8AC3E}">
        <p14:creationId xmlns:p14="http://schemas.microsoft.com/office/powerpoint/2010/main" val="726502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1ADFB-DE76-518F-84DB-3CBA31BE5643}"/>
              </a:ext>
            </a:extLst>
          </p:cNvPr>
          <p:cNvSpPr>
            <a:spLocks noGrp="1"/>
          </p:cNvSpPr>
          <p:nvPr>
            <p:ph type="title"/>
          </p:nvPr>
        </p:nvSpPr>
        <p:spPr/>
        <p:txBody>
          <a:bodyPr>
            <a:normAutofit/>
          </a:bodyPr>
          <a:lstStyle/>
          <a:p>
            <a:r>
              <a:rPr lang="en-IN" sz="2800" b="1" dirty="0">
                <a:solidFill>
                  <a:srgbClr val="FF0000"/>
                </a:solidFill>
                <a:latin typeface="Times New Roman" panose="02020603050405020304" pitchFamily="18" charset="0"/>
                <a:cs typeface="Times New Roman" panose="02020603050405020304" pitchFamily="18" charset="0"/>
              </a:rPr>
              <a:t>WEBSITE</a:t>
            </a:r>
          </a:p>
        </p:txBody>
      </p:sp>
      <p:sp>
        <p:nvSpPr>
          <p:cNvPr id="4" name="Footer Placeholder 3">
            <a:extLst>
              <a:ext uri="{FF2B5EF4-FFF2-40B4-BE49-F238E27FC236}">
                <a16:creationId xmlns:a16="http://schemas.microsoft.com/office/drawing/2014/main" id="{78EA8D23-B1A8-4579-2FF0-A8C4D7884F55}"/>
              </a:ext>
            </a:extLst>
          </p:cNvPr>
          <p:cNvSpPr>
            <a:spLocks noGrp="1"/>
          </p:cNvSpPr>
          <p:nvPr>
            <p:ph type="ftr" sz="quarter" idx="11"/>
          </p:nvPr>
        </p:nvSpPr>
        <p:spPr>
          <a:xfrm>
            <a:off x="-1707502" y="6459785"/>
            <a:ext cx="10216491" cy="365125"/>
          </a:xfrm>
        </p:spPr>
        <p:txBody>
          <a:bodyPr/>
          <a:lstStyle/>
          <a:p>
            <a:r>
              <a:rPr lang="en-US" sz="2000" b="0" i="0" u="none" strike="noStrike" dirty="0">
                <a:solidFill>
                  <a:srgbClr val="FFFFFF"/>
                </a:solidFill>
                <a:effectLst/>
                <a:latin typeface="Calibri" panose="020F0502020204030204" pitchFamily="34" charset="0"/>
              </a:rPr>
              <a:t>Department of CSE – Data Science, School of Engineering</a:t>
            </a:r>
            <a:endParaRPr lang="en-US" sz="2000" b="0" dirty="0">
              <a:effectLst/>
            </a:endParaRPr>
          </a:p>
          <a:p>
            <a:endParaRPr lang="en-US" dirty="0"/>
          </a:p>
        </p:txBody>
      </p:sp>
      <p:sp>
        <p:nvSpPr>
          <p:cNvPr id="5" name="Slide Number Placeholder 4">
            <a:extLst>
              <a:ext uri="{FF2B5EF4-FFF2-40B4-BE49-F238E27FC236}">
                <a16:creationId xmlns:a16="http://schemas.microsoft.com/office/drawing/2014/main" id="{E043F324-E039-2CFB-A8A5-2F60768FC73D}"/>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6" name="Picture 5">
            <a:extLst>
              <a:ext uri="{FF2B5EF4-FFF2-40B4-BE49-F238E27FC236}">
                <a16:creationId xmlns:a16="http://schemas.microsoft.com/office/drawing/2014/main" id="{EB7F24D2-C5EA-DC59-25EC-0933F9540C3E}"/>
              </a:ext>
            </a:extLst>
          </p:cNvPr>
          <p:cNvPicPr>
            <a:picLocks noChangeAspect="1"/>
          </p:cNvPicPr>
          <p:nvPr/>
        </p:nvPicPr>
        <p:blipFill rotWithShape="1">
          <a:blip r:embed="rId2">
            <a:extLst>
              <a:ext uri="{28A0092B-C50C-407E-A947-70E740481C1C}">
                <a14:useLocalDpi xmlns:a14="http://schemas.microsoft.com/office/drawing/2010/main" val="0"/>
              </a:ext>
            </a:extLst>
          </a:blip>
          <a:srcRect l="-28949" t="20785" r="24810" b="15973"/>
          <a:stretch/>
        </p:blipFill>
        <p:spPr>
          <a:xfrm>
            <a:off x="8315942" y="-435"/>
            <a:ext cx="3876058" cy="1725390"/>
          </a:xfrm>
          <a:prstGeom prst="rect">
            <a:avLst/>
          </a:prstGeom>
        </p:spPr>
      </p:pic>
      <p:pic>
        <p:nvPicPr>
          <p:cNvPr id="8" name="Content Placeholder 7">
            <a:extLst>
              <a:ext uri="{FF2B5EF4-FFF2-40B4-BE49-F238E27FC236}">
                <a16:creationId xmlns:a16="http://schemas.microsoft.com/office/drawing/2014/main" id="{EF36CDC9-2D87-F264-CC41-108FD7048D6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62269" y="1846263"/>
            <a:ext cx="4733731" cy="4022725"/>
          </a:xfrm>
          <a:prstGeom prst="rect">
            <a:avLst/>
          </a:prstGeom>
          <a:noFill/>
          <a:ln>
            <a:noFill/>
          </a:ln>
        </p:spPr>
      </p:pic>
      <p:pic>
        <p:nvPicPr>
          <p:cNvPr id="11" name="Picture 10">
            <a:extLst>
              <a:ext uri="{FF2B5EF4-FFF2-40B4-BE49-F238E27FC236}">
                <a16:creationId xmlns:a16="http://schemas.microsoft.com/office/drawing/2014/main" id="{833C1AE2-F3A1-EE55-1B9E-27B141B3102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96743" y="1846263"/>
            <a:ext cx="4615740" cy="4022725"/>
          </a:xfrm>
          <a:prstGeom prst="rect">
            <a:avLst/>
          </a:prstGeom>
          <a:noFill/>
          <a:ln>
            <a:noFill/>
          </a:ln>
        </p:spPr>
      </p:pic>
    </p:spTree>
    <p:extLst>
      <p:ext uri="{BB962C8B-B14F-4D97-AF65-F5344CB8AC3E}">
        <p14:creationId xmlns:p14="http://schemas.microsoft.com/office/powerpoint/2010/main" val="140089283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962</TotalTime>
  <Words>759</Words>
  <Application>Microsoft Office PowerPoint</Application>
  <PresentationFormat>Widescreen</PresentationFormat>
  <Paragraphs>117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 Rounded MT Bold</vt:lpstr>
      <vt:lpstr>Baskerville Old Face</vt:lpstr>
      <vt:lpstr>Calibri</vt:lpstr>
      <vt:lpstr>Calibri Light</vt:lpstr>
      <vt:lpstr>Times New Roman</vt:lpstr>
      <vt:lpstr>Wingdings</vt:lpstr>
      <vt:lpstr>Retrospect</vt:lpstr>
      <vt:lpstr>     </vt:lpstr>
      <vt:lpstr>INTRODUCTION</vt:lpstr>
      <vt:lpstr>SYSTEM ARCHITECTURE</vt:lpstr>
      <vt:lpstr>TECHNOLOGIES </vt:lpstr>
      <vt:lpstr>ALGORITHMS </vt:lpstr>
      <vt:lpstr> </vt:lpstr>
      <vt:lpstr>WEBSITE</vt:lpstr>
      <vt:lpstr>WEBSITE</vt:lpstr>
      <vt:lpstr>WEBSITE</vt:lpstr>
      <vt:lpstr>CONCLUSION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MINDSPA: CREATE A BETTER YOU</dc:title>
  <dc:creator>ASMITHA ADIMULAM</dc:creator>
  <cp:lastModifiedBy>ASMITHA ADIMULAM</cp:lastModifiedBy>
  <cp:revision>8</cp:revision>
  <dcterms:created xsi:type="dcterms:W3CDTF">2022-10-17T13:06:51Z</dcterms:created>
  <dcterms:modified xsi:type="dcterms:W3CDTF">2023-12-15T14:42:06Z</dcterms:modified>
</cp:coreProperties>
</file>