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4ED45B-CB1D-F2D2-22B3-FFCF87FC7F9A}" name="S.Asmitha Harini" initials="SH" userId="fe98e4387958a30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4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08\Downloads\employee_data%20(1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(15).xls]Pivot Report 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Report 1'!$B$3:$B$4</c:f>
              <c:strCache>
                <c:ptCount val="1"/>
                <c:pt idx="0">
                  <c:v>HIGH</c:v>
                </c:pt>
              </c:strCache>
            </c:strRef>
          </c:tx>
          <c:spPr>
            <a:solidFill>
              <a:schemeClr val="accent1"/>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ACE-4FB0-BDC6-842CD0FFF622}"/>
            </c:ext>
          </c:extLst>
        </c:ser>
        <c:ser>
          <c:idx val="1"/>
          <c:order val="1"/>
          <c:tx>
            <c:strRef>
              <c:f>'Pivot Report 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ACE-4FB0-BDC6-842CD0FFF622}"/>
            </c:ext>
          </c:extLst>
        </c:ser>
        <c:ser>
          <c:idx val="2"/>
          <c:order val="2"/>
          <c:tx>
            <c:strRef>
              <c:f>'Pivot Report 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ACE-4FB0-BDC6-842CD0FFF622}"/>
            </c:ext>
          </c:extLst>
        </c:ser>
        <c:ser>
          <c:idx val="3"/>
          <c:order val="3"/>
          <c:tx>
            <c:strRef>
              <c:f>'Pivot Report 1'!$E$3:$E$4</c:f>
              <c:strCache>
                <c:ptCount val="1"/>
                <c:pt idx="0">
                  <c:v>VERY HIGH</c:v>
                </c:pt>
              </c:strCache>
            </c:strRef>
          </c:tx>
          <c:spPr>
            <a:solidFill>
              <a:schemeClr val="accent4"/>
            </a:solidFill>
            <a:ln>
              <a:noFill/>
            </a:ln>
            <a:effectLst/>
          </c:spPr>
          <c:invertIfNegative val="0"/>
          <c:cat>
            <c:strRef>
              <c:f>'Pivot Report 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Report 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AACE-4FB0-BDC6-842CD0FFF622}"/>
            </c:ext>
          </c:extLst>
        </c:ser>
        <c:dLbls>
          <c:showLegendKey val="0"/>
          <c:showVal val="0"/>
          <c:showCatName val="0"/>
          <c:showSerName val="0"/>
          <c:showPercent val="0"/>
          <c:showBubbleSize val="0"/>
        </c:dLbls>
        <c:gapWidth val="219"/>
        <c:overlap val="-27"/>
        <c:axId val="446029455"/>
        <c:axId val="446031855"/>
      </c:barChart>
      <c:catAx>
        <c:axId val="44602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31855"/>
        <c:crosses val="autoZero"/>
        <c:auto val="1"/>
        <c:lblAlgn val="ctr"/>
        <c:lblOffset val="100"/>
        <c:noMultiLvlLbl val="0"/>
      </c:catAx>
      <c:valAx>
        <c:axId val="446031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602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ASMITHA HARINI </a:t>
            </a:r>
          </a:p>
          <a:p>
            <a:r>
              <a:rPr lang="en-US" sz="2400" dirty="0"/>
              <a:t>REGISTER NO: 312216368</a:t>
            </a:r>
            <a:r>
              <a:rPr lang="en-US" sz="2400"/>
              <a:t>, 347327D94108AB78D77472F2AE27C346</a:t>
            </a:r>
          </a:p>
          <a:p>
            <a:r>
              <a:rPr lang="en-US" sz="2400"/>
              <a:t>DEPARTMENT</a:t>
            </a:r>
            <a:r>
              <a:rPr lang="en-US" sz="2400" dirty="0"/>
              <a:t>: BCOM (Computer Application)</a:t>
            </a:r>
          </a:p>
          <a:p>
            <a:r>
              <a:rPr lang="en-US" sz="2400" dirty="0"/>
              <a:t>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457200" y="1371600"/>
            <a:ext cx="7162800" cy="43434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1.Data Collection: Import data with fields like Employee ID, Name, Department, Salary.</a:t>
            </a:r>
          </a:p>
          <a:p>
            <a:r>
              <a:rPr lang="en-US" dirty="0"/>
              <a:t>2. Data Cleaning: Remove duplicates, handle missing values, and correct errors.</a:t>
            </a:r>
          </a:p>
          <a:p>
            <a:r>
              <a:rPr lang="en-US" dirty="0"/>
              <a:t>3. Techniques:   - Descriptive Stats: Use =AVERAGE(), =MEDIAN(). </a:t>
            </a:r>
          </a:p>
          <a:p>
            <a:r>
              <a:rPr lang="en-US" dirty="0"/>
              <a:t>Trend Analysis: Calculate service years with =YEARFRAC().</a:t>
            </a:r>
          </a:p>
          <a:p>
            <a:r>
              <a:rPr lang="en-US" dirty="0"/>
              <a:t>4. Results: Summarize key metrics (e.g., average salary) and trends.</a:t>
            </a:r>
          </a:p>
          <a:p>
            <a:r>
              <a:rPr lang="en-US" dirty="0"/>
              <a:t>5. Pivot Tables:   - Go to Insert &gt; PivotTable.   - Arrange fields to summarize data (e.g., total salary by department).</a:t>
            </a:r>
          </a:p>
          <a:p>
            <a:r>
              <a:rPr lang="en-US" dirty="0"/>
              <a:t>6. Charts and Graphs:   - Select data, go to Insert &gt; Chart.   - Choose chart type (e.g., bar for distribution, line for trends).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85EDEB3-CA62-7EEB-9D63-92CC5BE9F124}"/>
              </a:ext>
            </a:extLst>
          </p:cNvPr>
          <p:cNvGraphicFramePr>
            <a:graphicFrameLocks/>
          </p:cNvGraphicFramePr>
          <p:nvPr>
            <p:extLst>
              <p:ext uri="{D42A27DB-BD31-4B8C-83A1-F6EECF244321}">
                <p14:modId xmlns:p14="http://schemas.microsoft.com/office/powerpoint/2010/main" val="3991589253"/>
              </p:ext>
            </p:extLst>
          </p:nvPr>
        </p:nvGraphicFramePr>
        <p:xfrm>
          <a:off x="1371600" y="1896744"/>
          <a:ext cx="6273800" cy="3848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CA29B78-68C3-825A-3571-31338D5C5569}"/>
              </a:ext>
            </a:extLst>
          </p:cNvPr>
          <p:cNvSpPr txBox="1"/>
          <p:nvPr/>
        </p:nvSpPr>
        <p:spPr>
          <a:xfrm>
            <a:off x="774382" y="1295400"/>
            <a:ext cx="5029200" cy="4524315"/>
          </a:xfrm>
          <a:prstGeom prst="rect">
            <a:avLst/>
          </a:prstGeom>
          <a:noFill/>
        </p:spPr>
        <p:txBody>
          <a:bodyPr wrap="square">
            <a:spAutoFit/>
          </a:bodyPr>
          <a:lstStyle/>
          <a:p>
            <a:r>
              <a:rPr lang="en-US" dirty="0"/>
              <a:t>This project will use Excel to analyze employee performance, addressing evaluation inconsistencies and inefficiencies. Key steps include:</a:t>
            </a:r>
          </a:p>
          <a:p>
            <a:pPr marL="342900" indent="-342900">
              <a:buAutoNum type="arabicPeriod"/>
            </a:pPr>
            <a:r>
              <a:rPr lang="en-US" dirty="0"/>
              <a:t>Data Collection: Import relevant fields from the Kaggle dataset</a:t>
            </a:r>
          </a:p>
          <a:p>
            <a:r>
              <a:rPr lang="en-US" dirty="0"/>
              <a:t>2. Data Cleaning: Remove duplicates and handle missing values.</a:t>
            </a:r>
          </a:p>
          <a:p>
            <a:r>
              <a:rPr lang="en-US" dirty="0"/>
              <a:t>3. Data Analysis: Use descriptive statistics and trend analysis.</a:t>
            </a:r>
          </a:p>
          <a:p>
            <a:r>
              <a:rPr lang="en-US" dirty="0"/>
              <a:t>4. Results: Summarize key metrics and performance trends.</a:t>
            </a:r>
          </a:p>
          <a:p>
            <a:r>
              <a:rPr lang="en-US" dirty="0"/>
              <a:t>5. Pivot Tables: Summarize data dynamically.</a:t>
            </a:r>
          </a:p>
          <a:p>
            <a:r>
              <a:rPr lang="en-US" dirty="0"/>
              <a:t>6. Charts and Graphs: Visualize data for clear insights. The goal is to provide actionable insights for better decision-making, improving workforce efficiency and fairness in performance evaluations.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IN" dirty="0"/>
              <a:t>PROBLEM	STATEMENT</a:t>
            </a:r>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5" name="TextBox 14">
            <a:extLst>
              <a:ext uri="{FF2B5EF4-FFF2-40B4-BE49-F238E27FC236}">
                <a16:creationId xmlns:a16="http://schemas.microsoft.com/office/drawing/2014/main" id="{DB4C5511-1C61-91C9-6D79-525B8F928AD6}"/>
              </a:ext>
            </a:extLst>
          </p:cNvPr>
          <p:cNvSpPr txBox="1"/>
          <p:nvPr/>
        </p:nvSpPr>
        <p:spPr>
          <a:xfrm>
            <a:off x="1371600" y="2209800"/>
            <a:ext cx="6100762" cy="1200329"/>
          </a:xfrm>
          <a:prstGeom prst="rect">
            <a:avLst/>
          </a:prstGeom>
          <a:noFill/>
        </p:spPr>
        <p:txBody>
          <a:bodyPr wrap="square">
            <a:spAutoFit/>
          </a:bodyPr>
          <a:lstStyle/>
          <a:p>
            <a:r>
              <a:rPr lang="en-IN" dirty="0"/>
              <a:t> </a:t>
            </a:r>
            <a:r>
              <a:rPr lang="en-US" dirty="0"/>
              <a:t>The problem statement is to address the inconsistency and inefficiency in evaluating employee performance, which hinders accurate assessment and decision-making in the organization.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This</a:t>
            </a:r>
            <a:r>
              <a:rPr lang="en-IN"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project aims to develop a comprehensive system for analyzing employee performance using Excel. By leveraging Excel's data analysis capabilities, the project will establish standardized metrics and tools for evaluating employee productivity, identifying top performers, and recognizing areas that require improvement. The outcome will provide management with clear, actionable insights to enhance decision-making, improve overall workforce efficiency, and boost employee morale through fair and transparent performance assessments.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971801" y="1695450"/>
            <a:ext cx="4038600" cy="17335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Organization Top Management</a:t>
            </a:r>
          </a:p>
          <a:p>
            <a:r>
              <a:rPr lang="en-IN" dirty="0"/>
              <a:t>Employer</a:t>
            </a:r>
          </a:p>
          <a:p>
            <a:r>
              <a:rPr lang="en-IN" dirty="0"/>
              <a:t>Employees</a:t>
            </a:r>
          </a:p>
          <a:p>
            <a:r>
              <a:rPr lang="en-IN" dirty="0"/>
              <a:t>Admin </a:t>
            </a:r>
          </a:p>
          <a:p>
            <a:r>
              <a:rPr lang="en-IN" dirty="0"/>
              <a:t>Team Management</a:t>
            </a:r>
          </a:p>
          <a:p>
            <a:r>
              <a:rPr lang="en-IN" dirty="0"/>
              <a:t>End to End users </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19412" y="1752599"/>
            <a:ext cx="6529388" cy="41433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dirty="0"/>
              <a:t>Filtering – missing values</a:t>
            </a:r>
          </a:p>
          <a:p>
            <a:r>
              <a:rPr lang="en-US" dirty="0"/>
              <a:t>Filtering for missing values involves identifying and addressing incomplete or absent data in a dataset to ensure accurate and reliable analysis.</a:t>
            </a:r>
            <a:endParaRPr lang="en-IN" dirty="0"/>
          </a:p>
          <a:p>
            <a:r>
              <a:rPr lang="en-IN" dirty="0"/>
              <a:t>Conditional formatting-blank values</a:t>
            </a:r>
          </a:p>
          <a:p>
            <a:r>
              <a:rPr lang="en-US" dirty="0"/>
              <a:t>Conditional formatting for blank values highlights cells that contain no data, making it easy to identify and address gaps in the dataset.</a:t>
            </a:r>
            <a:endParaRPr lang="en-IN" dirty="0"/>
          </a:p>
          <a:p>
            <a:r>
              <a:rPr lang="en-IN" dirty="0"/>
              <a:t>Pivot table</a:t>
            </a:r>
          </a:p>
          <a:p>
            <a:r>
              <a:rPr lang="en-US" dirty="0"/>
              <a:t>A pivot table is a data analysis tool in Excel that allows you to summarize, organize, and analyze large datasets by dynamically rearranging and aggregating information based on different criteria.</a:t>
            </a:r>
            <a:endParaRPr lang="en-IN" dirty="0"/>
          </a:p>
          <a:p>
            <a:r>
              <a:rPr lang="en-IN" dirty="0"/>
              <a:t>Chart</a:t>
            </a:r>
          </a:p>
          <a:p>
            <a:r>
              <a:rPr lang="en-US" dirty="0"/>
              <a:t>A Chart is a visual representation of data in Excel that helps to illustrate trends, patterns, and comparisons by converting numerical values into graphical formats such as bars, lines, or pie slices.</a:t>
            </a:r>
            <a:endParaRPr lang="en-IN"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object 4">
            <a:extLst>
              <a:ext uri="{FF2B5EF4-FFF2-40B4-BE49-F238E27FC236}">
                <a16:creationId xmlns:a16="http://schemas.microsoft.com/office/drawing/2014/main" id="{F7291124-6D82-C178-A6AA-E774323CCBA7}"/>
              </a:ext>
            </a:extLst>
          </p:cNvPr>
          <p:cNvSpPr/>
          <p:nvPr/>
        </p:nvSpPr>
        <p:spPr>
          <a:xfrm>
            <a:off x="783907" y="1905000"/>
            <a:ext cx="6455093" cy="1143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US" dirty="0"/>
              <a:t>The employee dataset from Kaggle includes 26 features, with key attributes such as employee ID, gender, performance, business unit, name, and numerical rating, offering detailed insights into various aspects of employee profiles and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695449"/>
            <a:ext cx="3810001" cy="356235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200400" y="2389425"/>
            <a:ext cx="365760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640</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S.Asmitha Harini</cp:lastModifiedBy>
  <cp:revision>16</cp:revision>
  <dcterms:created xsi:type="dcterms:W3CDTF">2024-03-29T15:07:22Z</dcterms:created>
  <dcterms:modified xsi:type="dcterms:W3CDTF">2024-08-31T19:09:52Z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