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37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K</a:t>
            </a:r>
            <a:r>
              <a:rPr lang="en-US" sz="1100" dirty="0" err="1">
                <a:solidFill>
                  <a:schemeClr val="tx1"/>
                </a:solidFill>
              </a:rPr>
              <a:t>.C.Asmitha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:110321104022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249</TotalTime>
  <Words>769</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19</cp:revision>
  <dcterms:modified xsi:type="dcterms:W3CDTF">2024-04-08T09:02:41Z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