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Hanken Grotesk" panose="020B0604020202020204" charset="0"/>
      <p:regular r:id="rId21"/>
      <p:bold r:id="rId22"/>
      <p:italic r:id="rId23"/>
      <p:boldItalic r:id="rId24"/>
    </p:embeddedFont>
    <p:embeddedFont>
      <p:font typeface="Hanken Grotesk SemiBold" panose="020B0604020202020204" charset="0"/>
      <p:regular r:id="rId25"/>
      <p:bold r:id="rId26"/>
      <p:italic r:id="rId27"/>
      <p:boldItalic r:id="rId28"/>
    </p:embeddedFont>
    <p:embeddedFont>
      <p:font typeface="Inconsolata" pitchFamily="1" charset="0"/>
      <p:regular r:id="rId29"/>
      <p:bold r:id="rId30"/>
    </p:embeddedFont>
    <p:embeddedFont>
      <p:font typeface="Inconsolata SemiBold" pitchFamily="1" charset="0"/>
      <p:regular r:id="rId31"/>
      <p:bold r:id="rId32"/>
    </p:embeddedFont>
    <p:embeddedFont>
      <p:font typeface="Inter" panose="020B0604020202020204" charset="0"/>
      <p:regular r:id="rId33"/>
      <p:bold r:id="rId34"/>
    </p:embeddedFont>
    <p:embeddedFont>
      <p:font typeface="Lora" pitchFamily="2" charset="0"/>
      <p:regular r:id="rId35"/>
      <p:bold r:id="rId36"/>
      <p:italic r:id="rId37"/>
      <p:boldItalic r:id="rId38"/>
    </p:embeddedFont>
    <p:embeddedFont>
      <p:font typeface="Lora SemiBold" panose="020B0604020202020204" charset="0"/>
      <p:regular r:id="rId39"/>
      <p:bold r:id="rId40"/>
      <p:italic r:id="rId41"/>
      <p:boldItalic r:id="rId42"/>
    </p:embeddedFont>
    <p:embeddedFont>
      <p:font typeface="Roboto" panose="02000000000000000000" pitchFamily="2" charset="0"/>
      <p:regular r:id="rId43"/>
      <p:bold r:id="rId44"/>
      <p:italic r:id="rId45"/>
      <p:boldItalic r:id="rId46"/>
    </p:embeddedFont>
    <p:embeddedFont>
      <p:font typeface="Roboto Slab" pitchFamily="2"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font" Target="fonts/font2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font" Target="fonts/font2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20" Type="http://schemas.openxmlformats.org/officeDocument/2006/relationships/notesMaster" Target="notesMasters/notesMaster1.xml"/><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42612552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42612552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89f3df4a9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89f3df4a9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89f3df4a9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89f3df4a9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SLIDES_API1426125525_1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SLIDES_API1426125525_1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SLIDES_API1426125525_1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SLIDES_API1426125525_1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SLIDES_API1426125525_15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SLIDES_API1426125525_1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8a6254690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8a6254690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8a6254690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8a6254690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8a6254690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8a6254690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8a7e6f688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8a7e6f688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SLIDES_API1426125525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SLIDES_API142612552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SLIDES_API1426125525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SLIDES_API1426125525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SLIDES_API1426125525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SLIDES_API1426125525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8a6254690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8a6254690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SLIDES_API1426125525_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SLIDES_API1426125525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SLIDES_API1426125525_9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SLIDES_API1426125525_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SLIDES_API1426125525_10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SLIDES_API1426125525_10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SLIDES_API1426125525_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SLIDES_API1426125525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1029150" y="1563750"/>
            <a:ext cx="5715000" cy="2016000"/>
          </a:xfrm>
          <a:prstGeom prst="rect">
            <a:avLst/>
          </a:prstGeom>
        </p:spPr>
        <p:txBody>
          <a:bodyPr spcFirstLastPara="1" wrap="square" lIns="91425" tIns="91425" rIns="91425" bIns="91425" anchor="ctr" anchorCtr="0">
            <a:normAutofit/>
          </a:bodyPr>
          <a:lstStyle>
            <a:lvl1pPr lvl="0" rtl="0">
              <a:spcBef>
                <a:spcPts val="0"/>
              </a:spcBef>
              <a:spcAft>
                <a:spcPts val="0"/>
              </a:spcAft>
              <a:buSzPts val="4000"/>
              <a:buFont typeface="Hanken Grotesk"/>
              <a:buNone/>
              <a:defRPr sz="4000" b="1">
                <a:latin typeface="Hanken Grotesk"/>
                <a:ea typeface="Hanken Grotesk"/>
                <a:cs typeface="Hanken Grotesk"/>
                <a:sym typeface="Hanken Grotesk"/>
              </a:defRPr>
            </a:lvl1pPr>
            <a:lvl2pPr lvl="1" algn="ctr" rtl="0">
              <a:spcBef>
                <a:spcPts val="0"/>
              </a:spcBef>
              <a:spcAft>
                <a:spcPts val="0"/>
              </a:spcAft>
              <a:buSzPts val="4000"/>
              <a:buFont typeface="Hanken Grotesk"/>
              <a:buNone/>
              <a:defRPr sz="4000" b="1">
                <a:latin typeface="Hanken Grotesk"/>
                <a:ea typeface="Hanken Grotesk"/>
                <a:cs typeface="Hanken Grotesk"/>
                <a:sym typeface="Hanken Grotesk"/>
              </a:defRPr>
            </a:lvl2pPr>
            <a:lvl3pPr lvl="2" algn="ctr" rtl="0">
              <a:spcBef>
                <a:spcPts val="0"/>
              </a:spcBef>
              <a:spcAft>
                <a:spcPts val="0"/>
              </a:spcAft>
              <a:buSzPts val="4000"/>
              <a:buFont typeface="Hanken Grotesk"/>
              <a:buNone/>
              <a:defRPr sz="4000" b="1">
                <a:latin typeface="Hanken Grotesk"/>
                <a:ea typeface="Hanken Grotesk"/>
                <a:cs typeface="Hanken Grotesk"/>
                <a:sym typeface="Hanken Grotesk"/>
              </a:defRPr>
            </a:lvl3pPr>
            <a:lvl4pPr lvl="3" algn="ctr" rtl="0">
              <a:spcBef>
                <a:spcPts val="0"/>
              </a:spcBef>
              <a:spcAft>
                <a:spcPts val="0"/>
              </a:spcAft>
              <a:buSzPts val="4000"/>
              <a:buFont typeface="Hanken Grotesk"/>
              <a:buNone/>
              <a:defRPr sz="4000" b="1">
                <a:latin typeface="Hanken Grotesk"/>
                <a:ea typeface="Hanken Grotesk"/>
                <a:cs typeface="Hanken Grotesk"/>
                <a:sym typeface="Hanken Grotesk"/>
              </a:defRPr>
            </a:lvl4pPr>
            <a:lvl5pPr lvl="4" algn="ctr" rtl="0">
              <a:spcBef>
                <a:spcPts val="0"/>
              </a:spcBef>
              <a:spcAft>
                <a:spcPts val="0"/>
              </a:spcAft>
              <a:buSzPts val="4000"/>
              <a:buFont typeface="Hanken Grotesk"/>
              <a:buNone/>
              <a:defRPr sz="4000" b="1">
                <a:latin typeface="Hanken Grotesk"/>
                <a:ea typeface="Hanken Grotesk"/>
                <a:cs typeface="Hanken Grotesk"/>
                <a:sym typeface="Hanken Grotesk"/>
              </a:defRPr>
            </a:lvl5pPr>
            <a:lvl6pPr lvl="5" algn="ctr" rtl="0">
              <a:spcBef>
                <a:spcPts val="0"/>
              </a:spcBef>
              <a:spcAft>
                <a:spcPts val="0"/>
              </a:spcAft>
              <a:buSzPts val="4000"/>
              <a:buFont typeface="Hanken Grotesk"/>
              <a:buNone/>
              <a:defRPr sz="4000" b="1">
                <a:latin typeface="Hanken Grotesk"/>
                <a:ea typeface="Hanken Grotesk"/>
                <a:cs typeface="Hanken Grotesk"/>
                <a:sym typeface="Hanken Grotesk"/>
              </a:defRPr>
            </a:lvl6pPr>
            <a:lvl7pPr lvl="6" algn="ctr" rtl="0">
              <a:spcBef>
                <a:spcPts val="0"/>
              </a:spcBef>
              <a:spcAft>
                <a:spcPts val="0"/>
              </a:spcAft>
              <a:buSzPts val="4000"/>
              <a:buFont typeface="Hanken Grotesk"/>
              <a:buNone/>
              <a:defRPr sz="4000" b="1">
                <a:latin typeface="Hanken Grotesk"/>
                <a:ea typeface="Hanken Grotesk"/>
                <a:cs typeface="Hanken Grotesk"/>
                <a:sym typeface="Hanken Grotesk"/>
              </a:defRPr>
            </a:lvl7pPr>
            <a:lvl8pPr lvl="7" algn="ctr" rtl="0">
              <a:spcBef>
                <a:spcPts val="0"/>
              </a:spcBef>
              <a:spcAft>
                <a:spcPts val="0"/>
              </a:spcAft>
              <a:buSzPts val="4000"/>
              <a:buFont typeface="Hanken Grotesk"/>
              <a:buNone/>
              <a:defRPr sz="4000" b="1">
                <a:latin typeface="Hanken Grotesk"/>
                <a:ea typeface="Hanken Grotesk"/>
                <a:cs typeface="Hanken Grotesk"/>
                <a:sym typeface="Hanken Grotesk"/>
              </a:defRPr>
            </a:lvl8pPr>
            <a:lvl9pPr lvl="8" algn="ctr" rtl="0">
              <a:spcBef>
                <a:spcPts val="0"/>
              </a:spcBef>
              <a:spcAft>
                <a:spcPts val="0"/>
              </a:spcAft>
              <a:buSzPts val="4000"/>
              <a:buFont typeface="Hanken Grotesk"/>
              <a:buNone/>
              <a:defRPr sz="4000" b="1">
                <a:latin typeface="Hanken Grotesk"/>
                <a:ea typeface="Hanken Grotesk"/>
                <a:cs typeface="Hanken Grotesk"/>
                <a:sym typeface="Hanken Grotesk"/>
              </a:defRPr>
            </a:lvl9pPr>
          </a:lstStyle>
          <a:p>
            <a:endParaRPr/>
          </a:p>
        </p:txBody>
      </p:sp>
      <p:sp>
        <p:nvSpPr>
          <p:cNvPr id="61" name="Google Shape;61;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432">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Font typeface="Hanken Grotesk"/>
              <a:buNone/>
              <a:defRPr b="1">
                <a:latin typeface="Hanken Grotesk"/>
                <a:ea typeface="Hanken Grotesk"/>
                <a:cs typeface="Hanken Grotesk"/>
                <a:sym typeface="Hanken Grotesk"/>
              </a:defRPr>
            </a:lvl1pPr>
            <a:lvl2pPr lvl="1" rtl="0">
              <a:spcBef>
                <a:spcPts val="0"/>
              </a:spcBef>
              <a:spcAft>
                <a:spcPts val="0"/>
              </a:spcAft>
              <a:buSzPts val="3000"/>
              <a:buFont typeface="Hanken Grotesk"/>
              <a:buNone/>
              <a:defRPr b="1">
                <a:latin typeface="Hanken Grotesk"/>
                <a:ea typeface="Hanken Grotesk"/>
                <a:cs typeface="Hanken Grotesk"/>
                <a:sym typeface="Hanken Grotesk"/>
              </a:defRPr>
            </a:lvl2pPr>
            <a:lvl3pPr lvl="2" rtl="0">
              <a:spcBef>
                <a:spcPts val="0"/>
              </a:spcBef>
              <a:spcAft>
                <a:spcPts val="0"/>
              </a:spcAft>
              <a:buSzPts val="3000"/>
              <a:buFont typeface="Hanken Grotesk"/>
              <a:buNone/>
              <a:defRPr b="1">
                <a:latin typeface="Hanken Grotesk"/>
                <a:ea typeface="Hanken Grotesk"/>
                <a:cs typeface="Hanken Grotesk"/>
                <a:sym typeface="Hanken Grotesk"/>
              </a:defRPr>
            </a:lvl3pPr>
            <a:lvl4pPr lvl="3" rtl="0">
              <a:spcBef>
                <a:spcPts val="0"/>
              </a:spcBef>
              <a:spcAft>
                <a:spcPts val="0"/>
              </a:spcAft>
              <a:buSzPts val="3000"/>
              <a:buFont typeface="Hanken Grotesk"/>
              <a:buNone/>
              <a:defRPr b="1">
                <a:latin typeface="Hanken Grotesk"/>
                <a:ea typeface="Hanken Grotesk"/>
                <a:cs typeface="Hanken Grotesk"/>
                <a:sym typeface="Hanken Grotesk"/>
              </a:defRPr>
            </a:lvl4pPr>
            <a:lvl5pPr lvl="4" rtl="0">
              <a:spcBef>
                <a:spcPts val="0"/>
              </a:spcBef>
              <a:spcAft>
                <a:spcPts val="0"/>
              </a:spcAft>
              <a:buSzPts val="3000"/>
              <a:buFont typeface="Hanken Grotesk"/>
              <a:buNone/>
              <a:defRPr b="1">
                <a:latin typeface="Hanken Grotesk"/>
                <a:ea typeface="Hanken Grotesk"/>
                <a:cs typeface="Hanken Grotesk"/>
                <a:sym typeface="Hanken Grotesk"/>
              </a:defRPr>
            </a:lvl5pPr>
            <a:lvl6pPr lvl="5" rtl="0">
              <a:spcBef>
                <a:spcPts val="0"/>
              </a:spcBef>
              <a:spcAft>
                <a:spcPts val="0"/>
              </a:spcAft>
              <a:buSzPts val="3000"/>
              <a:buFont typeface="Hanken Grotesk"/>
              <a:buNone/>
              <a:defRPr b="1">
                <a:latin typeface="Hanken Grotesk"/>
                <a:ea typeface="Hanken Grotesk"/>
                <a:cs typeface="Hanken Grotesk"/>
                <a:sym typeface="Hanken Grotesk"/>
              </a:defRPr>
            </a:lvl6pPr>
            <a:lvl7pPr lvl="6" rtl="0">
              <a:spcBef>
                <a:spcPts val="0"/>
              </a:spcBef>
              <a:spcAft>
                <a:spcPts val="0"/>
              </a:spcAft>
              <a:buSzPts val="3000"/>
              <a:buFont typeface="Hanken Grotesk"/>
              <a:buNone/>
              <a:defRPr b="1">
                <a:latin typeface="Hanken Grotesk"/>
                <a:ea typeface="Hanken Grotesk"/>
                <a:cs typeface="Hanken Grotesk"/>
                <a:sym typeface="Hanken Grotesk"/>
              </a:defRPr>
            </a:lvl7pPr>
            <a:lvl8pPr lvl="7" rtl="0">
              <a:spcBef>
                <a:spcPts val="0"/>
              </a:spcBef>
              <a:spcAft>
                <a:spcPts val="0"/>
              </a:spcAft>
              <a:buSzPts val="3000"/>
              <a:buFont typeface="Hanken Grotesk"/>
              <a:buNone/>
              <a:defRPr b="1">
                <a:latin typeface="Hanken Grotesk"/>
                <a:ea typeface="Hanken Grotesk"/>
                <a:cs typeface="Hanken Grotesk"/>
                <a:sym typeface="Hanken Grotesk"/>
              </a:defRPr>
            </a:lvl8pPr>
            <a:lvl9pPr lvl="8" rtl="0">
              <a:spcBef>
                <a:spcPts val="0"/>
              </a:spcBef>
              <a:spcAft>
                <a:spcPts val="0"/>
              </a:spcAft>
              <a:buSzPts val="3000"/>
              <a:buFont typeface="Hanken Grotesk"/>
              <a:buNone/>
              <a:defRPr b="1">
                <a:latin typeface="Hanken Grotesk"/>
                <a:ea typeface="Hanken Grotesk"/>
                <a:cs typeface="Hanken Grotesk"/>
                <a:sym typeface="Hanken Grotesk"/>
              </a:defRPr>
            </a:lvl9pPr>
          </a:lstStyle>
          <a:p>
            <a:endParaRPr/>
          </a:p>
        </p:txBody>
      </p:sp>
      <p:sp>
        <p:nvSpPr>
          <p:cNvPr id="64" name="Google Shape;64;p14"/>
          <p:cNvSpPr txBox="1">
            <a:spLocks noGrp="1"/>
          </p:cNvSpPr>
          <p:nvPr>
            <p:ph type="body" idx="1"/>
          </p:nvPr>
        </p:nvSpPr>
        <p:spPr>
          <a:xfrm>
            <a:off x="457200" y="1140000"/>
            <a:ext cx="4114800" cy="3429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30200" rtl="0">
              <a:spcBef>
                <a:spcPts val="1000"/>
              </a:spcBef>
              <a:spcAft>
                <a:spcPts val="0"/>
              </a:spcAft>
              <a:buClr>
                <a:schemeClr val="dk1"/>
              </a:buClr>
              <a:buSzPts val="1600"/>
              <a:buChar char="○"/>
              <a:defRPr sz="1600">
                <a:solidFill>
                  <a:schemeClr val="dk1"/>
                </a:solidFill>
              </a:defRPr>
            </a:lvl2pPr>
            <a:lvl3pPr marL="1371600" lvl="2" indent="-330200" rtl="0">
              <a:spcBef>
                <a:spcPts val="1000"/>
              </a:spcBef>
              <a:spcAft>
                <a:spcPts val="0"/>
              </a:spcAft>
              <a:buClr>
                <a:schemeClr val="dk1"/>
              </a:buClr>
              <a:buSzPts val="1600"/>
              <a:buChar char="■"/>
              <a:defRPr sz="1600">
                <a:solidFill>
                  <a:schemeClr val="dk1"/>
                </a:solidFill>
              </a:defRPr>
            </a:lvl3pPr>
            <a:lvl4pPr marL="1828800" lvl="3" indent="-330200" rtl="0">
              <a:spcBef>
                <a:spcPts val="1000"/>
              </a:spcBef>
              <a:spcAft>
                <a:spcPts val="0"/>
              </a:spcAft>
              <a:buClr>
                <a:schemeClr val="dk1"/>
              </a:buClr>
              <a:buSzPts val="1600"/>
              <a:buChar char="●"/>
              <a:defRPr sz="1600">
                <a:solidFill>
                  <a:schemeClr val="dk1"/>
                </a:solidFill>
              </a:defRPr>
            </a:lvl4pPr>
            <a:lvl5pPr marL="2286000" lvl="4" indent="-330200" rtl="0">
              <a:spcBef>
                <a:spcPts val="1000"/>
              </a:spcBef>
              <a:spcAft>
                <a:spcPts val="0"/>
              </a:spcAft>
              <a:buClr>
                <a:schemeClr val="dk1"/>
              </a:buClr>
              <a:buSzPts val="1600"/>
              <a:buChar char="○"/>
              <a:defRPr sz="1600">
                <a:solidFill>
                  <a:schemeClr val="dk1"/>
                </a:solidFill>
              </a:defRPr>
            </a:lvl5pPr>
            <a:lvl6pPr marL="2743200" lvl="5" indent="-330200" rtl="0">
              <a:spcBef>
                <a:spcPts val="1000"/>
              </a:spcBef>
              <a:spcAft>
                <a:spcPts val="0"/>
              </a:spcAft>
              <a:buClr>
                <a:schemeClr val="dk1"/>
              </a:buClr>
              <a:buSzPts val="1600"/>
              <a:buChar char="■"/>
              <a:defRPr sz="1600">
                <a:solidFill>
                  <a:schemeClr val="dk1"/>
                </a:solidFill>
              </a:defRPr>
            </a:lvl6pPr>
            <a:lvl7pPr marL="3200400" lvl="6" indent="-330200" rtl="0">
              <a:spcBef>
                <a:spcPts val="1000"/>
              </a:spcBef>
              <a:spcAft>
                <a:spcPts val="0"/>
              </a:spcAft>
              <a:buClr>
                <a:schemeClr val="dk1"/>
              </a:buClr>
              <a:buSzPts val="1600"/>
              <a:buChar char="●"/>
              <a:defRPr sz="1600">
                <a:solidFill>
                  <a:schemeClr val="dk1"/>
                </a:solidFill>
              </a:defRPr>
            </a:lvl7pPr>
            <a:lvl8pPr marL="3657600" lvl="7" indent="-330200" rtl="0">
              <a:spcBef>
                <a:spcPts val="1000"/>
              </a:spcBef>
              <a:spcAft>
                <a:spcPts val="0"/>
              </a:spcAft>
              <a:buClr>
                <a:schemeClr val="dk1"/>
              </a:buClr>
              <a:buSzPts val="1600"/>
              <a:buChar char="○"/>
              <a:defRPr sz="1600">
                <a:solidFill>
                  <a:schemeClr val="dk1"/>
                </a:solidFill>
              </a:defRPr>
            </a:lvl8pPr>
            <a:lvl9pPr marL="4114800" lvl="8" indent="-330200" rtl="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bullet-1 1">
  <p:cSld name="CUSTOM_3_2_3">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457200" y="2361293"/>
            <a:ext cx="6862500" cy="986100"/>
          </a:xfrm>
          <a:prstGeom prst="rect">
            <a:avLst/>
          </a:prstGeom>
        </p:spPr>
        <p:txBody>
          <a:bodyPr spcFirstLastPara="1" wrap="square" lIns="91425" tIns="91425" rIns="91425" bIns="91425" anchor="ctr" anchorCtr="0">
            <a:norm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spcBef>
                <a:spcPts val="1000"/>
              </a:spcBef>
              <a:spcAft>
                <a:spcPts val="0"/>
              </a:spcAft>
              <a:buClr>
                <a:schemeClr val="dk1"/>
              </a:buClr>
              <a:buSzPts val="1400"/>
              <a:buChar char="○"/>
              <a:defRPr>
                <a:solidFill>
                  <a:schemeClr val="dk1"/>
                </a:solidFill>
              </a:defRPr>
            </a:lvl2pPr>
            <a:lvl3pPr marL="1371600" lvl="2" indent="-317500" rtl="0">
              <a:spcBef>
                <a:spcPts val="1000"/>
              </a:spcBef>
              <a:spcAft>
                <a:spcPts val="0"/>
              </a:spcAft>
              <a:buClr>
                <a:schemeClr val="dk1"/>
              </a:buClr>
              <a:buSzPts val="1400"/>
              <a:buChar char="■"/>
              <a:defRPr>
                <a:solidFill>
                  <a:schemeClr val="dk1"/>
                </a:solidFill>
              </a:defRPr>
            </a:lvl3pPr>
            <a:lvl4pPr marL="1828800" lvl="3" indent="-317500" rtl="0">
              <a:spcBef>
                <a:spcPts val="1000"/>
              </a:spcBef>
              <a:spcAft>
                <a:spcPts val="0"/>
              </a:spcAft>
              <a:buClr>
                <a:schemeClr val="dk1"/>
              </a:buClr>
              <a:buSzPts val="1400"/>
              <a:buChar char="●"/>
              <a:defRPr>
                <a:solidFill>
                  <a:schemeClr val="dk1"/>
                </a:solidFill>
              </a:defRPr>
            </a:lvl4pPr>
            <a:lvl5pPr marL="2286000" lvl="4" indent="-317500" rtl="0">
              <a:spcBef>
                <a:spcPts val="1000"/>
              </a:spcBef>
              <a:spcAft>
                <a:spcPts val="0"/>
              </a:spcAft>
              <a:buClr>
                <a:schemeClr val="dk1"/>
              </a:buClr>
              <a:buSzPts val="1400"/>
              <a:buChar char="○"/>
              <a:defRPr>
                <a:solidFill>
                  <a:schemeClr val="dk1"/>
                </a:solidFill>
              </a:defRPr>
            </a:lvl5pPr>
            <a:lvl6pPr marL="2743200" lvl="5" indent="-317500" rtl="0">
              <a:spcBef>
                <a:spcPts val="1000"/>
              </a:spcBef>
              <a:spcAft>
                <a:spcPts val="0"/>
              </a:spcAft>
              <a:buClr>
                <a:schemeClr val="dk1"/>
              </a:buClr>
              <a:buSzPts val="1400"/>
              <a:buChar char="■"/>
              <a:defRPr>
                <a:solidFill>
                  <a:schemeClr val="dk1"/>
                </a:solidFill>
              </a:defRPr>
            </a:lvl6pPr>
            <a:lvl7pPr marL="3200400" lvl="6" indent="-317500" rtl="0">
              <a:spcBef>
                <a:spcPts val="1000"/>
              </a:spcBef>
              <a:spcAft>
                <a:spcPts val="0"/>
              </a:spcAft>
              <a:buClr>
                <a:schemeClr val="dk1"/>
              </a:buClr>
              <a:buSzPts val="1400"/>
              <a:buChar char="●"/>
              <a:defRPr>
                <a:solidFill>
                  <a:schemeClr val="dk1"/>
                </a:solidFill>
              </a:defRPr>
            </a:lvl7pPr>
            <a:lvl8pPr marL="3657600" lvl="7" indent="-317500" rtl="0">
              <a:spcBef>
                <a:spcPts val="1000"/>
              </a:spcBef>
              <a:spcAft>
                <a:spcPts val="0"/>
              </a:spcAft>
              <a:buClr>
                <a:schemeClr val="dk1"/>
              </a:buClr>
              <a:buSzPts val="1400"/>
              <a:buChar char="○"/>
              <a:defRPr>
                <a:solidFill>
                  <a:schemeClr val="dk1"/>
                </a:solidFill>
              </a:defRPr>
            </a:lvl8pPr>
            <a:lvl9pPr marL="4114800" lvl="8" indent="-317500" rtl="0">
              <a:spcBef>
                <a:spcPts val="1000"/>
              </a:spcBef>
              <a:spcAft>
                <a:spcPts val="1000"/>
              </a:spcAft>
              <a:buClr>
                <a:schemeClr val="dk1"/>
              </a:buClr>
              <a:buSzPts val="1400"/>
              <a:buChar char="■"/>
              <a:defRPr>
                <a:solidFill>
                  <a:schemeClr val="dk1"/>
                </a:solidFill>
              </a:defRPr>
            </a:lvl9pPr>
          </a:lstStyle>
          <a:p>
            <a:endParaRPr/>
          </a:p>
        </p:txBody>
      </p:sp>
      <p:sp>
        <p:nvSpPr>
          <p:cNvPr id="67" name="Google Shape;67;p15"/>
          <p:cNvSpPr txBox="1">
            <a:spLocks noGrp="1"/>
          </p:cNvSpPr>
          <p:nvPr>
            <p:ph type="body" idx="2"/>
          </p:nvPr>
        </p:nvSpPr>
        <p:spPr>
          <a:xfrm>
            <a:off x="457200" y="3582599"/>
            <a:ext cx="6862500" cy="986100"/>
          </a:xfrm>
          <a:prstGeom prst="rect">
            <a:avLst/>
          </a:prstGeom>
        </p:spPr>
        <p:txBody>
          <a:bodyPr spcFirstLastPara="1" wrap="square" lIns="91425" tIns="91425" rIns="91425" bIns="91425" anchor="ctr" anchorCtr="0">
            <a:norm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spcBef>
                <a:spcPts val="1000"/>
              </a:spcBef>
              <a:spcAft>
                <a:spcPts val="0"/>
              </a:spcAft>
              <a:buClr>
                <a:schemeClr val="dk1"/>
              </a:buClr>
              <a:buSzPts val="1400"/>
              <a:buChar char="○"/>
              <a:defRPr>
                <a:solidFill>
                  <a:schemeClr val="dk1"/>
                </a:solidFill>
              </a:defRPr>
            </a:lvl2pPr>
            <a:lvl3pPr marL="1371600" lvl="2" indent="-317500" rtl="0">
              <a:spcBef>
                <a:spcPts val="1000"/>
              </a:spcBef>
              <a:spcAft>
                <a:spcPts val="0"/>
              </a:spcAft>
              <a:buClr>
                <a:schemeClr val="dk1"/>
              </a:buClr>
              <a:buSzPts val="1400"/>
              <a:buChar char="■"/>
              <a:defRPr>
                <a:solidFill>
                  <a:schemeClr val="dk1"/>
                </a:solidFill>
              </a:defRPr>
            </a:lvl3pPr>
            <a:lvl4pPr marL="1828800" lvl="3" indent="-317500" rtl="0">
              <a:spcBef>
                <a:spcPts val="1000"/>
              </a:spcBef>
              <a:spcAft>
                <a:spcPts val="0"/>
              </a:spcAft>
              <a:buClr>
                <a:schemeClr val="dk1"/>
              </a:buClr>
              <a:buSzPts val="1400"/>
              <a:buChar char="●"/>
              <a:defRPr>
                <a:solidFill>
                  <a:schemeClr val="dk1"/>
                </a:solidFill>
              </a:defRPr>
            </a:lvl4pPr>
            <a:lvl5pPr marL="2286000" lvl="4" indent="-317500" rtl="0">
              <a:spcBef>
                <a:spcPts val="1000"/>
              </a:spcBef>
              <a:spcAft>
                <a:spcPts val="0"/>
              </a:spcAft>
              <a:buClr>
                <a:schemeClr val="dk1"/>
              </a:buClr>
              <a:buSzPts val="1400"/>
              <a:buChar char="○"/>
              <a:defRPr>
                <a:solidFill>
                  <a:schemeClr val="dk1"/>
                </a:solidFill>
              </a:defRPr>
            </a:lvl5pPr>
            <a:lvl6pPr marL="2743200" lvl="5" indent="-317500" rtl="0">
              <a:spcBef>
                <a:spcPts val="1000"/>
              </a:spcBef>
              <a:spcAft>
                <a:spcPts val="0"/>
              </a:spcAft>
              <a:buClr>
                <a:schemeClr val="dk1"/>
              </a:buClr>
              <a:buSzPts val="1400"/>
              <a:buChar char="■"/>
              <a:defRPr>
                <a:solidFill>
                  <a:schemeClr val="dk1"/>
                </a:solidFill>
              </a:defRPr>
            </a:lvl6pPr>
            <a:lvl7pPr marL="3200400" lvl="6" indent="-317500" rtl="0">
              <a:spcBef>
                <a:spcPts val="1000"/>
              </a:spcBef>
              <a:spcAft>
                <a:spcPts val="0"/>
              </a:spcAft>
              <a:buClr>
                <a:schemeClr val="dk1"/>
              </a:buClr>
              <a:buSzPts val="1400"/>
              <a:buChar char="●"/>
              <a:defRPr>
                <a:solidFill>
                  <a:schemeClr val="dk1"/>
                </a:solidFill>
              </a:defRPr>
            </a:lvl7pPr>
            <a:lvl8pPr marL="3657600" lvl="7" indent="-317500" rtl="0">
              <a:spcBef>
                <a:spcPts val="1000"/>
              </a:spcBef>
              <a:spcAft>
                <a:spcPts val="0"/>
              </a:spcAft>
              <a:buClr>
                <a:schemeClr val="dk1"/>
              </a:buClr>
              <a:buSzPts val="1400"/>
              <a:buChar char="○"/>
              <a:defRPr>
                <a:solidFill>
                  <a:schemeClr val="dk1"/>
                </a:solidFill>
              </a:defRPr>
            </a:lvl8pPr>
            <a:lvl9pPr marL="4114800" lvl="8" indent="-317500" rtl="0">
              <a:spcBef>
                <a:spcPts val="1000"/>
              </a:spcBef>
              <a:spcAft>
                <a:spcPts val="1000"/>
              </a:spcAft>
              <a:buClr>
                <a:schemeClr val="dk1"/>
              </a:buClr>
              <a:buSzPts val="1400"/>
              <a:buChar char="■"/>
              <a:defRPr>
                <a:solidFill>
                  <a:schemeClr val="dk1"/>
                </a:solidFill>
              </a:defRPr>
            </a:lvl9pPr>
          </a:lstStyle>
          <a:p>
            <a:endParaRPr/>
          </a:p>
        </p:txBody>
      </p:sp>
      <p:sp>
        <p:nvSpPr>
          <p:cNvPr id="68" name="Google Shape;68;p15"/>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Font typeface="Hanken Grotesk"/>
              <a:buNone/>
              <a:defRPr b="1">
                <a:latin typeface="Hanken Grotesk"/>
                <a:ea typeface="Hanken Grotesk"/>
                <a:cs typeface="Hanken Grotesk"/>
                <a:sym typeface="Hanken Grotesk"/>
              </a:defRPr>
            </a:lvl1pPr>
            <a:lvl2pPr lvl="1" rtl="0">
              <a:spcBef>
                <a:spcPts val="0"/>
              </a:spcBef>
              <a:spcAft>
                <a:spcPts val="0"/>
              </a:spcAft>
              <a:buSzPts val="3000"/>
              <a:buFont typeface="Hanken Grotesk"/>
              <a:buNone/>
              <a:defRPr b="1">
                <a:latin typeface="Hanken Grotesk"/>
                <a:ea typeface="Hanken Grotesk"/>
                <a:cs typeface="Hanken Grotesk"/>
                <a:sym typeface="Hanken Grotesk"/>
              </a:defRPr>
            </a:lvl2pPr>
            <a:lvl3pPr lvl="2" rtl="0">
              <a:spcBef>
                <a:spcPts val="0"/>
              </a:spcBef>
              <a:spcAft>
                <a:spcPts val="0"/>
              </a:spcAft>
              <a:buSzPts val="3000"/>
              <a:buFont typeface="Hanken Grotesk"/>
              <a:buNone/>
              <a:defRPr b="1">
                <a:latin typeface="Hanken Grotesk"/>
                <a:ea typeface="Hanken Grotesk"/>
                <a:cs typeface="Hanken Grotesk"/>
                <a:sym typeface="Hanken Grotesk"/>
              </a:defRPr>
            </a:lvl3pPr>
            <a:lvl4pPr lvl="3" rtl="0">
              <a:spcBef>
                <a:spcPts val="0"/>
              </a:spcBef>
              <a:spcAft>
                <a:spcPts val="0"/>
              </a:spcAft>
              <a:buSzPts val="3000"/>
              <a:buFont typeface="Hanken Grotesk"/>
              <a:buNone/>
              <a:defRPr b="1">
                <a:latin typeface="Hanken Grotesk"/>
                <a:ea typeface="Hanken Grotesk"/>
                <a:cs typeface="Hanken Grotesk"/>
                <a:sym typeface="Hanken Grotesk"/>
              </a:defRPr>
            </a:lvl4pPr>
            <a:lvl5pPr lvl="4" rtl="0">
              <a:spcBef>
                <a:spcPts val="0"/>
              </a:spcBef>
              <a:spcAft>
                <a:spcPts val="0"/>
              </a:spcAft>
              <a:buSzPts val="3000"/>
              <a:buFont typeface="Hanken Grotesk"/>
              <a:buNone/>
              <a:defRPr b="1">
                <a:latin typeface="Hanken Grotesk"/>
                <a:ea typeface="Hanken Grotesk"/>
                <a:cs typeface="Hanken Grotesk"/>
                <a:sym typeface="Hanken Grotesk"/>
              </a:defRPr>
            </a:lvl5pPr>
            <a:lvl6pPr lvl="5" rtl="0">
              <a:spcBef>
                <a:spcPts val="0"/>
              </a:spcBef>
              <a:spcAft>
                <a:spcPts val="0"/>
              </a:spcAft>
              <a:buSzPts val="3000"/>
              <a:buFont typeface="Hanken Grotesk"/>
              <a:buNone/>
              <a:defRPr b="1">
                <a:latin typeface="Hanken Grotesk"/>
                <a:ea typeface="Hanken Grotesk"/>
                <a:cs typeface="Hanken Grotesk"/>
                <a:sym typeface="Hanken Grotesk"/>
              </a:defRPr>
            </a:lvl6pPr>
            <a:lvl7pPr lvl="6" rtl="0">
              <a:spcBef>
                <a:spcPts val="0"/>
              </a:spcBef>
              <a:spcAft>
                <a:spcPts val="0"/>
              </a:spcAft>
              <a:buSzPts val="3000"/>
              <a:buFont typeface="Hanken Grotesk"/>
              <a:buNone/>
              <a:defRPr b="1">
                <a:latin typeface="Hanken Grotesk"/>
                <a:ea typeface="Hanken Grotesk"/>
                <a:cs typeface="Hanken Grotesk"/>
                <a:sym typeface="Hanken Grotesk"/>
              </a:defRPr>
            </a:lvl7pPr>
            <a:lvl8pPr lvl="7" rtl="0">
              <a:spcBef>
                <a:spcPts val="0"/>
              </a:spcBef>
              <a:spcAft>
                <a:spcPts val="0"/>
              </a:spcAft>
              <a:buSzPts val="3000"/>
              <a:buFont typeface="Hanken Grotesk"/>
              <a:buNone/>
              <a:defRPr b="1">
                <a:latin typeface="Hanken Grotesk"/>
                <a:ea typeface="Hanken Grotesk"/>
                <a:cs typeface="Hanken Grotesk"/>
                <a:sym typeface="Hanken Grotesk"/>
              </a:defRPr>
            </a:lvl8pPr>
            <a:lvl9pPr lvl="8" rtl="0">
              <a:spcBef>
                <a:spcPts val="0"/>
              </a:spcBef>
              <a:spcAft>
                <a:spcPts val="0"/>
              </a:spcAft>
              <a:buSzPts val="3000"/>
              <a:buFont typeface="Hanken Grotesk"/>
              <a:buNone/>
              <a:defRPr b="1">
                <a:latin typeface="Hanken Grotesk"/>
                <a:ea typeface="Hanken Grotesk"/>
                <a:cs typeface="Hanken Grotesk"/>
                <a:sym typeface="Hanken Grotesk"/>
              </a:defRPr>
            </a:lvl9pPr>
          </a:lstStyle>
          <a:p>
            <a:endParaRPr/>
          </a:p>
        </p:txBody>
      </p:sp>
      <p:sp>
        <p:nvSpPr>
          <p:cNvPr id="69" name="Google Shape;69;p15"/>
          <p:cNvSpPr txBox="1">
            <a:spLocks noGrp="1"/>
          </p:cNvSpPr>
          <p:nvPr>
            <p:ph type="body" idx="3"/>
          </p:nvPr>
        </p:nvSpPr>
        <p:spPr>
          <a:xfrm>
            <a:off x="457200" y="1140000"/>
            <a:ext cx="6862500" cy="986100"/>
          </a:xfrm>
          <a:prstGeom prst="rect">
            <a:avLst/>
          </a:prstGeom>
        </p:spPr>
        <p:txBody>
          <a:bodyPr spcFirstLastPara="1" wrap="square" lIns="91425" tIns="91425" rIns="91425" bIns="91425" anchor="ctr" anchorCtr="0">
            <a:norm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spcBef>
                <a:spcPts val="1000"/>
              </a:spcBef>
              <a:spcAft>
                <a:spcPts val="0"/>
              </a:spcAft>
              <a:buClr>
                <a:schemeClr val="dk1"/>
              </a:buClr>
              <a:buSzPts val="1400"/>
              <a:buChar char="○"/>
              <a:defRPr>
                <a:solidFill>
                  <a:schemeClr val="dk1"/>
                </a:solidFill>
              </a:defRPr>
            </a:lvl2pPr>
            <a:lvl3pPr marL="1371600" lvl="2" indent="-317500" rtl="0">
              <a:spcBef>
                <a:spcPts val="1000"/>
              </a:spcBef>
              <a:spcAft>
                <a:spcPts val="0"/>
              </a:spcAft>
              <a:buClr>
                <a:schemeClr val="dk1"/>
              </a:buClr>
              <a:buSzPts val="1400"/>
              <a:buChar char="■"/>
              <a:defRPr>
                <a:solidFill>
                  <a:schemeClr val="dk1"/>
                </a:solidFill>
              </a:defRPr>
            </a:lvl3pPr>
            <a:lvl4pPr marL="1828800" lvl="3" indent="-317500" rtl="0">
              <a:spcBef>
                <a:spcPts val="1000"/>
              </a:spcBef>
              <a:spcAft>
                <a:spcPts val="0"/>
              </a:spcAft>
              <a:buClr>
                <a:schemeClr val="dk1"/>
              </a:buClr>
              <a:buSzPts val="1400"/>
              <a:buChar char="●"/>
              <a:defRPr>
                <a:solidFill>
                  <a:schemeClr val="dk1"/>
                </a:solidFill>
              </a:defRPr>
            </a:lvl4pPr>
            <a:lvl5pPr marL="2286000" lvl="4" indent="-317500" rtl="0">
              <a:spcBef>
                <a:spcPts val="1000"/>
              </a:spcBef>
              <a:spcAft>
                <a:spcPts val="0"/>
              </a:spcAft>
              <a:buClr>
                <a:schemeClr val="dk1"/>
              </a:buClr>
              <a:buSzPts val="1400"/>
              <a:buChar char="○"/>
              <a:defRPr>
                <a:solidFill>
                  <a:schemeClr val="dk1"/>
                </a:solidFill>
              </a:defRPr>
            </a:lvl5pPr>
            <a:lvl6pPr marL="2743200" lvl="5" indent="-317500" rtl="0">
              <a:spcBef>
                <a:spcPts val="1000"/>
              </a:spcBef>
              <a:spcAft>
                <a:spcPts val="0"/>
              </a:spcAft>
              <a:buClr>
                <a:schemeClr val="dk1"/>
              </a:buClr>
              <a:buSzPts val="1400"/>
              <a:buChar char="■"/>
              <a:defRPr>
                <a:solidFill>
                  <a:schemeClr val="dk1"/>
                </a:solidFill>
              </a:defRPr>
            </a:lvl6pPr>
            <a:lvl7pPr marL="3200400" lvl="6" indent="-317500" rtl="0">
              <a:spcBef>
                <a:spcPts val="1000"/>
              </a:spcBef>
              <a:spcAft>
                <a:spcPts val="0"/>
              </a:spcAft>
              <a:buClr>
                <a:schemeClr val="dk1"/>
              </a:buClr>
              <a:buSzPts val="1400"/>
              <a:buChar char="●"/>
              <a:defRPr>
                <a:solidFill>
                  <a:schemeClr val="dk1"/>
                </a:solidFill>
              </a:defRPr>
            </a:lvl7pPr>
            <a:lvl8pPr marL="3657600" lvl="7" indent="-317500" rtl="0">
              <a:spcBef>
                <a:spcPts val="1000"/>
              </a:spcBef>
              <a:spcAft>
                <a:spcPts val="0"/>
              </a:spcAft>
              <a:buClr>
                <a:schemeClr val="dk1"/>
              </a:buClr>
              <a:buSzPts val="1400"/>
              <a:buChar char="○"/>
              <a:defRPr>
                <a:solidFill>
                  <a:schemeClr val="dk1"/>
                </a:solidFill>
              </a:defRPr>
            </a:lvl8pPr>
            <a:lvl9pPr marL="4114800" lvl="8" indent="-317500" rtl="0">
              <a:spcBef>
                <a:spcPts val="1000"/>
              </a:spcBef>
              <a:spcAft>
                <a:spcPts val="1000"/>
              </a:spcAft>
              <a:buClr>
                <a:schemeClr val="dk1"/>
              </a:buClr>
              <a:buSzPts val="1400"/>
              <a:buChar char="■"/>
              <a:defRPr>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lus Light 1">
  <p:cSld name="CUSTOM_2_1_1">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693575" y="440975"/>
            <a:ext cx="5703300" cy="9210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72" name="Google Shape;72;p16"/>
          <p:cNvSpPr txBox="1">
            <a:spLocks noGrp="1"/>
          </p:cNvSpPr>
          <p:nvPr>
            <p:ph type="subTitle" idx="1"/>
          </p:nvPr>
        </p:nvSpPr>
        <p:spPr>
          <a:xfrm>
            <a:off x="457200" y="1142050"/>
            <a:ext cx="5519400" cy="4416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73" name="Google Shape;73;p16"/>
          <p:cNvSpPr>
            <a:spLocks noGrp="1"/>
          </p:cNvSpPr>
          <p:nvPr>
            <p:ph type="pic" idx="2"/>
          </p:nvPr>
        </p:nvSpPr>
        <p:spPr>
          <a:xfrm>
            <a:off x="5071100" y="1185325"/>
            <a:ext cx="3615600" cy="32976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section-3">
  <p:cSld name="CUSTOM_3_2_1_1_1_1_1_1">
    <p:bg>
      <p:bgPr>
        <a:solidFill>
          <a:schemeClr val="lt1"/>
        </a:solidFill>
        <a:effectLst/>
      </p:bgPr>
    </p:bg>
    <p:spTree>
      <p:nvGrpSpPr>
        <p:cNvPr id="1" name="Shape 74"/>
        <p:cNvGrpSpPr/>
        <p:nvPr/>
      </p:nvGrpSpPr>
      <p:grpSpPr>
        <a:xfrm>
          <a:off x="0" y="0"/>
          <a:ext cx="0" cy="0"/>
          <a:chOff x="0" y="0"/>
          <a:chExt cx="0" cy="0"/>
        </a:xfrm>
      </p:grpSpPr>
      <p:sp>
        <p:nvSpPr>
          <p:cNvPr id="75" name="Google Shape;75;p17"/>
          <p:cNvSpPr txBox="1">
            <a:spLocks noGrp="1"/>
          </p:cNvSpPr>
          <p:nvPr>
            <p:ph type="body" idx="1"/>
          </p:nvPr>
        </p:nvSpPr>
        <p:spPr>
          <a:xfrm>
            <a:off x="2064350" y="1140000"/>
            <a:ext cx="5252100" cy="986100"/>
          </a:xfrm>
          <a:prstGeom prst="rect">
            <a:avLst/>
          </a:prstGeom>
          <a:noFill/>
          <a:ln>
            <a:noFill/>
          </a:ln>
        </p:spPr>
        <p:txBody>
          <a:bodyPr spcFirstLastPara="1" wrap="square" lIns="91425" tIns="91425" rIns="91425" bIns="91425" anchor="ctr" anchorCtr="0">
            <a:normAutofit/>
          </a:bodyPr>
          <a:lstStyle>
            <a:lvl1pPr marL="457200" lvl="0" indent="-304800" rtl="0">
              <a:spcBef>
                <a:spcPts val="0"/>
              </a:spcBef>
              <a:spcAft>
                <a:spcPts val="0"/>
              </a:spcAft>
              <a:buClr>
                <a:schemeClr val="dk1"/>
              </a:buClr>
              <a:buSzPts val="1200"/>
              <a:buChar char="•"/>
              <a:defRPr sz="1200">
                <a:solidFill>
                  <a:schemeClr val="dk1"/>
                </a:solidFill>
              </a:defRPr>
            </a:lvl1pPr>
            <a:lvl2pPr marL="914400" lvl="1" indent="-304800" rtl="0">
              <a:spcBef>
                <a:spcPts val="1000"/>
              </a:spcBef>
              <a:spcAft>
                <a:spcPts val="0"/>
              </a:spcAft>
              <a:buClr>
                <a:schemeClr val="dk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
        <p:nvSpPr>
          <p:cNvPr id="76" name="Google Shape;76;p17"/>
          <p:cNvSpPr txBox="1">
            <a:spLocks noGrp="1"/>
          </p:cNvSpPr>
          <p:nvPr>
            <p:ph type="body" idx="2"/>
          </p:nvPr>
        </p:nvSpPr>
        <p:spPr>
          <a:xfrm>
            <a:off x="2064350" y="2361288"/>
            <a:ext cx="5252100" cy="986100"/>
          </a:xfrm>
          <a:prstGeom prst="rect">
            <a:avLst/>
          </a:prstGeom>
          <a:noFill/>
          <a:ln>
            <a:noFill/>
          </a:ln>
        </p:spPr>
        <p:txBody>
          <a:bodyPr spcFirstLastPara="1" wrap="square" lIns="91425" tIns="91425" rIns="91425" bIns="91425" anchor="ctr" anchorCtr="0">
            <a:normAutofit/>
          </a:bodyPr>
          <a:lstStyle>
            <a:lvl1pPr marL="457200" lvl="0" indent="-304800" rtl="0">
              <a:spcBef>
                <a:spcPts val="0"/>
              </a:spcBef>
              <a:spcAft>
                <a:spcPts val="0"/>
              </a:spcAft>
              <a:buClr>
                <a:schemeClr val="dk1"/>
              </a:buClr>
              <a:buSzPts val="1200"/>
              <a:buChar char="•"/>
              <a:defRPr sz="1200">
                <a:solidFill>
                  <a:schemeClr val="dk1"/>
                </a:solidFill>
              </a:defRPr>
            </a:lvl1pPr>
            <a:lvl2pPr marL="914400" lvl="1" indent="-304800" rtl="0">
              <a:spcBef>
                <a:spcPts val="1000"/>
              </a:spcBef>
              <a:spcAft>
                <a:spcPts val="0"/>
              </a:spcAft>
              <a:buClr>
                <a:schemeClr val="dk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
        <p:nvSpPr>
          <p:cNvPr id="77" name="Google Shape;77;p17"/>
          <p:cNvSpPr txBox="1">
            <a:spLocks noGrp="1"/>
          </p:cNvSpPr>
          <p:nvPr>
            <p:ph type="subTitle" idx="3"/>
          </p:nvPr>
        </p:nvSpPr>
        <p:spPr>
          <a:xfrm>
            <a:off x="457200" y="1140100"/>
            <a:ext cx="1404000" cy="986100"/>
          </a:xfrm>
          <a:prstGeom prst="rect">
            <a:avLst/>
          </a:prstGeom>
        </p:spPr>
        <p:txBody>
          <a:bodyPr spcFirstLastPara="1" wrap="square" lIns="91425" tIns="91425" rIns="91425" bIns="91425" anchor="ctr" anchorCtr="0">
            <a:normAutofit/>
          </a:bodyPr>
          <a:lstStyle>
            <a:lvl1pPr marL="0" marR="0" lvl="0" indent="0" algn="l" rtl="0">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rtl="0">
              <a:spcBef>
                <a:spcPts val="10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17"/>
          <p:cNvSpPr txBox="1">
            <a:spLocks noGrp="1"/>
          </p:cNvSpPr>
          <p:nvPr>
            <p:ph type="subTitle" idx="4"/>
          </p:nvPr>
        </p:nvSpPr>
        <p:spPr>
          <a:xfrm>
            <a:off x="457200" y="2361338"/>
            <a:ext cx="1404000" cy="986100"/>
          </a:xfrm>
          <a:prstGeom prst="rect">
            <a:avLst/>
          </a:prstGeom>
        </p:spPr>
        <p:txBody>
          <a:bodyPr spcFirstLastPara="1" wrap="square" lIns="91425" tIns="91425" rIns="91425" bIns="91425" anchor="ctr" anchorCtr="0">
            <a:normAutofit/>
          </a:bodyPr>
          <a:lstStyle>
            <a:lvl1pPr marL="0" marR="0" lvl="0" indent="0" algn="l" rtl="0">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rtl="0">
              <a:spcBef>
                <a:spcPts val="10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7"/>
          <p:cNvSpPr txBox="1">
            <a:spLocks noGrp="1"/>
          </p:cNvSpPr>
          <p:nvPr>
            <p:ph type="subTitle" idx="5"/>
          </p:nvPr>
        </p:nvSpPr>
        <p:spPr>
          <a:xfrm>
            <a:off x="457200" y="3582600"/>
            <a:ext cx="1404000" cy="986100"/>
          </a:xfrm>
          <a:prstGeom prst="rect">
            <a:avLst/>
          </a:prstGeom>
        </p:spPr>
        <p:txBody>
          <a:bodyPr spcFirstLastPara="1" wrap="square" lIns="91425" tIns="91425" rIns="91425" bIns="91425" anchor="ctr" anchorCtr="0">
            <a:normAutofit/>
          </a:bodyPr>
          <a:lstStyle>
            <a:lvl1pPr marL="0" marR="0" lvl="0" indent="0" algn="l" rtl="0">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rtl="0">
              <a:spcBef>
                <a:spcPts val="10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7"/>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Font typeface="Hanken Grotesk"/>
              <a:buNone/>
              <a:defRPr b="1">
                <a:latin typeface="Hanken Grotesk"/>
                <a:ea typeface="Hanken Grotesk"/>
                <a:cs typeface="Hanken Grotesk"/>
                <a:sym typeface="Hanken Grotesk"/>
              </a:defRPr>
            </a:lvl1pPr>
            <a:lvl2pPr lvl="1" rtl="0">
              <a:spcBef>
                <a:spcPts val="0"/>
              </a:spcBef>
              <a:spcAft>
                <a:spcPts val="0"/>
              </a:spcAft>
              <a:buSzPts val="3000"/>
              <a:buFont typeface="Hanken Grotesk"/>
              <a:buNone/>
              <a:defRPr b="1">
                <a:latin typeface="Hanken Grotesk"/>
                <a:ea typeface="Hanken Grotesk"/>
                <a:cs typeface="Hanken Grotesk"/>
                <a:sym typeface="Hanken Grotesk"/>
              </a:defRPr>
            </a:lvl2pPr>
            <a:lvl3pPr lvl="2" rtl="0">
              <a:spcBef>
                <a:spcPts val="0"/>
              </a:spcBef>
              <a:spcAft>
                <a:spcPts val="0"/>
              </a:spcAft>
              <a:buSzPts val="3000"/>
              <a:buFont typeface="Hanken Grotesk"/>
              <a:buNone/>
              <a:defRPr b="1">
                <a:latin typeface="Hanken Grotesk"/>
                <a:ea typeface="Hanken Grotesk"/>
                <a:cs typeface="Hanken Grotesk"/>
                <a:sym typeface="Hanken Grotesk"/>
              </a:defRPr>
            </a:lvl3pPr>
            <a:lvl4pPr lvl="3" rtl="0">
              <a:spcBef>
                <a:spcPts val="0"/>
              </a:spcBef>
              <a:spcAft>
                <a:spcPts val="0"/>
              </a:spcAft>
              <a:buSzPts val="3000"/>
              <a:buFont typeface="Hanken Grotesk"/>
              <a:buNone/>
              <a:defRPr b="1">
                <a:latin typeface="Hanken Grotesk"/>
                <a:ea typeface="Hanken Grotesk"/>
                <a:cs typeface="Hanken Grotesk"/>
                <a:sym typeface="Hanken Grotesk"/>
              </a:defRPr>
            </a:lvl4pPr>
            <a:lvl5pPr lvl="4" rtl="0">
              <a:spcBef>
                <a:spcPts val="0"/>
              </a:spcBef>
              <a:spcAft>
                <a:spcPts val="0"/>
              </a:spcAft>
              <a:buSzPts val="3000"/>
              <a:buFont typeface="Hanken Grotesk"/>
              <a:buNone/>
              <a:defRPr b="1">
                <a:latin typeface="Hanken Grotesk"/>
                <a:ea typeface="Hanken Grotesk"/>
                <a:cs typeface="Hanken Grotesk"/>
                <a:sym typeface="Hanken Grotesk"/>
              </a:defRPr>
            </a:lvl5pPr>
            <a:lvl6pPr lvl="5" rtl="0">
              <a:spcBef>
                <a:spcPts val="0"/>
              </a:spcBef>
              <a:spcAft>
                <a:spcPts val="0"/>
              </a:spcAft>
              <a:buSzPts val="3000"/>
              <a:buFont typeface="Hanken Grotesk"/>
              <a:buNone/>
              <a:defRPr b="1">
                <a:latin typeface="Hanken Grotesk"/>
                <a:ea typeface="Hanken Grotesk"/>
                <a:cs typeface="Hanken Grotesk"/>
                <a:sym typeface="Hanken Grotesk"/>
              </a:defRPr>
            </a:lvl6pPr>
            <a:lvl7pPr lvl="6" rtl="0">
              <a:spcBef>
                <a:spcPts val="0"/>
              </a:spcBef>
              <a:spcAft>
                <a:spcPts val="0"/>
              </a:spcAft>
              <a:buSzPts val="3000"/>
              <a:buFont typeface="Hanken Grotesk"/>
              <a:buNone/>
              <a:defRPr b="1">
                <a:latin typeface="Hanken Grotesk"/>
                <a:ea typeface="Hanken Grotesk"/>
                <a:cs typeface="Hanken Grotesk"/>
                <a:sym typeface="Hanken Grotesk"/>
              </a:defRPr>
            </a:lvl7pPr>
            <a:lvl8pPr lvl="7" rtl="0">
              <a:spcBef>
                <a:spcPts val="0"/>
              </a:spcBef>
              <a:spcAft>
                <a:spcPts val="0"/>
              </a:spcAft>
              <a:buSzPts val="3000"/>
              <a:buFont typeface="Hanken Grotesk"/>
              <a:buNone/>
              <a:defRPr b="1">
                <a:latin typeface="Hanken Grotesk"/>
                <a:ea typeface="Hanken Grotesk"/>
                <a:cs typeface="Hanken Grotesk"/>
                <a:sym typeface="Hanken Grotesk"/>
              </a:defRPr>
            </a:lvl8pPr>
            <a:lvl9pPr lvl="8" rtl="0">
              <a:spcBef>
                <a:spcPts val="0"/>
              </a:spcBef>
              <a:spcAft>
                <a:spcPts val="0"/>
              </a:spcAft>
              <a:buSzPts val="3000"/>
              <a:buFont typeface="Hanken Grotesk"/>
              <a:buNone/>
              <a:defRPr b="1">
                <a:latin typeface="Hanken Grotesk"/>
                <a:ea typeface="Hanken Grotesk"/>
                <a:cs typeface="Hanken Grotesk"/>
                <a:sym typeface="Hanken Grotesk"/>
              </a:defRPr>
            </a:lvl9pPr>
          </a:lstStyle>
          <a:p>
            <a:endParaRPr/>
          </a:p>
        </p:txBody>
      </p:sp>
      <p:sp>
        <p:nvSpPr>
          <p:cNvPr id="81" name="Google Shape;81;p17"/>
          <p:cNvSpPr txBox="1">
            <a:spLocks noGrp="1"/>
          </p:cNvSpPr>
          <p:nvPr>
            <p:ph type="body" idx="6"/>
          </p:nvPr>
        </p:nvSpPr>
        <p:spPr>
          <a:xfrm>
            <a:off x="2064350" y="3582588"/>
            <a:ext cx="5252100" cy="986100"/>
          </a:xfrm>
          <a:prstGeom prst="rect">
            <a:avLst/>
          </a:prstGeom>
          <a:noFill/>
          <a:ln>
            <a:noFill/>
          </a:ln>
        </p:spPr>
        <p:txBody>
          <a:bodyPr spcFirstLastPara="1" wrap="square" lIns="91425" tIns="91425" rIns="91425" bIns="91425" anchor="ctr" anchorCtr="0">
            <a:normAutofit/>
          </a:bodyPr>
          <a:lstStyle>
            <a:lvl1pPr marL="457200" lvl="0" indent="-304800" rtl="0">
              <a:spcBef>
                <a:spcPts val="0"/>
              </a:spcBef>
              <a:spcAft>
                <a:spcPts val="0"/>
              </a:spcAft>
              <a:buClr>
                <a:schemeClr val="dk1"/>
              </a:buClr>
              <a:buSzPts val="1200"/>
              <a:buChar char="•"/>
              <a:defRPr sz="1200">
                <a:solidFill>
                  <a:schemeClr val="dk1"/>
                </a:solidFill>
              </a:defRPr>
            </a:lvl1pPr>
            <a:lvl2pPr marL="914400" lvl="1" indent="-304800" rtl="0">
              <a:spcBef>
                <a:spcPts val="1000"/>
              </a:spcBef>
              <a:spcAft>
                <a:spcPts val="0"/>
              </a:spcAft>
              <a:buClr>
                <a:schemeClr val="dk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2">
  <p:cSld name="CUSTOM_3">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Font typeface="Hanken Grotesk"/>
              <a:buNone/>
              <a:defRPr b="1">
                <a:latin typeface="Hanken Grotesk"/>
                <a:ea typeface="Hanken Grotesk"/>
                <a:cs typeface="Hanken Grotesk"/>
                <a:sym typeface="Hanken Grotesk"/>
              </a:defRPr>
            </a:lvl1pPr>
            <a:lvl2pPr lvl="1" rtl="0">
              <a:spcBef>
                <a:spcPts val="0"/>
              </a:spcBef>
              <a:spcAft>
                <a:spcPts val="0"/>
              </a:spcAft>
              <a:buSzPts val="3000"/>
              <a:buFont typeface="Hanken Grotesk"/>
              <a:buNone/>
              <a:defRPr b="1">
                <a:latin typeface="Hanken Grotesk"/>
                <a:ea typeface="Hanken Grotesk"/>
                <a:cs typeface="Hanken Grotesk"/>
                <a:sym typeface="Hanken Grotesk"/>
              </a:defRPr>
            </a:lvl2pPr>
            <a:lvl3pPr lvl="2" rtl="0">
              <a:spcBef>
                <a:spcPts val="0"/>
              </a:spcBef>
              <a:spcAft>
                <a:spcPts val="0"/>
              </a:spcAft>
              <a:buSzPts val="3000"/>
              <a:buFont typeface="Hanken Grotesk"/>
              <a:buNone/>
              <a:defRPr b="1">
                <a:latin typeface="Hanken Grotesk"/>
                <a:ea typeface="Hanken Grotesk"/>
                <a:cs typeface="Hanken Grotesk"/>
                <a:sym typeface="Hanken Grotesk"/>
              </a:defRPr>
            </a:lvl3pPr>
            <a:lvl4pPr lvl="3" rtl="0">
              <a:spcBef>
                <a:spcPts val="0"/>
              </a:spcBef>
              <a:spcAft>
                <a:spcPts val="0"/>
              </a:spcAft>
              <a:buSzPts val="3000"/>
              <a:buFont typeface="Hanken Grotesk"/>
              <a:buNone/>
              <a:defRPr b="1">
                <a:latin typeface="Hanken Grotesk"/>
                <a:ea typeface="Hanken Grotesk"/>
                <a:cs typeface="Hanken Grotesk"/>
                <a:sym typeface="Hanken Grotesk"/>
              </a:defRPr>
            </a:lvl4pPr>
            <a:lvl5pPr lvl="4" rtl="0">
              <a:spcBef>
                <a:spcPts val="0"/>
              </a:spcBef>
              <a:spcAft>
                <a:spcPts val="0"/>
              </a:spcAft>
              <a:buSzPts val="3000"/>
              <a:buFont typeface="Hanken Grotesk"/>
              <a:buNone/>
              <a:defRPr b="1">
                <a:latin typeface="Hanken Grotesk"/>
                <a:ea typeface="Hanken Grotesk"/>
                <a:cs typeface="Hanken Grotesk"/>
                <a:sym typeface="Hanken Grotesk"/>
              </a:defRPr>
            </a:lvl5pPr>
            <a:lvl6pPr lvl="5" rtl="0">
              <a:spcBef>
                <a:spcPts val="0"/>
              </a:spcBef>
              <a:spcAft>
                <a:spcPts val="0"/>
              </a:spcAft>
              <a:buSzPts val="3000"/>
              <a:buFont typeface="Hanken Grotesk"/>
              <a:buNone/>
              <a:defRPr b="1">
                <a:latin typeface="Hanken Grotesk"/>
                <a:ea typeface="Hanken Grotesk"/>
                <a:cs typeface="Hanken Grotesk"/>
                <a:sym typeface="Hanken Grotesk"/>
              </a:defRPr>
            </a:lvl6pPr>
            <a:lvl7pPr lvl="6" rtl="0">
              <a:spcBef>
                <a:spcPts val="0"/>
              </a:spcBef>
              <a:spcAft>
                <a:spcPts val="0"/>
              </a:spcAft>
              <a:buSzPts val="3000"/>
              <a:buFont typeface="Hanken Grotesk"/>
              <a:buNone/>
              <a:defRPr b="1">
                <a:latin typeface="Hanken Grotesk"/>
                <a:ea typeface="Hanken Grotesk"/>
                <a:cs typeface="Hanken Grotesk"/>
                <a:sym typeface="Hanken Grotesk"/>
              </a:defRPr>
            </a:lvl7pPr>
            <a:lvl8pPr lvl="7" rtl="0">
              <a:spcBef>
                <a:spcPts val="0"/>
              </a:spcBef>
              <a:spcAft>
                <a:spcPts val="0"/>
              </a:spcAft>
              <a:buSzPts val="3000"/>
              <a:buFont typeface="Hanken Grotesk"/>
              <a:buNone/>
              <a:defRPr b="1">
                <a:latin typeface="Hanken Grotesk"/>
                <a:ea typeface="Hanken Grotesk"/>
                <a:cs typeface="Hanken Grotesk"/>
                <a:sym typeface="Hanken Grotesk"/>
              </a:defRPr>
            </a:lvl8pPr>
            <a:lvl9pPr lvl="8" rtl="0">
              <a:spcBef>
                <a:spcPts val="0"/>
              </a:spcBef>
              <a:spcAft>
                <a:spcPts val="0"/>
              </a:spcAft>
              <a:buSzPts val="3000"/>
              <a:buFont typeface="Hanken Grotesk"/>
              <a:buNone/>
              <a:defRPr b="1">
                <a:latin typeface="Hanken Grotesk"/>
                <a:ea typeface="Hanken Grotesk"/>
                <a:cs typeface="Hanken Grotesk"/>
                <a:sym typeface="Hanken Grotesk"/>
              </a:defRPr>
            </a:lvl9pPr>
          </a:lstStyle>
          <a:p>
            <a:endParaRPr/>
          </a:p>
        </p:txBody>
      </p:sp>
      <p:sp>
        <p:nvSpPr>
          <p:cNvPr id="84" name="Google Shape;84;p18"/>
          <p:cNvSpPr txBox="1">
            <a:spLocks noGrp="1"/>
          </p:cNvSpPr>
          <p:nvPr>
            <p:ph type="body" idx="1"/>
          </p:nvPr>
        </p:nvSpPr>
        <p:spPr>
          <a:xfrm>
            <a:off x="457200" y="1140000"/>
            <a:ext cx="8229600" cy="3429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30200" rtl="0">
              <a:spcBef>
                <a:spcPts val="1000"/>
              </a:spcBef>
              <a:spcAft>
                <a:spcPts val="0"/>
              </a:spcAft>
              <a:buClr>
                <a:schemeClr val="dk1"/>
              </a:buClr>
              <a:buSzPts val="1600"/>
              <a:buChar char="○"/>
              <a:defRPr sz="1600">
                <a:solidFill>
                  <a:schemeClr val="dk1"/>
                </a:solidFill>
              </a:defRPr>
            </a:lvl2pPr>
            <a:lvl3pPr marL="1371600" lvl="2" indent="-330200" rtl="0">
              <a:spcBef>
                <a:spcPts val="1000"/>
              </a:spcBef>
              <a:spcAft>
                <a:spcPts val="0"/>
              </a:spcAft>
              <a:buClr>
                <a:schemeClr val="dk1"/>
              </a:buClr>
              <a:buSzPts val="1600"/>
              <a:buChar char="■"/>
              <a:defRPr sz="1600">
                <a:solidFill>
                  <a:schemeClr val="dk1"/>
                </a:solidFill>
              </a:defRPr>
            </a:lvl3pPr>
            <a:lvl4pPr marL="1828800" lvl="3" indent="-330200" rtl="0">
              <a:spcBef>
                <a:spcPts val="1000"/>
              </a:spcBef>
              <a:spcAft>
                <a:spcPts val="0"/>
              </a:spcAft>
              <a:buClr>
                <a:schemeClr val="dk1"/>
              </a:buClr>
              <a:buSzPts val="1600"/>
              <a:buChar char="●"/>
              <a:defRPr sz="1600">
                <a:solidFill>
                  <a:schemeClr val="dk1"/>
                </a:solidFill>
              </a:defRPr>
            </a:lvl4pPr>
            <a:lvl5pPr marL="2286000" lvl="4" indent="-330200" rtl="0">
              <a:spcBef>
                <a:spcPts val="1000"/>
              </a:spcBef>
              <a:spcAft>
                <a:spcPts val="0"/>
              </a:spcAft>
              <a:buClr>
                <a:schemeClr val="dk1"/>
              </a:buClr>
              <a:buSzPts val="1600"/>
              <a:buChar char="○"/>
              <a:defRPr sz="1600">
                <a:solidFill>
                  <a:schemeClr val="dk1"/>
                </a:solidFill>
              </a:defRPr>
            </a:lvl5pPr>
            <a:lvl6pPr marL="2743200" lvl="5" indent="-330200" rtl="0">
              <a:spcBef>
                <a:spcPts val="1000"/>
              </a:spcBef>
              <a:spcAft>
                <a:spcPts val="0"/>
              </a:spcAft>
              <a:buClr>
                <a:schemeClr val="dk1"/>
              </a:buClr>
              <a:buSzPts val="1600"/>
              <a:buChar char="■"/>
              <a:defRPr sz="1600">
                <a:solidFill>
                  <a:schemeClr val="dk1"/>
                </a:solidFill>
              </a:defRPr>
            </a:lvl6pPr>
            <a:lvl7pPr marL="3200400" lvl="6" indent="-330200" rtl="0">
              <a:spcBef>
                <a:spcPts val="1000"/>
              </a:spcBef>
              <a:spcAft>
                <a:spcPts val="0"/>
              </a:spcAft>
              <a:buClr>
                <a:schemeClr val="dk1"/>
              </a:buClr>
              <a:buSzPts val="1600"/>
              <a:buChar char="●"/>
              <a:defRPr sz="1600">
                <a:solidFill>
                  <a:schemeClr val="dk1"/>
                </a:solidFill>
              </a:defRPr>
            </a:lvl7pPr>
            <a:lvl8pPr marL="3657600" lvl="7" indent="-330200" rtl="0">
              <a:spcBef>
                <a:spcPts val="1000"/>
              </a:spcBef>
              <a:spcAft>
                <a:spcPts val="0"/>
              </a:spcAft>
              <a:buClr>
                <a:schemeClr val="dk1"/>
              </a:buClr>
              <a:buSzPts val="1600"/>
              <a:buChar char="○"/>
              <a:defRPr sz="1600">
                <a:solidFill>
                  <a:schemeClr val="dk1"/>
                </a:solidFill>
              </a:defRPr>
            </a:lvl8pPr>
            <a:lvl9pPr marL="4114800" lvl="8" indent="-330200" rtl="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2 1">
  <p:cSld name="CUSTOM_3_1">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457200" y="446225"/>
            <a:ext cx="8229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7" name="Google Shape;87;p19"/>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Clr>
                <a:schemeClr val="accent1"/>
              </a:buClr>
              <a:buSzPts val="1400"/>
              <a:buChar char="•"/>
              <a:defRPr sz="1400">
                <a:solidFill>
                  <a:schemeClr val="dk1"/>
                </a:solidFill>
              </a:defRPr>
            </a:lvl1pPr>
            <a:lvl2pPr marL="914400" lvl="1" indent="-304800" rtl="0">
              <a:spcBef>
                <a:spcPts val="1000"/>
              </a:spcBef>
              <a:spcAft>
                <a:spcPts val="0"/>
              </a:spcAft>
              <a:buClr>
                <a:schemeClr val="accent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
        <p:nvSpPr>
          <p:cNvPr id="88" name="Google Shape;88;p19"/>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Clr>
                <a:schemeClr val="accent1"/>
              </a:buClr>
              <a:buSzPts val="1400"/>
              <a:buChar char="•"/>
              <a:defRPr sz="1400">
                <a:solidFill>
                  <a:schemeClr val="dk1"/>
                </a:solidFill>
              </a:defRPr>
            </a:lvl1pPr>
            <a:lvl2pPr marL="914400" lvl="1" indent="-304800" rtl="0">
              <a:spcBef>
                <a:spcPts val="1000"/>
              </a:spcBef>
              <a:spcAft>
                <a:spcPts val="0"/>
              </a:spcAft>
              <a:buClr>
                <a:schemeClr val="accent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
        <p:nvSpPr>
          <p:cNvPr id="89" name="Google Shape;89;p19"/>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90" name="Google Shape;90;p19"/>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28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2 1 2">
  <p:cSld name="CUSTOM_3_1_2">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Font typeface="Hanken Grotesk"/>
              <a:buNone/>
              <a:defRPr b="1">
                <a:latin typeface="Hanken Grotesk"/>
                <a:ea typeface="Hanken Grotesk"/>
                <a:cs typeface="Hanken Grotesk"/>
                <a:sym typeface="Hanken Grotesk"/>
              </a:defRPr>
            </a:lvl1pPr>
            <a:lvl2pPr lvl="1" rtl="0">
              <a:spcBef>
                <a:spcPts val="0"/>
              </a:spcBef>
              <a:spcAft>
                <a:spcPts val="0"/>
              </a:spcAft>
              <a:buSzPts val="3000"/>
              <a:buFont typeface="Hanken Grotesk"/>
              <a:buNone/>
              <a:defRPr b="1">
                <a:latin typeface="Hanken Grotesk"/>
                <a:ea typeface="Hanken Grotesk"/>
                <a:cs typeface="Hanken Grotesk"/>
                <a:sym typeface="Hanken Grotesk"/>
              </a:defRPr>
            </a:lvl2pPr>
            <a:lvl3pPr lvl="2" rtl="0">
              <a:spcBef>
                <a:spcPts val="0"/>
              </a:spcBef>
              <a:spcAft>
                <a:spcPts val="0"/>
              </a:spcAft>
              <a:buSzPts val="3000"/>
              <a:buFont typeface="Hanken Grotesk"/>
              <a:buNone/>
              <a:defRPr b="1">
                <a:latin typeface="Hanken Grotesk"/>
                <a:ea typeface="Hanken Grotesk"/>
                <a:cs typeface="Hanken Grotesk"/>
                <a:sym typeface="Hanken Grotesk"/>
              </a:defRPr>
            </a:lvl3pPr>
            <a:lvl4pPr lvl="3" rtl="0">
              <a:spcBef>
                <a:spcPts val="0"/>
              </a:spcBef>
              <a:spcAft>
                <a:spcPts val="0"/>
              </a:spcAft>
              <a:buSzPts val="3000"/>
              <a:buFont typeface="Hanken Grotesk"/>
              <a:buNone/>
              <a:defRPr b="1">
                <a:latin typeface="Hanken Grotesk"/>
                <a:ea typeface="Hanken Grotesk"/>
                <a:cs typeface="Hanken Grotesk"/>
                <a:sym typeface="Hanken Grotesk"/>
              </a:defRPr>
            </a:lvl4pPr>
            <a:lvl5pPr lvl="4" rtl="0">
              <a:spcBef>
                <a:spcPts val="0"/>
              </a:spcBef>
              <a:spcAft>
                <a:spcPts val="0"/>
              </a:spcAft>
              <a:buSzPts val="3000"/>
              <a:buFont typeface="Hanken Grotesk"/>
              <a:buNone/>
              <a:defRPr b="1">
                <a:latin typeface="Hanken Grotesk"/>
                <a:ea typeface="Hanken Grotesk"/>
                <a:cs typeface="Hanken Grotesk"/>
                <a:sym typeface="Hanken Grotesk"/>
              </a:defRPr>
            </a:lvl5pPr>
            <a:lvl6pPr lvl="5" rtl="0">
              <a:spcBef>
                <a:spcPts val="0"/>
              </a:spcBef>
              <a:spcAft>
                <a:spcPts val="0"/>
              </a:spcAft>
              <a:buSzPts val="3000"/>
              <a:buFont typeface="Hanken Grotesk"/>
              <a:buNone/>
              <a:defRPr b="1">
                <a:latin typeface="Hanken Grotesk"/>
                <a:ea typeface="Hanken Grotesk"/>
                <a:cs typeface="Hanken Grotesk"/>
                <a:sym typeface="Hanken Grotesk"/>
              </a:defRPr>
            </a:lvl6pPr>
            <a:lvl7pPr lvl="6" rtl="0">
              <a:spcBef>
                <a:spcPts val="0"/>
              </a:spcBef>
              <a:spcAft>
                <a:spcPts val="0"/>
              </a:spcAft>
              <a:buSzPts val="3000"/>
              <a:buFont typeface="Hanken Grotesk"/>
              <a:buNone/>
              <a:defRPr b="1">
                <a:latin typeface="Hanken Grotesk"/>
                <a:ea typeface="Hanken Grotesk"/>
                <a:cs typeface="Hanken Grotesk"/>
                <a:sym typeface="Hanken Grotesk"/>
              </a:defRPr>
            </a:lvl7pPr>
            <a:lvl8pPr lvl="7" rtl="0">
              <a:spcBef>
                <a:spcPts val="0"/>
              </a:spcBef>
              <a:spcAft>
                <a:spcPts val="0"/>
              </a:spcAft>
              <a:buSzPts val="3000"/>
              <a:buFont typeface="Hanken Grotesk"/>
              <a:buNone/>
              <a:defRPr b="1">
                <a:latin typeface="Hanken Grotesk"/>
                <a:ea typeface="Hanken Grotesk"/>
                <a:cs typeface="Hanken Grotesk"/>
                <a:sym typeface="Hanken Grotesk"/>
              </a:defRPr>
            </a:lvl8pPr>
            <a:lvl9pPr lvl="8" rtl="0">
              <a:spcBef>
                <a:spcPts val="0"/>
              </a:spcBef>
              <a:spcAft>
                <a:spcPts val="0"/>
              </a:spcAft>
              <a:buSzPts val="3000"/>
              <a:buFont typeface="Hanken Grotesk"/>
              <a:buNone/>
              <a:defRPr b="1">
                <a:latin typeface="Hanken Grotesk"/>
                <a:ea typeface="Hanken Grotesk"/>
                <a:cs typeface="Hanken Grotesk"/>
                <a:sym typeface="Hanken Grotesk"/>
              </a:defRPr>
            </a:lvl9pPr>
          </a:lstStyle>
          <a:p>
            <a:endParaRPr/>
          </a:p>
        </p:txBody>
      </p:sp>
      <p:sp>
        <p:nvSpPr>
          <p:cNvPr id="93" name="Google Shape;93;p20"/>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Clr>
                <a:schemeClr val="accent1"/>
              </a:buClr>
              <a:buSzPts val="1400"/>
              <a:buChar char="•"/>
              <a:defRPr sz="1400">
                <a:solidFill>
                  <a:schemeClr val="dk1"/>
                </a:solidFill>
              </a:defRPr>
            </a:lvl1pPr>
            <a:lvl2pPr marL="914400" lvl="1" indent="-304800" rtl="0">
              <a:spcBef>
                <a:spcPts val="1000"/>
              </a:spcBef>
              <a:spcAft>
                <a:spcPts val="0"/>
              </a:spcAft>
              <a:buClr>
                <a:schemeClr val="accent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
        <p:nvSpPr>
          <p:cNvPr id="94" name="Google Shape;94;p20"/>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Clr>
                <a:schemeClr val="accent1"/>
              </a:buClr>
              <a:buSzPts val="1400"/>
              <a:buChar char="•"/>
              <a:defRPr sz="1400">
                <a:solidFill>
                  <a:schemeClr val="dk1"/>
                </a:solidFill>
              </a:defRPr>
            </a:lvl1pPr>
            <a:lvl2pPr marL="914400" lvl="1" indent="-304800" rtl="0">
              <a:spcBef>
                <a:spcPts val="1000"/>
              </a:spcBef>
              <a:spcAft>
                <a:spcPts val="0"/>
              </a:spcAft>
              <a:buClr>
                <a:schemeClr val="accent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
        <p:nvSpPr>
          <p:cNvPr id="95" name="Google Shape;95;p20"/>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96" name="Google Shape;96;p20"/>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28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section-2">
  <p:cSld name="CUSTOM_3_2_1_1_1_1_1_2">
    <p:bg>
      <p:bgPr>
        <a:solidFill>
          <a:schemeClr val="lt1"/>
        </a:solidFill>
        <a:effectLst/>
      </p:bgPr>
    </p:bg>
    <p:spTree>
      <p:nvGrpSpPr>
        <p:cNvPr id="1" name="Shape 97"/>
        <p:cNvGrpSpPr/>
        <p:nvPr/>
      </p:nvGrpSpPr>
      <p:grpSpPr>
        <a:xfrm>
          <a:off x="0" y="0"/>
          <a:ext cx="0" cy="0"/>
          <a:chOff x="0" y="0"/>
          <a:chExt cx="0" cy="0"/>
        </a:xfrm>
      </p:grpSpPr>
      <p:sp>
        <p:nvSpPr>
          <p:cNvPr id="98" name="Google Shape;98;p21"/>
          <p:cNvSpPr txBox="1">
            <a:spLocks noGrp="1"/>
          </p:cNvSpPr>
          <p:nvPr>
            <p:ph type="body" idx="1"/>
          </p:nvPr>
        </p:nvSpPr>
        <p:spPr>
          <a:xfrm>
            <a:off x="45720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rtl="0">
              <a:spcBef>
                <a:spcPts val="0"/>
              </a:spcBef>
              <a:spcAft>
                <a:spcPts val="0"/>
              </a:spcAft>
              <a:buClr>
                <a:schemeClr val="dk1"/>
              </a:buClr>
              <a:buSzPts val="1200"/>
              <a:buChar char="•"/>
              <a:defRPr sz="1200">
                <a:solidFill>
                  <a:schemeClr val="dk1"/>
                </a:solidFill>
              </a:defRPr>
            </a:lvl1pPr>
            <a:lvl2pPr marL="914400" lvl="1" indent="-304800" rtl="0">
              <a:spcBef>
                <a:spcPts val="1000"/>
              </a:spcBef>
              <a:spcAft>
                <a:spcPts val="0"/>
              </a:spcAft>
              <a:buClr>
                <a:schemeClr val="dk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
        <p:nvSpPr>
          <p:cNvPr id="99" name="Google Shape;99;p21"/>
          <p:cNvSpPr txBox="1">
            <a:spLocks noGrp="1"/>
          </p:cNvSpPr>
          <p:nvPr>
            <p:ph type="subTitle" idx="2"/>
          </p:nvPr>
        </p:nvSpPr>
        <p:spPr>
          <a:xfrm>
            <a:off x="457200" y="1477250"/>
            <a:ext cx="2606100" cy="531300"/>
          </a:xfrm>
          <a:prstGeom prst="rect">
            <a:avLst/>
          </a:prstGeom>
        </p:spPr>
        <p:txBody>
          <a:bodyPr spcFirstLastPara="1" wrap="square" lIns="137150" tIns="182875" rIns="137150" bIns="91425" anchor="t" anchorCtr="0">
            <a:normAutofit/>
          </a:bodyPr>
          <a:lstStyle>
            <a:lvl1pPr marL="0" marR="0" lvl="0" indent="0" algn="l" rtl="0">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rtl="0">
              <a:spcBef>
                <a:spcPts val="10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21"/>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Font typeface="Hanken Grotesk"/>
              <a:buNone/>
              <a:defRPr b="1">
                <a:latin typeface="Hanken Grotesk"/>
                <a:ea typeface="Hanken Grotesk"/>
                <a:cs typeface="Hanken Grotesk"/>
                <a:sym typeface="Hanken Grotesk"/>
              </a:defRPr>
            </a:lvl1pPr>
            <a:lvl2pPr lvl="1" rtl="0">
              <a:spcBef>
                <a:spcPts val="0"/>
              </a:spcBef>
              <a:spcAft>
                <a:spcPts val="0"/>
              </a:spcAft>
              <a:buSzPts val="3000"/>
              <a:buFont typeface="Hanken Grotesk"/>
              <a:buNone/>
              <a:defRPr b="1">
                <a:latin typeface="Hanken Grotesk"/>
                <a:ea typeface="Hanken Grotesk"/>
                <a:cs typeface="Hanken Grotesk"/>
                <a:sym typeface="Hanken Grotesk"/>
              </a:defRPr>
            </a:lvl2pPr>
            <a:lvl3pPr lvl="2" rtl="0">
              <a:spcBef>
                <a:spcPts val="0"/>
              </a:spcBef>
              <a:spcAft>
                <a:spcPts val="0"/>
              </a:spcAft>
              <a:buSzPts val="3000"/>
              <a:buFont typeface="Hanken Grotesk"/>
              <a:buNone/>
              <a:defRPr b="1">
                <a:latin typeface="Hanken Grotesk"/>
                <a:ea typeface="Hanken Grotesk"/>
                <a:cs typeface="Hanken Grotesk"/>
                <a:sym typeface="Hanken Grotesk"/>
              </a:defRPr>
            </a:lvl3pPr>
            <a:lvl4pPr lvl="3" rtl="0">
              <a:spcBef>
                <a:spcPts val="0"/>
              </a:spcBef>
              <a:spcAft>
                <a:spcPts val="0"/>
              </a:spcAft>
              <a:buSzPts val="3000"/>
              <a:buFont typeface="Hanken Grotesk"/>
              <a:buNone/>
              <a:defRPr b="1">
                <a:latin typeface="Hanken Grotesk"/>
                <a:ea typeface="Hanken Grotesk"/>
                <a:cs typeface="Hanken Grotesk"/>
                <a:sym typeface="Hanken Grotesk"/>
              </a:defRPr>
            </a:lvl4pPr>
            <a:lvl5pPr lvl="4" rtl="0">
              <a:spcBef>
                <a:spcPts val="0"/>
              </a:spcBef>
              <a:spcAft>
                <a:spcPts val="0"/>
              </a:spcAft>
              <a:buSzPts val="3000"/>
              <a:buFont typeface="Hanken Grotesk"/>
              <a:buNone/>
              <a:defRPr b="1">
                <a:latin typeface="Hanken Grotesk"/>
                <a:ea typeface="Hanken Grotesk"/>
                <a:cs typeface="Hanken Grotesk"/>
                <a:sym typeface="Hanken Grotesk"/>
              </a:defRPr>
            </a:lvl5pPr>
            <a:lvl6pPr lvl="5" rtl="0">
              <a:spcBef>
                <a:spcPts val="0"/>
              </a:spcBef>
              <a:spcAft>
                <a:spcPts val="0"/>
              </a:spcAft>
              <a:buSzPts val="3000"/>
              <a:buFont typeface="Hanken Grotesk"/>
              <a:buNone/>
              <a:defRPr b="1">
                <a:latin typeface="Hanken Grotesk"/>
                <a:ea typeface="Hanken Grotesk"/>
                <a:cs typeface="Hanken Grotesk"/>
                <a:sym typeface="Hanken Grotesk"/>
              </a:defRPr>
            </a:lvl6pPr>
            <a:lvl7pPr lvl="6" rtl="0">
              <a:spcBef>
                <a:spcPts val="0"/>
              </a:spcBef>
              <a:spcAft>
                <a:spcPts val="0"/>
              </a:spcAft>
              <a:buSzPts val="3000"/>
              <a:buFont typeface="Hanken Grotesk"/>
              <a:buNone/>
              <a:defRPr b="1">
                <a:latin typeface="Hanken Grotesk"/>
                <a:ea typeface="Hanken Grotesk"/>
                <a:cs typeface="Hanken Grotesk"/>
                <a:sym typeface="Hanken Grotesk"/>
              </a:defRPr>
            </a:lvl7pPr>
            <a:lvl8pPr lvl="7" rtl="0">
              <a:spcBef>
                <a:spcPts val="0"/>
              </a:spcBef>
              <a:spcAft>
                <a:spcPts val="0"/>
              </a:spcAft>
              <a:buSzPts val="3000"/>
              <a:buFont typeface="Hanken Grotesk"/>
              <a:buNone/>
              <a:defRPr b="1">
                <a:latin typeface="Hanken Grotesk"/>
                <a:ea typeface="Hanken Grotesk"/>
                <a:cs typeface="Hanken Grotesk"/>
                <a:sym typeface="Hanken Grotesk"/>
              </a:defRPr>
            </a:lvl8pPr>
            <a:lvl9pPr lvl="8" rtl="0">
              <a:spcBef>
                <a:spcPts val="0"/>
              </a:spcBef>
              <a:spcAft>
                <a:spcPts val="0"/>
              </a:spcAft>
              <a:buSzPts val="3000"/>
              <a:buFont typeface="Hanken Grotesk"/>
              <a:buNone/>
              <a:defRPr b="1">
                <a:latin typeface="Hanken Grotesk"/>
                <a:ea typeface="Hanken Grotesk"/>
                <a:cs typeface="Hanken Grotesk"/>
                <a:sym typeface="Hanken Grotesk"/>
              </a:defRPr>
            </a:lvl9pPr>
          </a:lstStyle>
          <a:p>
            <a:endParaRPr/>
          </a:p>
        </p:txBody>
      </p:sp>
      <p:sp>
        <p:nvSpPr>
          <p:cNvPr id="101" name="Google Shape;101;p21"/>
          <p:cNvSpPr txBox="1">
            <a:spLocks noGrp="1"/>
          </p:cNvSpPr>
          <p:nvPr>
            <p:ph type="body" idx="3"/>
          </p:nvPr>
        </p:nvSpPr>
        <p:spPr>
          <a:xfrm>
            <a:off x="326895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rtl="0">
              <a:spcBef>
                <a:spcPts val="0"/>
              </a:spcBef>
              <a:spcAft>
                <a:spcPts val="0"/>
              </a:spcAft>
              <a:buClr>
                <a:schemeClr val="dk1"/>
              </a:buClr>
              <a:buSzPts val="1200"/>
              <a:buChar char="•"/>
              <a:defRPr sz="1200">
                <a:solidFill>
                  <a:schemeClr val="dk1"/>
                </a:solidFill>
              </a:defRPr>
            </a:lvl1pPr>
            <a:lvl2pPr marL="914400" lvl="1" indent="-304800" rtl="0">
              <a:spcBef>
                <a:spcPts val="1000"/>
              </a:spcBef>
              <a:spcAft>
                <a:spcPts val="0"/>
              </a:spcAft>
              <a:buClr>
                <a:schemeClr val="dk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
        <p:nvSpPr>
          <p:cNvPr id="102" name="Google Shape;102;p21"/>
          <p:cNvSpPr txBox="1">
            <a:spLocks noGrp="1"/>
          </p:cNvSpPr>
          <p:nvPr>
            <p:ph type="subTitle" idx="4"/>
          </p:nvPr>
        </p:nvSpPr>
        <p:spPr>
          <a:xfrm>
            <a:off x="3268950" y="1477250"/>
            <a:ext cx="2606100" cy="531300"/>
          </a:xfrm>
          <a:prstGeom prst="rect">
            <a:avLst/>
          </a:prstGeom>
        </p:spPr>
        <p:txBody>
          <a:bodyPr spcFirstLastPara="1" wrap="square" lIns="137150" tIns="182875" rIns="137150" bIns="91425" anchor="t" anchorCtr="0">
            <a:normAutofit/>
          </a:bodyPr>
          <a:lstStyle>
            <a:lvl1pPr marL="0" marR="0" lvl="0" indent="0" algn="l" rtl="0">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rtl="0">
              <a:spcBef>
                <a:spcPts val="10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 name="Google Shape;103;p21"/>
          <p:cNvSpPr txBox="1">
            <a:spLocks noGrp="1"/>
          </p:cNvSpPr>
          <p:nvPr>
            <p:ph type="body" idx="5"/>
          </p:nvPr>
        </p:nvSpPr>
        <p:spPr>
          <a:xfrm>
            <a:off x="608070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rtl="0">
              <a:spcBef>
                <a:spcPts val="0"/>
              </a:spcBef>
              <a:spcAft>
                <a:spcPts val="0"/>
              </a:spcAft>
              <a:buClr>
                <a:schemeClr val="dk1"/>
              </a:buClr>
              <a:buSzPts val="1200"/>
              <a:buChar char="•"/>
              <a:defRPr sz="1200">
                <a:solidFill>
                  <a:schemeClr val="dk1"/>
                </a:solidFill>
              </a:defRPr>
            </a:lvl1pPr>
            <a:lvl2pPr marL="914400" lvl="1" indent="-304800" rtl="0">
              <a:spcBef>
                <a:spcPts val="1000"/>
              </a:spcBef>
              <a:spcAft>
                <a:spcPts val="0"/>
              </a:spcAft>
              <a:buClr>
                <a:schemeClr val="dk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
        <p:nvSpPr>
          <p:cNvPr id="104" name="Google Shape;104;p21"/>
          <p:cNvSpPr txBox="1">
            <a:spLocks noGrp="1"/>
          </p:cNvSpPr>
          <p:nvPr>
            <p:ph type="subTitle" idx="6"/>
          </p:nvPr>
        </p:nvSpPr>
        <p:spPr>
          <a:xfrm>
            <a:off x="6080700" y="1477250"/>
            <a:ext cx="2606100" cy="531300"/>
          </a:xfrm>
          <a:prstGeom prst="rect">
            <a:avLst/>
          </a:prstGeom>
        </p:spPr>
        <p:txBody>
          <a:bodyPr spcFirstLastPara="1" wrap="square" lIns="137150" tIns="182875" rIns="137150" bIns="91425" anchor="t" anchorCtr="0">
            <a:normAutofit/>
          </a:bodyPr>
          <a:lstStyle>
            <a:lvl1pPr marL="0" marR="0" lvl="0" indent="0" algn="l" rtl="0">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rtl="0">
              <a:spcBef>
                <a:spcPts val="10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2 1 1">
  <p:cSld name="CUSTOM_3_1_1">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Font typeface="Hanken Grotesk"/>
              <a:buNone/>
              <a:defRPr b="1">
                <a:latin typeface="Hanken Grotesk"/>
                <a:ea typeface="Hanken Grotesk"/>
                <a:cs typeface="Hanken Grotesk"/>
                <a:sym typeface="Hanken Grotesk"/>
              </a:defRPr>
            </a:lvl1pPr>
            <a:lvl2pPr lvl="1" rtl="0">
              <a:spcBef>
                <a:spcPts val="0"/>
              </a:spcBef>
              <a:spcAft>
                <a:spcPts val="0"/>
              </a:spcAft>
              <a:buSzPts val="3000"/>
              <a:buFont typeface="Hanken Grotesk"/>
              <a:buNone/>
              <a:defRPr b="1">
                <a:latin typeface="Hanken Grotesk"/>
                <a:ea typeface="Hanken Grotesk"/>
                <a:cs typeface="Hanken Grotesk"/>
                <a:sym typeface="Hanken Grotesk"/>
              </a:defRPr>
            </a:lvl2pPr>
            <a:lvl3pPr lvl="2" rtl="0">
              <a:spcBef>
                <a:spcPts val="0"/>
              </a:spcBef>
              <a:spcAft>
                <a:spcPts val="0"/>
              </a:spcAft>
              <a:buSzPts val="3000"/>
              <a:buFont typeface="Hanken Grotesk"/>
              <a:buNone/>
              <a:defRPr b="1">
                <a:latin typeface="Hanken Grotesk"/>
                <a:ea typeface="Hanken Grotesk"/>
                <a:cs typeface="Hanken Grotesk"/>
                <a:sym typeface="Hanken Grotesk"/>
              </a:defRPr>
            </a:lvl3pPr>
            <a:lvl4pPr lvl="3" rtl="0">
              <a:spcBef>
                <a:spcPts val="0"/>
              </a:spcBef>
              <a:spcAft>
                <a:spcPts val="0"/>
              </a:spcAft>
              <a:buSzPts val="3000"/>
              <a:buFont typeface="Hanken Grotesk"/>
              <a:buNone/>
              <a:defRPr b="1">
                <a:latin typeface="Hanken Grotesk"/>
                <a:ea typeface="Hanken Grotesk"/>
                <a:cs typeface="Hanken Grotesk"/>
                <a:sym typeface="Hanken Grotesk"/>
              </a:defRPr>
            </a:lvl4pPr>
            <a:lvl5pPr lvl="4" rtl="0">
              <a:spcBef>
                <a:spcPts val="0"/>
              </a:spcBef>
              <a:spcAft>
                <a:spcPts val="0"/>
              </a:spcAft>
              <a:buSzPts val="3000"/>
              <a:buFont typeface="Hanken Grotesk"/>
              <a:buNone/>
              <a:defRPr b="1">
                <a:latin typeface="Hanken Grotesk"/>
                <a:ea typeface="Hanken Grotesk"/>
                <a:cs typeface="Hanken Grotesk"/>
                <a:sym typeface="Hanken Grotesk"/>
              </a:defRPr>
            </a:lvl5pPr>
            <a:lvl6pPr lvl="5" rtl="0">
              <a:spcBef>
                <a:spcPts val="0"/>
              </a:spcBef>
              <a:spcAft>
                <a:spcPts val="0"/>
              </a:spcAft>
              <a:buSzPts val="3000"/>
              <a:buFont typeface="Hanken Grotesk"/>
              <a:buNone/>
              <a:defRPr b="1">
                <a:latin typeface="Hanken Grotesk"/>
                <a:ea typeface="Hanken Grotesk"/>
                <a:cs typeface="Hanken Grotesk"/>
                <a:sym typeface="Hanken Grotesk"/>
              </a:defRPr>
            </a:lvl6pPr>
            <a:lvl7pPr lvl="6" rtl="0">
              <a:spcBef>
                <a:spcPts val="0"/>
              </a:spcBef>
              <a:spcAft>
                <a:spcPts val="0"/>
              </a:spcAft>
              <a:buSzPts val="3000"/>
              <a:buFont typeface="Hanken Grotesk"/>
              <a:buNone/>
              <a:defRPr b="1">
                <a:latin typeface="Hanken Grotesk"/>
                <a:ea typeface="Hanken Grotesk"/>
                <a:cs typeface="Hanken Grotesk"/>
                <a:sym typeface="Hanken Grotesk"/>
              </a:defRPr>
            </a:lvl7pPr>
            <a:lvl8pPr lvl="7" rtl="0">
              <a:spcBef>
                <a:spcPts val="0"/>
              </a:spcBef>
              <a:spcAft>
                <a:spcPts val="0"/>
              </a:spcAft>
              <a:buSzPts val="3000"/>
              <a:buFont typeface="Hanken Grotesk"/>
              <a:buNone/>
              <a:defRPr b="1">
                <a:latin typeface="Hanken Grotesk"/>
                <a:ea typeface="Hanken Grotesk"/>
                <a:cs typeface="Hanken Grotesk"/>
                <a:sym typeface="Hanken Grotesk"/>
              </a:defRPr>
            </a:lvl8pPr>
            <a:lvl9pPr lvl="8" rtl="0">
              <a:spcBef>
                <a:spcPts val="0"/>
              </a:spcBef>
              <a:spcAft>
                <a:spcPts val="0"/>
              </a:spcAft>
              <a:buSzPts val="3000"/>
              <a:buFont typeface="Hanken Grotesk"/>
              <a:buNone/>
              <a:defRPr b="1">
                <a:latin typeface="Hanken Grotesk"/>
                <a:ea typeface="Hanken Grotesk"/>
                <a:cs typeface="Hanken Grotesk"/>
                <a:sym typeface="Hanken Grotesk"/>
              </a:defRPr>
            </a:lvl9pPr>
          </a:lstStyle>
          <a:p>
            <a:endParaRPr/>
          </a:p>
        </p:txBody>
      </p:sp>
      <p:sp>
        <p:nvSpPr>
          <p:cNvPr id="107" name="Google Shape;107;p22"/>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Clr>
                <a:schemeClr val="accent1"/>
              </a:buClr>
              <a:buSzPts val="1400"/>
              <a:buChar char="•"/>
              <a:defRPr sz="1400">
                <a:solidFill>
                  <a:schemeClr val="dk1"/>
                </a:solidFill>
              </a:defRPr>
            </a:lvl1pPr>
            <a:lvl2pPr marL="914400" lvl="1" indent="-304800" rtl="0">
              <a:spcBef>
                <a:spcPts val="1000"/>
              </a:spcBef>
              <a:spcAft>
                <a:spcPts val="0"/>
              </a:spcAft>
              <a:buClr>
                <a:schemeClr val="accent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
        <p:nvSpPr>
          <p:cNvPr id="108" name="Google Shape;108;p22"/>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Clr>
                <a:schemeClr val="accent1"/>
              </a:buClr>
              <a:buSzPts val="1400"/>
              <a:buChar char="•"/>
              <a:defRPr sz="1400">
                <a:solidFill>
                  <a:schemeClr val="dk1"/>
                </a:solidFill>
              </a:defRPr>
            </a:lvl1pPr>
            <a:lvl2pPr marL="914400" lvl="1" indent="-304800" rtl="0">
              <a:spcBef>
                <a:spcPts val="1000"/>
              </a:spcBef>
              <a:spcAft>
                <a:spcPts val="0"/>
              </a:spcAft>
              <a:buClr>
                <a:schemeClr val="accent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
        <p:nvSpPr>
          <p:cNvPr id="109" name="Google Shape;109;p22"/>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110" name="Google Shape;110;p22"/>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288">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bullet-2">
  <p:cSld name="CUSTOM_3_2_1">
    <p:spTree>
      <p:nvGrpSpPr>
        <p:cNvPr id="1" name="Shape 111"/>
        <p:cNvGrpSpPr/>
        <p:nvPr/>
      </p:nvGrpSpPr>
      <p:grpSpPr>
        <a:xfrm>
          <a:off x="0" y="0"/>
          <a:ext cx="0" cy="0"/>
          <a:chOff x="0" y="0"/>
          <a:chExt cx="0" cy="0"/>
        </a:xfrm>
      </p:grpSpPr>
      <p:sp>
        <p:nvSpPr>
          <p:cNvPr id="112" name="Google Shape;112;p23"/>
          <p:cNvSpPr txBox="1">
            <a:spLocks noGrp="1"/>
          </p:cNvSpPr>
          <p:nvPr>
            <p:ph type="body" idx="1"/>
          </p:nvPr>
        </p:nvSpPr>
        <p:spPr>
          <a:xfrm>
            <a:off x="457200" y="1607925"/>
            <a:ext cx="2606100" cy="2182200"/>
          </a:xfrm>
          <a:prstGeom prst="rect">
            <a:avLst/>
          </a:prstGeom>
          <a:noFill/>
        </p:spPr>
        <p:txBody>
          <a:bodyPr spcFirstLastPara="1" wrap="square" lIns="137150" tIns="91425" rIns="137150" bIns="91425" anchor="t" anchorCtr="0">
            <a:norm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spcBef>
                <a:spcPts val="1000"/>
              </a:spcBef>
              <a:spcAft>
                <a:spcPts val="0"/>
              </a:spcAft>
              <a:buClr>
                <a:schemeClr val="dk1"/>
              </a:buClr>
              <a:buSzPts val="1400"/>
              <a:buChar char="○"/>
              <a:defRPr>
                <a:solidFill>
                  <a:schemeClr val="dk1"/>
                </a:solidFill>
              </a:defRPr>
            </a:lvl2pPr>
            <a:lvl3pPr marL="1371600" lvl="2" indent="-317500" rtl="0">
              <a:spcBef>
                <a:spcPts val="1000"/>
              </a:spcBef>
              <a:spcAft>
                <a:spcPts val="0"/>
              </a:spcAft>
              <a:buClr>
                <a:schemeClr val="dk1"/>
              </a:buClr>
              <a:buSzPts val="1400"/>
              <a:buChar char="■"/>
              <a:defRPr>
                <a:solidFill>
                  <a:schemeClr val="dk1"/>
                </a:solidFill>
              </a:defRPr>
            </a:lvl3pPr>
            <a:lvl4pPr marL="1828800" lvl="3" indent="-317500" rtl="0">
              <a:spcBef>
                <a:spcPts val="1000"/>
              </a:spcBef>
              <a:spcAft>
                <a:spcPts val="0"/>
              </a:spcAft>
              <a:buClr>
                <a:schemeClr val="dk1"/>
              </a:buClr>
              <a:buSzPts val="1400"/>
              <a:buChar char="●"/>
              <a:defRPr>
                <a:solidFill>
                  <a:schemeClr val="dk1"/>
                </a:solidFill>
              </a:defRPr>
            </a:lvl4pPr>
            <a:lvl5pPr marL="2286000" lvl="4" indent="-317500" rtl="0">
              <a:spcBef>
                <a:spcPts val="1000"/>
              </a:spcBef>
              <a:spcAft>
                <a:spcPts val="0"/>
              </a:spcAft>
              <a:buClr>
                <a:schemeClr val="dk1"/>
              </a:buClr>
              <a:buSzPts val="1400"/>
              <a:buChar char="○"/>
              <a:defRPr>
                <a:solidFill>
                  <a:schemeClr val="dk1"/>
                </a:solidFill>
              </a:defRPr>
            </a:lvl5pPr>
            <a:lvl6pPr marL="2743200" lvl="5" indent="-317500" rtl="0">
              <a:spcBef>
                <a:spcPts val="1000"/>
              </a:spcBef>
              <a:spcAft>
                <a:spcPts val="0"/>
              </a:spcAft>
              <a:buClr>
                <a:schemeClr val="dk1"/>
              </a:buClr>
              <a:buSzPts val="1400"/>
              <a:buChar char="■"/>
              <a:defRPr>
                <a:solidFill>
                  <a:schemeClr val="dk1"/>
                </a:solidFill>
              </a:defRPr>
            </a:lvl6pPr>
            <a:lvl7pPr marL="3200400" lvl="6" indent="-317500" rtl="0">
              <a:spcBef>
                <a:spcPts val="1000"/>
              </a:spcBef>
              <a:spcAft>
                <a:spcPts val="0"/>
              </a:spcAft>
              <a:buClr>
                <a:schemeClr val="dk1"/>
              </a:buClr>
              <a:buSzPts val="1400"/>
              <a:buChar char="●"/>
              <a:defRPr>
                <a:solidFill>
                  <a:schemeClr val="dk1"/>
                </a:solidFill>
              </a:defRPr>
            </a:lvl7pPr>
            <a:lvl8pPr marL="3657600" lvl="7" indent="-317500" rtl="0">
              <a:spcBef>
                <a:spcPts val="1000"/>
              </a:spcBef>
              <a:spcAft>
                <a:spcPts val="0"/>
              </a:spcAft>
              <a:buClr>
                <a:schemeClr val="dk1"/>
              </a:buClr>
              <a:buSzPts val="1400"/>
              <a:buChar char="○"/>
              <a:defRPr>
                <a:solidFill>
                  <a:schemeClr val="dk1"/>
                </a:solidFill>
              </a:defRPr>
            </a:lvl8pPr>
            <a:lvl9pPr marL="4114800" lvl="8" indent="-317500" rtl="0">
              <a:spcBef>
                <a:spcPts val="1000"/>
              </a:spcBef>
              <a:spcAft>
                <a:spcPts val="1000"/>
              </a:spcAft>
              <a:buClr>
                <a:schemeClr val="dk1"/>
              </a:buClr>
              <a:buSzPts val="1400"/>
              <a:buChar char="■"/>
              <a:defRPr>
                <a:solidFill>
                  <a:schemeClr val="dk1"/>
                </a:solidFill>
              </a:defRPr>
            </a:lvl9pPr>
          </a:lstStyle>
          <a:p>
            <a:endParaRPr/>
          </a:p>
        </p:txBody>
      </p:sp>
      <p:sp>
        <p:nvSpPr>
          <p:cNvPr id="113" name="Google Shape;113;p23"/>
          <p:cNvSpPr txBox="1">
            <a:spLocks noGrp="1"/>
          </p:cNvSpPr>
          <p:nvPr>
            <p:ph type="body" idx="2"/>
          </p:nvPr>
        </p:nvSpPr>
        <p:spPr>
          <a:xfrm>
            <a:off x="3237000" y="1607925"/>
            <a:ext cx="2606100" cy="2182200"/>
          </a:xfrm>
          <a:prstGeom prst="rect">
            <a:avLst/>
          </a:prstGeom>
        </p:spPr>
        <p:txBody>
          <a:bodyPr spcFirstLastPara="1" wrap="square" lIns="137150" tIns="91425" rIns="137150" bIns="91425" anchor="t" anchorCtr="0">
            <a:norm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spcBef>
                <a:spcPts val="1000"/>
              </a:spcBef>
              <a:spcAft>
                <a:spcPts val="0"/>
              </a:spcAft>
              <a:buClr>
                <a:schemeClr val="dk1"/>
              </a:buClr>
              <a:buSzPts val="1400"/>
              <a:buChar char="○"/>
              <a:defRPr>
                <a:solidFill>
                  <a:schemeClr val="dk1"/>
                </a:solidFill>
              </a:defRPr>
            </a:lvl2pPr>
            <a:lvl3pPr marL="1371600" lvl="2" indent="-317500" rtl="0">
              <a:spcBef>
                <a:spcPts val="1000"/>
              </a:spcBef>
              <a:spcAft>
                <a:spcPts val="0"/>
              </a:spcAft>
              <a:buClr>
                <a:schemeClr val="dk1"/>
              </a:buClr>
              <a:buSzPts val="1400"/>
              <a:buChar char="■"/>
              <a:defRPr>
                <a:solidFill>
                  <a:schemeClr val="dk1"/>
                </a:solidFill>
              </a:defRPr>
            </a:lvl3pPr>
            <a:lvl4pPr marL="1828800" lvl="3" indent="-317500" rtl="0">
              <a:spcBef>
                <a:spcPts val="1000"/>
              </a:spcBef>
              <a:spcAft>
                <a:spcPts val="0"/>
              </a:spcAft>
              <a:buClr>
                <a:schemeClr val="dk1"/>
              </a:buClr>
              <a:buSzPts val="1400"/>
              <a:buChar char="●"/>
              <a:defRPr>
                <a:solidFill>
                  <a:schemeClr val="dk1"/>
                </a:solidFill>
              </a:defRPr>
            </a:lvl4pPr>
            <a:lvl5pPr marL="2286000" lvl="4" indent="-317500" rtl="0">
              <a:spcBef>
                <a:spcPts val="1000"/>
              </a:spcBef>
              <a:spcAft>
                <a:spcPts val="0"/>
              </a:spcAft>
              <a:buClr>
                <a:schemeClr val="dk1"/>
              </a:buClr>
              <a:buSzPts val="1400"/>
              <a:buChar char="○"/>
              <a:defRPr>
                <a:solidFill>
                  <a:schemeClr val="dk1"/>
                </a:solidFill>
              </a:defRPr>
            </a:lvl5pPr>
            <a:lvl6pPr marL="2743200" lvl="5" indent="-317500" rtl="0">
              <a:spcBef>
                <a:spcPts val="1000"/>
              </a:spcBef>
              <a:spcAft>
                <a:spcPts val="0"/>
              </a:spcAft>
              <a:buClr>
                <a:schemeClr val="dk1"/>
              </a:buClr>
              <a:buSzPts val="1400"/>
              <a:buChar char="■"/>
              <a:defRPr>
                <a:solidFill>
                  <a:schemeClr val="dk1"/>
                </a:solidFill>
              </a:defRPr>
            </a:lvl6pPr>
            <a:lvl7pPr marL="3200400" lvl="6" indent="-317500" rtl="0">
              <a:spcBef>
                <a:spcPts val="1000"/>
              </a:spcBef>
              <a:spcAft>
                <a:spcPts val="0"/>
              </a:spcAft>
              <a:buClr>
                <a:schemeClr val="dk1"/>
              </a:buClr>
              <a:buSzPts val="1400"/>
              <a:buChar char="●"/>
              <a:defRPr>
                <a:solidFill>
                  <a:schemeClr val="dk1"/>
                </a:solidFill>
              </a:defRPr>
            </a:lvl7pPr>
            <a:lvl8pPr marL="3657600" lvl="7" indent="-317500" rtl="0">
              <a:spcBef>
                <a:spcPts val="1000"/>
              </a:spcBef>
              <a:spcAft>
                <a:spcPts val="0"/>
              </a:spcAft>
              <a:buClr>
                <a:schemeClr val="dk1"/>
              </a:buClr>
              <a:buSzPts val="1400"/>
              <a:buChar char="○"/>
              <a:defRPr>
                <a:solidFill>
                  <a:schemeClr val="dk1"/>
                </a:solidFill>
              </a:defRPr>
            </a:lvl8pPr>
            <a:lvl9pPr marL="4114800" lvl="8" indent="-317500" rtl="0">
              <a:spcBef>
                <a:spcPts val="1000"/>
              </a:spcBef>
              <a:spcAft>
                <a:spcPts val="1000"/>
              </a:spcAft>
              <a:buClr>
                <a:schemeClr val="dk1"/>
              </a:buClr>
              <a:buSzPts val="1400"/>
              <a:buChar char="■"/>
              <a:defRPr>
                <a:solidFill>
                  <a:schemeClr val="dk1"/>
                </a:solidFill>
              </a:defRPr>
            </a:lvl9pPr>
          </a:lstStyle>
          <a:p>
            <a:endParaRPr/>
          </a:p>
        </p:txBody>
      </p:sp>
      <p:sp>
        <p:nvSpPr>
          <p:cNvPr id="114" name="Google Shape;114;p23"/>
          <p:cNvSpPr txBox="1">
            <a:spLocks noGrp="1"/>
          </p:cNvSpPr>
          <p:nvPr>
            <p:ph type="body" idx="3"/>
          </p:nvPr>
        </p:nvSpPr>
        <p:spPr>
          <a:xfrm>
            <a:off x="6016800" y="1607925"/>
            <a:ext cx="2606100" cy="2182200"/>
          </a:xfrm>
          <a:prstGeom prst="rect">
            <a:avLst/>
          </a:prstGeom>
        </p:spPr>
        <p:txBody>
          <a:bodyPr spcFirstLastPara="1" wrap="square" lIns="137150" tIns="91425" rIns="137150" bIns="91425" anchor="t" anchorCtr="0">
            <a:norm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spcBef>
                <a:spcPts val="1000"/>
              </a:spcBef>
              <a:spcAft>
                <a:spcPts val="0"/>
              </a:spcAft>
              <a:buClr>
                <a:schemeClr val="dk1"/>
              </a:buClr>
              <a:buSzPts val="1400"/>
              <a:buChar char="○"/>
              <a:defRPr>
                <a:solidFill>
                  <a:schemeClr val="dk1"/>
                </a:solidFill>
              </a:defRPr>
            </a:lvl2pPr>
            <a:lvl3pPr marL="1371600" lvl="2" indent="-317500" rtl="0">
              <a:spcBef>
                <a:spcPts val="1000"/>
              </a:spcBef>
              <a:spcAft>
                <a:spcPts val="0"/>
              </a:spcAft>
              <a:buClr>
                <a:schemeClr val="dk1"/>
              </a:buClr>
              <a:buSzPts val="1400"/>
              <a:buChar char="■"/>
              <a:defRPr>
                <a:solidFill>
                  <a:schemeClr val="dk1"/>
                </a:solidFill>
              </a:defRPr>
            </a:lvl3pPr>
            <a:lvl4pPr marL="1828800" lvl="3" indent="-317500" rtl="0">
              <a:spcBef>
                <a:spcPts val="1000"/>
              </a:spcBef>
              <a:spcAft>
                <a:spcPts val="0"/>
              </a:spcAft>
              <a:buClr>
                <a:schemeClr val="dk1"/>
              </a:buClr>
              <a:buSzPts val="1400"/>
              <a:buChar char="●"/>
              <a:defRPr>
                <a:solidFill>
                  <a:schemeClr val="dk1"/>
                </a:solidFill>
              </a:defRPr>
            </a:lvl4pPr>
            <a:lvl5pPr marL="2286000" lvl="4" indent="-317500" rtl="0">
              <a:spcBef>
                <a:spcPts val="1000"/>
              </a:spcBef>
              <a:spcAft>
                <a:spcPts val="0"/>
              </a:spcAft>
              <a:buClr>
                <a:schemeClr val="dk1"/>
              </a:buClr>
              <a:buSzPts val="1400"/>
              <a:buChar char="○"/>
              <a:defRPr>
                <a:solidFill>
                  <a:schemeClr val="dk1"/>
                </a:solidFill>
              </a:defRPr>
            </a:lvl5pPr>
            <a:lvl6pPr marL="2743200" lvl="5" indent="-317500" rtl="0">
              <a:spcBef>
                <a:spcPts val="1000"/>
              </a:spcBef>
              <a:spcAft>
                <a:spcPts val="0"/>
              </a:spcAft>
              <a:buClr>
                <a:schemeClr val="dk1"/>
              </a:buClr>
              <a:buSzPts val="1400"/>
              <a:buChar char="■"/>
              <a:defRPr>
                <a:solidFill>
                  <a:schemeClr val="dk1"/>
                </a:solidFill>
              </a:defRPr>
            </a:lvl6pPr>
            <a:lvl7pPr marL="3200400" lvl="6" indent="-317500" rtl="0">
              <a:spcBef>
                <a:spcPts val="1000"/>
              </a:spcBef>
              <a:spcAft>
                <a:spcPts val="0"/>
              </a:spcAft>
              <a:buClr>
                <a:schemeClr val="dk1"/>
              </a:buClr>
              <a:buSzPts val="1400"/>
              <a:buChar char="●"/>
              <a:defRPr>
                <a:solidFill>
                  <a:schemeClr val="dk1"/>
                </a:solidFill>
              </a:defRPr>
            </a:lvl7pPr>
            <a:lvl8pPr marL="3657600" lvl="7" indent="-317500" rtl="0">
              <a:spcBef>
                <a:spcPts val="1000"/>
              </a:spcBef>
              <a:spcAft>
                <a:spcPts val="0"/>
              </a:spcAft>
              <a:buClr>
                <a:schemeClr val="dk1"/>
              </a:buClr>
              <a:buSzPts val="1400"/>
              <a:buChar char="○"/>
              <a:defRPr>
                <a:solidFill>
                  <a:schemeClr val="dk1"/>
                </a:solidFill>
              </a:defRPr>
            </a:lvl8pPr>
            <a:lvl9pPr marL="4114800" lvl="8" indent="-317500" rtl="0">
              <a:spcBef>
                <a:spcPts val="1000"/>
              </a:spcBef>
              <a:spcAft>
                <a:spcPts val="1000"/>
              </a:spcAft>
              <a:buClr>
                <a:schemeClr val="dk1"/>
              </a:buClr>
              <a:buSzPts val="1400"/>
              <a:buChar char="■"/>
              <a:defRPr>
                <a:solidFill>
                  <a:schemeClr val="dk1"/>
                </a:solidFill>
              </a:defRPr>
            </a:lvl9pPr>
          </a:lstStyle>
          <a:p>
            <a:endParaRPr/>
          </a:p>
        </p:txBody>
      </p:sp>
      <p:sp>
        <p:nvSpPr>
          <p:cNvPr id="115" name="Google Shape;115;p23"/>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Font typeface="Hanken Grotesk"/>
              <a:buNone/>
              <a:defRPr b="1">
                <a:latin typeface="Hanken Grotesk"/>
                <a:ea typeface="Hanken Grotesk"/>
                <a:cs typeface="Hanken Grotesk"/>
                <a:sym typeface="Hanken Grotesk"/>
              </a:defRPr>
            </a:lvl1pPr>
            <a:lvl2pPr lvl="1" rtl="0">
              <a:spcBef>
                <a:spcPts val="0"/>
              </a:spcBef>
              <a:spcAft>
                <a:spcPts val="0"/>
              </a:spcAft>
              <a:buSzPts val="3000"/>
              <a:buFont typeface="Hanken Grotesk"/>
              <a:buNone/>
              <a:defRPr b="1">
                <a:latin typeface="Hanken Grotesk"/>
                <a:ea typeface="Hanken Grotesk"/>
                <a:cs typeface="Hanken Grotesk"/>
                <a:sym typeface="Hanken Grotesk"/>
              </a:defRPr>
            </a:lvl2pPr>
            <a:lvl3pPr lvl="2" rtl="0">
              <a:spcBef>
                <a:spcPts val="0"/>
              </a:spcBef>
              <a:spcAft>
                <a:spcPts val="0"/>
              </a:spcAft>
              <a:buSzPts val="3000"/>
              <a:buFont typeface="Hanken Grotesk"/>
              <a:buNone/>
              <a:defRPr b="1">
                <a:latin typeface="Hanken Grotesk"/>
                <a:ea typeface="Hanken Grotesk"/>
                <a:cs typeface="Hanken Grotesk"/>
                <a:sym typeface="Hanken Grotesk"/>
              </a:defRPr>
            </a:lvl3pPr>
            <a:lvl4pPr lvl="3" rtl="0">
              <a:spcBef>
                <a:spcPts val="0"/>
              </a:spcBef>
              <a:spcAft>
                <a:spcPts val="0"/>
              </a:spcAft>
              <a:buSzPts val="3000"/>
              <a:buFont typeface="Hanken Grotesk"/>
              <a:buNone/>
              <a:defRPr b="1">
                <a:latin typeface="Hanken Grotesk"/>
                <a:ea typeface="Hanken Grotesk"/>
                <a:cs typeface="Hanken Grotesk"/>
                <a:sym typeface="Hanken Grotesk"/>
              </a:defRPr>
            </a:lvl4pPr>
            <a:lvl5pPr lvl="4" rtl="0">
              <a:spcBef>
                <a:spcPts val="0"/>
              </a:spcBef>
              <a:spcAft>
                <a:spcPts val="0"/>
              </a:spcAft>
              <a:buSzPts val="3000"/>
              <a:buFont typeface="Hanken Grotesk"/>
              <a:buNone/>
              <a:defRPr b="1">
                <a:latin typeface="Hanken Grotesk"/>
                <a:ea typeface="Hanken Grotesk"/>
                <a:cs typeface="Hanken Grotesk"/>
                <a:sym typeface="Hanken Grotesk"/>
              </a:defRPr>
            </a:lvl5pPr>
            <a:lvl6pPr lvl="5" rtl="0">
              <a:spcBef>
                <a:spcPts val="0"/>
              </a:spcBef>
              <a:spcAft>
                <a:spcPts val="0"/>
              </a:spcAft>
              <a:buSzPts val="3000"/>
              <a:buFont typeface="Hanken Grotesk"/>
              <a:buNone/>
              <a:defRPr b="1">
                <a:latin typeface="Hanken Grotesk"/>
                <a:ea typeface="Hanken Grotesk"/>
                <a:cs typeface="Hanken Grotesk"/>
                <a:sym typeface="Hanken Grotesk"/>
              </a:defRPr>
            </a:lvl6pPr>
            <a:lvl7pPr lvl="6" rtl="0">
              <a:spcBef>
                <a:spcPts val="0"/>
              </a:spcBef>
              <a:spcAft>
                <a:spcPts val="0"/>
              </a:spcAft>
              <a:buSzPts val="3000"/>
              <a:buFont typeface="Hanken Grotesk"/>
              <a:buNone/>
              <a:defRPr b="1">
                <a:latin typeface="Hanken Grotesk"/>
                <a:ea typeface="Hanken Grotesk"/>
                <a:cs typeface="Hanken Grotesk"/>
                <a:sym typeface="Hanken Grotesk"/>
              </a:defRPr>
            </a:lvl7pPr>
            <a:lvl8pPr lvl="7" rtl="0">
              <a:spcBef>
                <a:spcPts val="0"/>
              </a:spcBef>
              <a:spcAft>
                <a:spcPts val="0"/>
              </a:spcAft>
              <a:buSzPts val="3000"/>
              <a:buFont typeface="Hanken Grotesk"/>
              <a:buNone/>
              <a:defRPr b="1">
                <a:latin typeface="Hanken Grotesk"/>
                <a:ea typeface="Hanken Grotesk"/>
                <a:cs typeface="Hanken Grotesk"/>
                <a:sym typeface="Hanken Grotesk"/>
              </a:defRPr>
            </a:lvl8pPr>
            <a:lvl9pPr lvl="8" rtl="0">
              <a:spcBef>
                <a:spcPts val="0"/>
              </a:spcBef>
              <a:spcAft>
                <a:spcPts val="0"/>
              </a:spcAft>
              <a:buSzPts val="3000"/>
              <a:buFont typeface="Hanken Grotesk"/>
              <a:buNone/>
              <a:defRPr b="1">
                <a:latin typeface="Hanken Grotesk"/>
                <a:ea typeface="Hanken Grotesk"/>
                <a:cs typeface="Hanken Grotesk"/>
                <a:sym typeface="Hanken Grotesk"/>
              </a:defRPr>
            </a:lvl9pPr>
          </a:lstStyle>
          <a:p>
            <a:endParaRPr/>
          </a:p>
        </p:txBody>
      </p:sp>
      <p:cxnSp>
        <p:nvCxnSpPr>
          <p:cNvPr id="116" name="Google Shape;116;p23"/>
          <p:cNvCxnSpPr/>
          <p:nvPr/>
        </p:nvCxnSpPr>
        <p:spPr>
          <a:xfrm>
            <a:off x="457200" y="1599075"/>
            <a:ext cx="0" cy="2199900"/>
          </a:xfrm>
          <a:prstGeom prst="straightConnector1">
            <a:avLst/>
          </a:prstGeom>
          <a:noFill/>
          <a:ln w="19050" cap="flat" cmpd="sng">
            <a:solidFill>
              <a:schemeClr val="accent1"/>
            </a:solidFill>
            <a:prstDash val="solid"/>
            <a:round/>
            <a:headEnd type="none" w="med" len="med"/>
            <a:tailEnd type="none" w="med" len="med"/>
          </a:ln>
        </p:spPr>
      </p:cxnSp>
      <p:cxnSp>
        <p:nvCxnSpPr>
          <p:cNvPr id="117" name="Google Shape;117;p23"/>
          <p:cNvCxnSpPr/>
          <p:nvPr/>
        </p:nvCxnSpPr>
        <p:spPr>
          <a:xfrm>
            <a:off x="3237000" y="1599075"/>
            <a:ext cx="0" cy="2199900"/>
          </a:xfrm>
          <a:prstGeom prst="straightConnector1">
            <a:avLst/>
          </a:prstGeom>
          <a:noFill/>
          <a:ln w="19050" cap="flat" cmpd="sng">
            <a:solidFill>
              <a:schemeClr val="accent1"/>
            </a:solidFill>
            <a:prstDash val="solid"/>
            <a:round/>
            <a:headEnd type="none" w="med" len="med"/>
            <a:tailEnd type="none" w="med" len="med"/>
          </a:ln>
        </p:spPr>
      </p:cxnSp>
      <p:cxnSp>
        <p:nvCxnSpPr>
          <p:cNvPr id="118" name="Google Shape;118;p23"/>
          <p:cNvCxnSpPr/>
          <p:nvPr/>
        </p:nvCxnSpPr>
        <p:spPr>
          <a:xfrm>
            <a:off x="6016800" y="1599075"/>
            <a:ext cx="0" cy="219990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24"/>
          <p:cNvSpPr txBox="1">
            <a:spLocks noGrp="1"/>
          </p:cNvSpPr>
          <p:nvPr>
            <p:ph type="ctrTitle"/>
          </p:nvPr>
        </p:nvSpPr>
        <p:spPr>
          <a:xfrm>
            <a:off x="282150" y="2953225"/>
            <a:ext cx="8579700" cy="70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Lora"/>
                <a:ea typeface="Lora"/>
                <a:cs typeface="Lora"/>
                <a:sym typeface="Lora"/>
              </a:rPr>
              <a:t>    </a:t>
            </a:r>
            <a:endParaRPr>
              <a:latin typeface="Lora"/>
              <a:ea typeface="Lora"/>
              <a:cs typeface="Lora"/>
              <a:sym typeface="Lora"/>
            </a:endParaRPr>
          </a:p>
          <a:p>
            <a:pPr marL="0" lvl="0" indent="0" algn="l" rtl="0">
              <a:spcBef>
                <a:spcPts val="0"/>
              </a:spcBef>
              <a:spcAft>
                <a:spcPts val="0"/>
              </a:spcAft>
              <a:buNone/>
            </a:pPr>
            <a:r>
              <a:rPr lang="en">
                <a:latin typeface="Lora"/>
                <a:ea typeface="Lora"/>
                <a:cs typeface="Lora"/>
                <a:sym typeface="Lora"/>
              </a:rPr>
              <a:t>Application of  Big Data in                        GPS Navigation Systems</a:t>
            </a:r>
            <a:endParaRPr>
              <a:latin typeface="Lora"/>
              <a:ea typeface="Lora"/>
              <a:cs typeface="Lora"/>
              <a:sym typeface="Lora"/>
            </a:endParaRPr>
          </a:p>
        </p:txBody>
      </p:sp>
      <p:grpSp>
        <p:nvGrpSpPr>
          <p:cNvPr id="124" name="Google Shape;124;p24"/>
          <p:cNvGrpSpPr/>
          <p:nvPr/>
        </p:nvGrpSpPr>
        <p:grpSpPr>
          <a:xfrm>
            <a:off x="6172200" y="152400"/>
            <a:ext cx="2667000" cy="1295400"/>
            <a:chOff x="6172200" y="152400"/>
            <a:chExt cx="2667000" cy="1295400"/>
          </a:xfrm>
        </p:grpSpPr>
        <p:sp>
          <p:nvSpPr>
            <p:cNvPr id="125" name="Google Shape;125;p24"/>
            <p:cNvSpPr/>
            <p:nvPr/>
          </p:nvSpPr>
          <p:spPr>
            <a:xfrm>
              <a:off x="6172200" y="152400"/>
              <a:ext cx="2667000" cy="1295400"/>
            </a:xfrm>
            <a:prstGeom prst="roundRect">
              <a:avLst>
                <a:gd name="adj" fmla="val 8292"/>
              </a:avLst>
            </a:prstGeom>
            <a:solidFill>
              <a:srgbClr val="FFD90F"/>
            </a:solidFill>
            <a:ln w="9525" cap="flat" cmpd="sng">
              <a:solidFill>
                <a:schemeClr val="dk2"/>
              </a:solidFill>
              <a:prstDash val="solid"/>
              <a:round/>
              <a:headEnd type="none" w="sm" len="sm"/>
              <a:tailEnd type="none" w="sm" len="sm"/>
            </a:ln>
            <a:effectLst>
              <a:outerShdw blurRad="14288" dist="57150" dir="2760000" algn="bl" rotWithShape="0">
                <a:srgbClr val="000000">
                  <a:alpha val="19000"/>
                </a:srgbClr>
              </a:outerShdw>
            </a:effectLst>
          </p:spPr>
          <p:txBody>
            <a:bodyPr spcFirstLastPara="1" wrap="square" lIns="0" tIns="457200" rIns="91425" bIns="91425" anchor="t" anchorCtr="0">
              <a:noAutofit/>
            </a:bodyPr>
            <a:lstStyle/>
            <a:p>
              <a:pPr marL="91440" lvl="0" indent="0" algn="l" rtl="0">
                <a:spcBef>
                  <a:spcPts val="0"/>
                </a:spcBef>
                <a:spcAft>
                  <a:spcPts val="0"/>
                </a:spcAft>
                <a:buClr>
                  <a:schemeClr val="dk1"/>
                </a:buClr>
                <a:buSzPts val="1100"/>
                <a:buFont typeface="Arial"/>
                <a:buNone/>
              </a:pPr>
              <a:r>
                <a:rPr lang="en" sz="900">
                  <a:latin typeface="Inter"/>
                  <a:ea typeface="Inter"/>
                  <a:cs typeface="Inter"/>
                  <a:sym typeface="Inter"/>
                </a:rPr>
                <a:t>Use these slides as a starting point for customizing your presentation.</a:t>
              </a:r>
              <a:endParaRPr sz="900">
                <a:latin typeface="Inter"/>
                <a:ea typeface="Inter"/>
                <a:cs typeface="Inter"/>
                <a:sym typeface="Inter"/>
              </a:endParaRPr>
            </a:p>
            <a:p>
              <a:pPr marL="91440" lvl="0" indent="0" algn="l" rtl="0">
                <a:spcBef>
                  <a:spcPts val="1000"/>
                </a:spcBef>
                <a:spcAft>
                  <a:spcPts val="0"/>
                </a:spcAft>
                <a:buClr>
                  <a:schemeClr val="dk1"/>
                </a:buClr>
                <a:buSzPts val="1100"/>
                <a:buFont typeface="Arial"/>
                <a:buNone/>
              </a:pPr>
              <a:r>
                <a:rPr lang="en" sz="900">
                  <a:latin typeface="Inter"/>
                  <a:ea typeface="Inter"/>
                  <a:cs typeface="Inter"/>
                  <a:sym typeface="Inter"/>
                </a:rPr>
                <a:t>Open the Plus add-on for more options.</a:t>
              </a:r>
              <a:endParaRPr sz="900">
                <a:latin typeface="Inter"/>
                <a:ea typeface="Inter"/>
                <a:cs typeface="Inter"/>
                <a:sym typeface="Inter"/>
              </a:endParaRPr>
            </a:p>
          </p:txBody>
        </p:sp>
        <p:pic>
          <p:nvPicPr>
            <p:cNvPr id="126" name="Google Shape;126;p24"/>
            <p:cNvPicPr preferRelativeResize="0"/>
            <p:nvPr/>
          </p:nvPicPr>
          <p:blipFill>
            <a:blip r:embed="rId3">
              <a:alphaModFix/>
            </a:blip>
            <a:stretch>
              <a:fillRect/>
            </a:stretch>
          </p:blipFill>
          <p:spPr>
            <a:xfrm>
              <a:off x="6306313" y="286512"/>
              <a:ext cx="246888" cy="246888"/>
            </a:xfrm>
            <a:prstGeom prst="rect">
              <a:avLst/>
            </a:prstGeom>
            <a:noFill/>
            <a:ln>
              <a:noFill/>
            </a:ln>
          </p:spPr>
        </p:pic>
        <p:sp>
          <p:nvSpPr>
            <p:cNvPr id="127" name="Google Shape;127;p24"/>
            <p:cNvSpPr txBox="1"/>
            <p:nvPr/>
          </p:nvSpPr>
          <p:spPr>
            <a:xfrm>
              <a:off x="6629400" y="304800"/>
              <a:ext cx="1905000" cy="228600"/>
            </a:xfrm>
            <a:prstGeom prst="rect">
              <a:avLst/>
            </a:prstGeom>
            <a:noFill/>
            <a:ln>
              <a:noFill/>
            </a:ln>
          </p:spPr>
          <p:txBody>
            <a:bodyPr spcFirstLastPara="1" wrap="square" lIns="0" tIns="0" rIns="91425" bIns="0" anchor="ctr" anchorCtr="0">
              <a:noAutofit/>
            </a:bodyPr>
            <a:lstStyle/>
            <a:p>
              <a:pPr marL="0" lvl="0" indent="0" algn="l" rtl="0">
                <a:spcBef>
                  <a:spcPts val="0"/>
                </a:spcBef>
                <a:spcAft>
                  <a:spcPts val="0"/>
                </a:spcAft>
                <a:buNone/>
              </a:pPr>
              <a:r>
                <a:rPr lang="en" sz="1200" b="1">
                  <a:latin typeface="Inter"/>
                  <a:ea typeface="Inter"/>
                  <a:cs typeface="Inter"/>
                  <a:sym typeface="Inter"/>
                </a:rPr>
                <a:t>Plus tip:</a:t>
              </a:r>
              <a:endParaRPr sz="1200" b="1">
                <a:latin typeface="Inter"/>
                <a:ea typeface="Inter"/>
                <a:cs typeface="Inter"/>
                <a:sym typeface="Inter"/>
              </a:endParaRPr>
            </a:p>
          </p:txBody>
        </p:sp>
      </p:grpSp>
      <p:sp>
        <p:nvSpPr>
          <p:cNvPr id="128" name="Google Shape;128;p24"/>
          <p:cNvSpPr txBox="1"/>
          <p:nvPr/>
        </p:nvSpPr>
        <p:spPr>
          <a:xfrm>
            <a:off x="3673025" y="3525750"/>
            <a:ext cx="5395800" cy="148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latin typeface="Inconsolata"/>
                <a:ea typeface="Inconsolata"/>
                <a:cs typeface="Inconsolata"/>
                <a:sym typeface="Inconsolata"/>
              </a:rPr>
              <a:t>                        </a:t>
            </a:r>
            <a:r>
              <a:rPr lang="en" sz="2000">
                <a:solidFill>
                  <a:srgbClr val="FCE5CD"/>
                </a:solidFill>
                <a:latin typeface="Inconsolata"/>
                <a:ea typeface="Inconsolata"/>
                <a:cs typeface="Inconsolata"/>
                <a:sym typeface="Inconsolata"/>
              </a:rPr>
              <a:t>By : Asmit Dixit</a:t>
            </a:r>
            <a:endParaRPr sz="2000">
              <a:solidFill>
                <a:srgbClr val="FCE5CD"/>
              </a:solidFill>
              <a:latin typeface="Inconsolata"/>
              <a:ea typeface="Inconsolata"/>
              <a:cs typeface="Inconsolata"/>
              <a:sym typeface="Inconsolata"/>
            </a:endParaRPr>
          </a:p>
          <a:p>
            <a:pPr marL="0" lvl="0" indent="0" algn="l" rtl="0">
              <a:spcBef>
                <a:spcPts val="0"/>
              </a:spcBef>
              <a:spcAft>
                <a:spcPts val="0"/>
              </a:spcAft>
              <a:buNone/>
            </a:pPr>
            <a:r>
              <a:rPr lang="en" sz="2000">
                <a:solidFill>
                  <a:srgbClr val="FCE5CD"/>
                </a:solidFill>
                <a:latin typeface="Inconsolata"/>
                <a:ea typeface="Inconsolata"/>
                <a:cs typeface="Inconsolata"/>
                <a:sym typeface="Inconsolata"/>
              </a:rPr>
              <a:t>                            CSE (7th Sem)</a:t>
            </a:r>
            <a:endParaRPr sz="2000">
              <a:solidFill>
                <a:srgbClr val="FCE5CD"/>
              </a:solidFill>
              <a:latin typeface="Inconsolata"/>
              <a:ea typeface="Inconsolata"/>
              <a:cs typeface="Inconsolata"/>
              <a:sym typeface="Inconsolata"/>
            </a:endParaRPr>
          </a:p>
          <a:p>
            <a:pPr marL="0" lvl="0" indent="0" algn="l" rtl="0">
              <a:spcBef>
                <a:spcPts val="0"/>
              </a:spcBef>
              <a:spcAft>
                <a:spcPts val="0"/>
              </a:spcAft>
              <a:buNone/>
            </a:pPr>
            <a:r>
              <a:rPr lang="en" sz="2000">
                <a:solidFill>
                  <a:srgbClr val="FCE5CD"/>
                </a:solidFill>
                <a:latin typeface="Inconsolata"/>
                <a:ea typeface="Inconsolata"/>
                <a:cs typeface="Inconsolata"/>
                <a:sym typeface="Inconsolata"/>
              </a:rPr>
              <a:t>                            BIET , Jhansi</a:t>
            </a:r>
            <a:endParaRPr sz="2000">
              <a:solidFill>
                <a:srgbClr val="FCE5CD"/>
              </a:solidFill>
              <a:latin typeface="Inconsolata"/>
              <a:ea typeface="Inconsolata"/>
              <a:cs typeface="Inconsolata"/>
              <a:sym typeface="Inconsolata"/>
            </a:endParaRPr>
          </a:p>
        </p:txBody>
      </p:sp>
      <p:pic>
        <p:nvPicPr>
          <p:cNvPr id="129" name="Google Shape;129;p24"/>
          <p:cNvPicPr preferRelativeResize="0"/>
          <p:nvPr/>
        </p:nvPicPr>
        <p:blipFill>
          <a:blip r:embed="rId4">
            <a:alphaModFix/>
          </a:blip>
          <a:stretch>
            <a:fillRect/>
          </a:stretch>
        </p:blipFill>
        <p:spPr>
          <a:xfrm>
            <a:off x="0" y="-6"/>
            <a:ext cx="994900" cy="324850"/>
          </a:xfrm>
          <a:prstGeom prst="rect">
            <a:avLst/>
          </a:prstGeom>
          <a:noFill/>
          <a:ln>
            <a:noFill/>
          </a:ln>
        </p:spPr>
      </p:pic>
      <p:pic>
        <p:nvPicPr>
          <p:cNvPr id="130" name="Google Shape;130;p24"/>
          <p:cNvPicPr preferRelativeResize="0"/>
          <p:nvPr/>
        </p:nvPicPr>
        <p:blipFill>
          <a:blip r:embed="rId5">
            <a:alphaModFix/>
          </a:blip>
          <a:stretch>
            <a:fillRect/>
          </a:stretch>
        </p:blipFill>
        <p:spPr>
          <a:xfrm>
            <a:off x="0" y="0"/>
            <a:ext cx="9144000" cy="2970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Role of Big data in Real Time traffic  Monitoring </a:t>
            </a:r>
            <a:endParaRPr/>
          </a:p>
        </p:txBody>
      </p:sp>
      <p:sp>
        <p:nvSpPr>
          <p:cNvPr id="222" name="Google Shape;222;p33"/>
          <p:cNvSpPr txBox="1">
            <a:spLocks noGrp="1"/>
          </p:cNvSpPr>
          <p:nvPr>
            <p:ph type="body" idx="1"/>
          </p:nvPr>
        </p:nvSpPr>
        <p:spPr>
          <a:xfrm>
            <a:off x="728875" y="1834900"/>
            <a:ext cx="3776100" cy="1235100"/>
          </a:xfrm>
          <a:prstGeom prst="rect">
            <a:avLst/>
          </a:prstGeom>
        </p:spPr>
        <p:txBody>
          <a:bodyPr spcFirstLastPara="1" wrap="square" lIns="91425" tIns="91425" rIns="91425" bIns="91425" anchor="t" anchorCtr="0">
            <a:normAutofit/>
          </a:bodyPr>
          <a:lstStyle/>
          <a:p>
            <a:pPr marL="0" lvl="0" indent="0" algn="l" rtl="0">
              <a:spcBef>
                <a:spcPts val="0"/>
              </a:spcBef>
              <a:spcAft>
                <a:spcPts val="1000"/>
              </a:spcAft>
              <a:buNone/>
            </a:pPr>
            <a:r>
              <a:rPr lang="en"/>
              <a:t>Big data analytics collects vast amounts of information from various sources like traffic sensors ,  GPS devices and cameras.</a:t>
            </a:r>
            <a:endParaRPr/>
          </a:p>
        </p:txBody>
      </p:sp>
      <p:sp>
        <p:nvSpPr>
          <p:cNvPr id="223" name="Google Shape;223;p33"/>
          <p:cNvSpPr txBox="1">
            <a:spLocks noGrp="1"/>
          </p:cNvSpPr>
          <p:nvPr>
            <p:ph type="body" idx="2"/>
          </p:nvPr>
        </p:nvSpPr>
        <p:spPr>
          <a:xfrm>
            <a:off x="4800400" y="1834900"/>
            <a:ext cx="3776100" cy="1235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Pattern Recognition</a:t>
            </a:r>
            <a:endParaRPr/>
          </a:p>
          <a:p>
            <a:pPr marL="457200" lvl="0" indent="-317500" algn="l" rtl="0">
              <a:spcBef>
                <a:spcPts val="0"/>
              </a:spcBef>
              <a:spcAft>
                <a:spcPts val="0"/>
              </a:spcAft>
              <a:buSzPts val="1400"/>
              <a:buChar char="●"/>
            </a:pPr>
            <a:r>
              <a:rPr lang="en"/>
              <a:t>Historical Data Comparison</a:t>
            </a:r>
            <a:endParaRPr/>
          </a:p>
          <a:p>
            <a:pPr marL="457200" lvl="0" indent="-317500" algn="l" rtl="0">
              <a:spcBef>
                <a:spcPts val="0"/>
              </a:spcBef>
              <a:spcAft>
                <a:spcPts val="0"/>
              </a:spcAft>
              <a:buSzPts val="1400"/>
              <a:buChar char="●"/>
            </a:pPr>
            <a:r>
              <a:rPr lang="en"/>
              <a:t>Anomaly Detection</a:t>
            </a:r>
            <a:endParaRPr/>
          </a:p>
          <a:p>
            <a:pPr marL="457200" lvl="0" indent="-317500" algn="l" rtl="0">
              <a:spcBef>
                <a:spcPts val="0"/>
              </a:spcBef>
              <a:spcAft>
                <a:spcPts val="0"/>
              </a:spcAft>
              <a:buSzPts val="1400"/>
              <a:buChar char="●"/>
            </a:pPr>
            <a:r>
              <a:rPr lang="en"/>
              <a:t>Integration with Emergency Services</a:t>
            </a:r>
            <a:endParaRPr/>
          </a:p>
        </p:txBody>
      </p:sp>
      <p:sp>
        <p:nvSpPr>
          <p:cNvPr id="224" name="Google Shape;224;p33"/>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p>
            <a:pPr marL="0" lvl="0" indent="0" algn="l" rtl="0">
              <a:spcBef>
                <a:spcPts val="0"/>
              </a:spcBef>
              <a:spcAft>
                <a:spcPts val="1200"/>
              </a:spcAft>
              <a:buNone/>
            </a:pPr>
            <a:r>
              <a:rPr lang="en"/>
              <a:t>Data Aggregation and processing</a:t>
            </a:r>
            <a:endParaRPr/>
          </a:p>
        </p:txBody>
      </p:sp>
      <p:sp>
        <p:nvSpPr>
          <p:cNvPr id="225" name="Google Shape;225;p33"/>
          <p:cNvSpPr txBox="1">
            <a:spLocks noGrp="1"/>
          </p:cNvSpPr>
          <p:nvPr>
            <p:ph type="subTitle" idx="4"/>
          </p:nvPr>
        </p:nvSpPr>
        <p:spPr>
          <a:xfrm>
            <a:off x="4800400" y="1139963"/>
            <a:ext cx="3776100" cy="572700"/>
          </a:xfrm>
          <a:prstGeom prst="rect">
            <a:avLst/>
          </a:prstGeom>
        </p:spPr>
        <p:txBody>
          <a:bodyPr spcFirstLastPara="1" wrap="square" lIns="91425" tIns="91425" rIns="91425" bIns="91425" anchor="b" anchorCtr="0">
            <a:normAutofit/>
          </a:bodyPr>
          <a:lstStyle/>
          <a:p>
            <a:pPr marL="0" lvl="0" indent="0" algn="l" rtl="0">
              <a:spcBef>
                <a:spcPts val="0"/>
              </a:spcBef>
              <a:spcAft>
                <a:spcPts val="1200"/>
              </a:spcAft>
              <a:buNone/>
            </a:pPr>
            <a:r>
              <a:rPr lang="en"/>
              <a:t>Identifying Congestion</a:t>
            </a:r>
            <a:endParaRPr/>
          </a:p>
        </p:txBody>
      </p:sp>
      <p:sp>
        <p:nvSpPr>
          <p:cNvPr id="226" name="Google Shape;226;p33"/>
          <p:cNvSpPr txBox="1"/>
          <p:nvPr/>
        </p:nvSpPr>
        <p:spPr>
          <a:xfrm>
            <a:off x="4446700" y="3192225"/>
            <a:ext cx="4483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      </a:t>
            </a:r>
            <a:r>
              <a:rPr lang="en" sz="1600">
                <a:latin typeface="Roboto"/>
                <a:ea typeface="Roboto"/>
                <a:cs typeface="Roboto"/>
                <a:sym typeface="Roboto"/>
              </a:rPr>
              <a:t> </a:t>
            </a:r>
            <a:r>
              <a:rPr lang="en" sz="1600">
                <a:solidFill>
                  <a:schemeClr val="dk1"/>
                </a:solidFill>
                <a:latin typeface="Roboto"/>
                <a:ea typeface="Roboto"/>
                <a:cs typeface="Roboto"/>
                <a:sym typeface="Roboto"/>
              </a:rPr>
              <a:t>Optimal Route Suggestion</a:t>
            </a:r>
            <a:endParaRPr sz="1600">
              <a:solidFill>
                <a:schemeClr val="dk1"/>
              </a:solidFill>
              <a:latin typeface="Roboto"/>
              <a:ea typeface="Roboto"/>
              <a:cs typeface="Roboto"/>
              <a:sym typeface="Roboto"/>
            </a:endParaRPr>
          </a:p>
        </p:txBody>
      </p:sp>
      <p:sp>
        <p:nvSpPr>
          <p:cNvPr id="227" name="Google Shape;227;p33"/>
          <p:cNvSpPr txBox="1"/>
          <p:nvPr/>
        </p:nvSpPr>
        <p:spPr>
          <a:xfrm>
            <a:off x="4889500" y="3677475"/>
            <a:ext cx="3520200" cy="9939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Real Time Route Optimization</a:t>
            </a:r>
            <a:endParaRPr>
              <a:solidFill>
                <a:schemeClr val="dk1"/>
              </a:solidFill>
              <a:latin typeface="Roboto"/>
              <a:ea typeface="Roboto"/>
              <a:cs typeface="Roboto"/>
              <a:sym typeface="Roboto"/>
            </a:endParaRPr>
          </a:p>
          <a:p>
            <a:pPr marL="457200" lvl="0" indent="-317500" algn="l" rtl="0">
              <a:lnSpc>
                <a:spcPct val="15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AI- Driven Decision Making</a:t>
            </a:r>
            <a:endParaRPr>
              <a:solidFill>
                <a:schemeClr val="dk1"/>
              </a:solidFill>
              <a:latin typeface="Roboto"/>
              <a:ea typeface="Roboto"/>
              <a:cs typeface="Roboto"/>
              <a:sym typeface="Roboto"/>
            </a:endParaRPr>
          </a:p>
        </p:txBody>
      </p:sp>
      <p:sp>
        <p:nvSpPr>
          <p:cNvPr id="228" name="Google Shape;228;p33"/>
          <p:cNvSpPr txBox="1"/>
          <p:nvPr/>
        </p:nvSpPr>
        <p:spPr>
          <a:xfrm>
            <a:off x="535600" y="3111500"/>
            <a:ext cx="4066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1"/>
                </a:solidFill>
                <a:latin typeface="Roboto"/>
                <a:ea typeface="Roboto"/>
                <a:cs typeface="Roboto"/>
                <a:sym typeface="Roboto"/>
              </a:rPr>
              <a:t>Dynamic data uploading </a:t>
            </a:r>
            <a:endParaRPr sz="1700">
              <a:solidFill>
                <a:schemeClr val="dk1"/>
              </a:solidFill>
              <a:latin typeface="Roboto"/>
              <a:ea typeface="Roboto"/>
              <a:cs typeface="Roboto"/>
              <a:sym typeface="Roboto"/>
            </a:endParaRPr>
          </a:p>
        </p:txBody>
      </p:sp>
      <p:sp>
        <p:nvSpPr>
          <p:cNvPr id="229" name="Google Shape;229;p33"/>
          <p:cNvSpPr txBox="1"/>
          <p:nvPr/>
        </p:nvSpPr>
        <p:spPr>
          <a:xfrm>
            <a:off x="646050" y="3629600"/>
            <a:ext cx="3776100" cy="123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Big data enables continuous updates of traffic information and processes incoming data in real-time, allowing GPS navigation system to provide user with current and accurate traffic condition</a:t>
            </a:r>
            <a:endParaRPr>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Continuous Mapping Updates</a:t>
            </a:r>
            <a:endParaRPr/>
          </a:p>
        </p:txBody>
      </p:sp>
      <p:sp>
        <p:nvSpPr>
          <p:cNvPr id="235" name="Google Shape;235;p34"/>
          <p:cNvSpPr txBox="1">
            <a:spLocks noGrp="1"/>
          </p:cNvSpPr>
          <p:nvPr>
            <p:ph type="body" idx="1"/>
          </p:nvPr>
        </p:nvSpPr>
        <p:spPr>
          <a:xfrm>
            <a:off x="457200" y="1737600"/>
            <a:ext cx="3776100" cy="1057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User-Generated Data</a:t>
            </a:r>
            <a:endParaRPr/>
          </a:p>
          <a:p>
            <a:pPr marL="457200" lvl="0" indent="-317500" algn="l" rtl="0">
              <a:spcBef>
                <a:spcPts val="0"/>
              </a:spcBef>
              <a:spcAft>
                <a:spcPts val="0"/>
              </a:spcAft>
              <a:buSzPts val="1400"/>
              <a:buChar char="●"/>
            </a:pPr>
            <a:r>
              <a:rPr lang="en"/>
              <a:t>Feedback and Correction</a:t>
            </a:r>
            <a:endParaRPr/>
          </a:p>
          <a:p>
            <a:pPr marL="457200" lvl="0" indent="-317500" algn="l" rtl="0">
              <a:spcBef>
                <a:spcPts val="0"/>
              </a:spcBef>
              <a:spcAft>
                <a:spcPts val="0"/>
              </a:spcAft>
              <a:buSzPts val="1400"/>
              <a:buChar char="●"/>
            </a:pPr>
            <a:r>
              <a:rPr lang="en"/>
              <a:t>Community -Driven Updates</a:t>
            </a:r>
            <a:endParaRPr/>
          </a:p>
        </p:txBody>
      </p:sp>
      <p:sp>
        <p:nvSpPr>
          <p:cNvPr id="236" name="Google Shape;236;p34"/>
          <p:cNvSpPr txBox="1">
            <a:spLocks noGrp="1"/>
          </p:cNvSpPr>
          <p:nvPr>
            <p:ph type="body" idx="2"/>
          </p:nvPr>
        </p:nvSpPr>
        <p:spPr>
          <a:xfrm>
            <a:off x="457200" y="3144450"/>
            <a:ext cx="4357800" cy="1309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Partnerships with Gov. Agencies</a:t>
            </a:r>
            <a:endParaRPr/>
          </a:p>
          <a:p>
            <a:pPr marL="457200" lvl="0" indent="-317500" algn="l" rtl="0">
              <a:spcBef>
                <a:spcPts val="0"/>
              </a:spcBef>
              <a:spcAft>
                <a:spcPts val="0"/>
              </a:spcAft>
              <a:buSzPts val="1400"/>
              <a:buChar char="●"/>
            </a:pPr>
            <a:r>
              <a:rPr lang="en"/>
              <a:t>Integration with Local Businesses and Services</a:t>
            </a:r>
            <a:endParaRPr/>
          </a:p>
          <a:p>
            <a:pPr marL="457200" lvl="0" indent="-317500" algn="l" rtl="0">
              <a:spcBef>
                <a:spcPts val="0"/>
              </a:spcBef>
              <a:spcAft>
                <a:spcPts val="0"/>
              </a:spcAft>
              <a:buSzPts val="1400"/>
              <a:buChar char="●"/>
            </a:pPr>
            <a:r>
              <a:rPr lang="en"/>
              <a:t>API’s for Third Party Developers</a:t>
            </a:r>
            <a:endParaRPr/>
          </a:p>
        </p:txBody>
      </p:sp>
      <p:sp>
        <p:nvSpPr>
          <p:cNvPr id="237" name="Google Shape;237;p34"/>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p>
            <a:pPr marL="0" lvl="0" indent="0" algn="l" rtl="0">
              <a:spcBef>
                <a:spcPts val="0"/>
              </a:spcBef>
              <a:spcAft>
                <a:spcPts val="1200"/>
              </a:spcAft>
              <a:buNone/>
            </a:pPr>
            <a:r>
              <a:rPr lang="en"/>
              <a:t>Crowd-sourcing for Map updates :</a:t>
            </a:r>
            <a:endParaRPr/>
          </a:p>
        </p:txBody>
      </p:sp>
      <p:sp>
        <p:nvSpPr>
          <p:cNvPr id="238" name="Google Shape;238;p34"/>
          <p:cNvSpPr txBox="1">
            <a:spLocks noGrp="1"/>
          </p:cNvSpPr>
          <p:nvPr>
            <p:ph type="subTitle" idx="4"/>
          </p:nvPr>
        </p:nvSpPr>
        <p:spPr>
          <a:xfrm>
            <a:off x="341575" y="2571750"/>
            <a:ext cx="3776100" cy="572700"/>
          </a:xfrm>
          <a:prstGeom prst="rect">
            <a:avLst/>
          </a:prstGeom>
        </p:spPr>
        <p:txBody>
          <a:bodyPr spcFirstLastPara="1" wrap="square" lIns="91425" tIns="91425" rIns="91425" bIns="91425" anchor="b" anchorCtr="0">
            <a:normAutofit/>
          </a:bodyPr>
          <a:lstStyle/>
          <a:p>
            <a:pPr marL="0" lvl="0" indent="0" algn="l" rtl="0">
              <a:spcBef>
                <a:spcPts val="0"/>
              </a:spcBef>
              <a:spcAft>
                <a:spcPts val="1200"/>
              </a:spcAft>
              <a:buNone/>
            </a:pPr>
            <a:r>
              <a:rPr lang="en"/>
              <a:t>  Data Sharing Mechanisms :</a:t>
            </a:r>
            <a:endParaRPr/>
          </a:p>
        </p:txBody>
      </p:sp>
      <p:sp>
        <p:nvSpPr>
          <p:cNvPr id="239" name="Google Shape;239;p34"/>
          <p:cNvSpPr txBox="1"/>
          <p:nvPr/>
        </p:nvSpPr>
        <p:spPr>
          <a:xfrm>
            <a:off x="5325725" y="1358350"/>
            <a:ext cx="3561600" cy="211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pic>
        <p:nvPicPr>
          <p:cNvPr id="240" name="Google Shape;240;p34"/>
          <p:cNvPicPr preferRelativeResize="0"/>
          <p:nvPr/>
        </p:nvPicPr>
        <p:blipFill rotWithShape="1">
          <a:blip r:embed="rId3">
            <a:alphaModFix/>
          </a:blip>
          <a:srcRect l="4481" t="-8600" r="13598" b="8599"/>
          <a:stretch/>
        </p:blipFill>
        <p:spPr>
          <a:xfrm>
            <a:off x="4868000" y="908125"/>
            <a:ext cx="4210050" cy="372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body" idx="2"/>
          </p:nvPr>
        </p:nvSpPr>
        <p:spPr>
          <a:xfrm>
            <a:off x="290350" y="2924375"/>
            <a:ext cx="8128200" cy="833400"/>
          </a:xfrm>
          <a:prstGeom prst="rect">
            <a:avLst/>
          </a:prstGeom>
        </p:spPr>
        <p:txBody>
          <a:bodyPr spcFirstLastPara="1" wrap="square" lIns="91425" tIns="91425" rIns="91425" bIns="91425" anchor="ctr" anchorCtr="0">
            <a:noAutofit/>
          </a:bodyPr>
          <a:lstStyle/>
          <a:p>
            <a:pPr marL="0" lvl="0" indent="0" algn="l" rtl="0">
              <a:lnSpc>
                <a:spcPct val="105000"/>
              </a:lnSpc>
              <a:spcBef>
                <a:spcPts val="0"/>
              </a:spcBef>
              <a:spcAft>
                <a:spcPts val="0"/>
              </a:spcAft>
              <a:buNone/>
            </a:pPr>
            <a:r>
              <a:rPr lang="en" dirty="0">
                <a:latin typeface="Inconsolata"/>
                <a:ea typeface="Inconsolata"/>
                <a:cs typeface="Inconsolata"/>
                <a:sym typeface="Inconsolata"/>
              </a:rPr>
              <a:t>3.  </a:t>
            </a:r>
            <a:r>
              <a:rPr lang="en" sz="1700" dirty="0">
                <a:solidFill>
                  <a:srgbClr val="FCE5CD"/>
                </a:solidFill>
                <a:latin typeface="Inconsolata"/>
                <a:ea typeface="Inconsolata"/>
                <a:cs typeface="Inconsolata"/>
                <a:sym typeface="Inconsolata"/>
              </a:rPr>
              <a:t> Uber :</a:t>
            </a:r>
            <a:r>
              <a:rPr lang="en" dirty="0">
                <a:latin typeface="Inconsolata"/>
                <a:ea typeface="Inconsolata"/>
                <a:cs typeface="Inconsolata"/>
                <a:sym typeface="Inconsolata"/>
              </a:rPr>
              <a:t> Uber is a ride-hailing service that uses GPS navigation to connect drivers       and riders.</a:t>
            </a:r>
            <a:endParaRPr dirty="0">
              <a:latin typeface="Inconsolata"/>
              <a:ea typeface="Inconsolata"/>
              <a:cs typeface="Inconsolata"/>
              <a:sym typeface="Inconsolata"/>
            </a:endParaRPr>
          </a:p>
          <a:p>
            <a:pPr marL="0" lvl="0" indent="0" algn="l" rtl="0">
              <a:lnSpc>
                <a:spcPct val="105000"/>
              </a:lnSpc>
              <a:spcBef>
                <a:spcPts val="1000"/>
              </a:spcBef>
              <a:spcAft>
                <a:spcPts val="0"/>
              </a:spcAft>
              <a:buNone/>
            </a:pPr>
            <a:r>
              <a:rPr lang="en" dirty="0">
                <a:latin typeface="Inconsolata"/>
                <a:ea typeface="Inconsolata"/>
                <a:cs typeface="Inconsolata"/>
                <a:sym typeface="Inconsolata"/>
              </a:rPr>
              <a:t>   Uber employs BIG DATA for driver Efficiency and surge pricing and demand forecasting.</a:t>
            </a:r>
            <a:endParaRPr dirty="0">
              <a:latin typeface="Inconsolata"/>
              <a:ea typeface="Inconsolata"/>
              <a:cs typeface="Inconsolata"/>
              <a:sym typeface="Inconsolata"/>
            </a:endParaRPr>
          </a:p>
          <a:p>
            <a:pPr marL="0" lvl="0" indent="0" algn="l" rtl="0">
              <a:lnSpc>
                <a:spcPct val="105000"/>
              </a:lnSpc>
              <a:spcBef>
                <a:spcPts val="1000"/>
              </a:spcBef>
              <a:spcAft>
                <a:spcPts val="1000"/>
              </a:spcAft>
              <a:buNone/>
            </a:pPr>
            <a:endParaRPr dirty="0">
              <a:latin typeface="Inconsolata"/>
              <a:ea typeface="Inconsolata"/>
              <a:cs typeface="Inconsolata"/>
              <a:sym typeface="Inconsolata"/>
            </a:endParaRPr>
          </a:p>
        </p:txBody>
      </p:sp>
      <p:sp>
        <p:nvSpPr>
          <p:cNvPr id="246" name="Google Shape;246;p35"/>
          <p:cNvSpPr txBox="1">
            <a:spLocks noGrp="1"/>
          </p:cNvSpPr>
          <p:nvPr>
            <p:ph type="body" idx="1"/>
          </p:nvPr>
        </p:nvSpPr>
        <p:spPr>
          <a:xfrm>
            <a:off x="244875" y="1643225"/>
            <a:ext cx="8128200" cy="122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Inconsolata"/>
                <a:ea typeface="Inconsolata"/>
                <a:cs typeface="Inconsolata"/>
                <a:sym typeface="Inconsolata"/>
              </a:rPr>
              <a:t>2.   </a:t>
            </a:r>
            <a:r>
              <a:rPr lang="en" sz="1700">
                <a:solidFill>
                  <a:srgbClr val="FCE5CD"/>
                </a:solidFill>
                <a:latin typeface="Inconsolata"/>
                <a:ea typeface="Inconsolata"/>
                <a:cs typeface="Inconsolata"/>
                <a:sym typeface="Inconsolata"/>
              </a:rPr>
              <a:t>Waze :</a:t>
            </a:r>
            <a:r>
              <a:rPr lang="en">
                <a:latin typeface="Inconsolata"/>
                <a:ea typeface="Inconsolata"/>
                <a:cs typeface="Inconsolata"/>
                <a:sym typeface="Inconsolata"/>
              </a:rPr>
              <a:t> It’s a community-driven navigation app that provides real-time traffic and      road information by heavily relies on BIG DATA to offer the dynamic updates of accidents ,road conditions and police presence.</a:t>
            </a:r>
            <a:endParaRPr>
              <a:latin typeface="Inconsolata"/>
              <a:ea typeface="Inconsolata"/>
              <a:cs typeface="Inconsolata"/>
              <a:sym typeface="Inconsolata"/>
            </a:endParaRPr>
          </a:p>
          <a:p>
            <a:pPr marL="0" lvl="0" indent="0" algn="l" rtl="0">
              <a:spcBef>
                <a:spcPts val="1000"/>
              </a:spcBef>
              <a:spcAft>
                <a:spcPts val="1000"/>
              </a:spcAft>
              <a:buNone/>
            </a:pPr>
            <a:endParaRPr>
              <a:latin typeface="Inconsolata"/>
              <a:ea typeface="Inconsolata"/>
              <a:cs typeface="Inconsolata"/>
              <a:sym typeface="Inconsolata"/>
            </a:endParaRPr>
          </a:p>
        </p:txBody>
      </p:sp>
      <p:sp>
        <p:nvSpPr>
          <p:cNvPr id="247" name="Google Shape;247;p35"/>
          <p:cNvSpPr txBox="1">
            <a:spLocks noGrp="1"/>
          </p:cNvSpPr>
          <p:nvPr>
            <p:ph type="body" idx="3"/>
          </p:nvPr>
        </p:nvSpPr>
        <p:spPr>
          <a:xfrm>
            <a:off x="244875" y="675325"/>
            <a:ext cx="8451600" cy="928500"/>
          </a:xfrm>
          <a:prstGeom prst="rect">
            <a:avLst/>
          </a:prstGeom>
        </p:spPr>
        <p:txBody>
          <a:bodyPr spcFirstLastPara="1" wrap="square" lIns="91425" tIns="91425" rIns="91425" bIns="91425" anchor="ctr" anchorCtr="0">
            <a:noAutofit/>
          </a:bodyPr>
          <a:lstStyle/>
          <a:p>
            <a:pPr marL="457200" lvl="0" indent="-317500" algn="l" rtl="0">
              <a:lnSpc>
                <a:spcPct val="105000"/>
              </a:lnSpc>
              <a:spcBef>
                <a:spcPts val="0"/>
              </a:spcBef>
              <a:spcAft>
                <a:spcPts val="0"/>
              </a:spcAft>
              <a:buSzPts val="1400"/>
              <a:buFont typeface="Inconsolata"/>
              <a:buAutoNum type="arabicPeriod"/>
            </a:pPr>
            <a:r>
              <a:rPr lang="en" sz="1700" dirty="0">
                <a:solidFill>
                  <a:srgbClr val="FCE5CD"/>
                </a:solidFill>
                <a:latin typeface="Inconsolata"/>
                <a:ea typeface="Inconsolata"/>
                <a:cs typeface="Inconsolata"/>
                <a:sym typeface="Inconsolata"/>
              </a:rPr>
              <a:t>Google Maps : </a:t>
            </a:r>
            <a:r>
              <a:rPr lang="en" dirty="0">
                <a:latin typeface="Inconsolata"/>
                <a:ea typeface="Inconsolata"/>
                <a:cs typeface="Inconsolata"/>
                <a:sym typeface="Inconsolata"/>
              </a:rPr>
              <a:t>Google Maps is one of the most widely used navigation application                 globally . It extensively uses BIG DATA to provide accurate and up-to-date mapping information .</a:t>
            </a:r>
            <a:endParaRPr sz="1400" dirty="0">
              <a:latin typeface="Inconsolata"/>
              <a:ea typeface="Inconsolata"/>
              <a:cs typeface="Inconsolata"/>
              <a:sym typeface="Inconsolata"/>
            </a:endParaRPr>
          </a:p>
        </p:txBody>
      </p:sp>
      <p:sp>
        <p:nvSpPr>
          <p:cNvPr id="248" name="Google Shape;248;p35"/>
          <p:cNvSpPr txBox="1">
            <a:spLocks noGrp="1"/>
          </p:cNvSpPr>
          <p:nvPr>
            <p:ph type="title"/>
          </p:nvPr>
        </p:nvSpPr>
        <p:spPr>
          <a:xfrm>
            <a:off x="355875" y="102625"/>
            <a:ext cx="8229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520">
                <a:latin typeface="Lora"/>
                <a:ea typeface="Lora"/>
                <a:cs typeface="Lora"/>
                <a:sym typeface="Lora"/>
              </a:rPr>
              <a:t>Case Studies :</a:t>
            </a:r>
            <a:endParaRPr sz="2520">
              <a:latin typeface="Lora"/>
              <a:ea typeface="Lora"/>
              <a:cs typeface="Lora"/>
              <a:sym typeface="Lora"/>
            </a:endParaRPr>
          </a:p>
        </p:txBody>
      </p:sp>
      <p:cxnSp>
        <p:nvCxnSpPr>
          <p:cNvPr id="249" name="Google Shape;249;p35"/>
          <p:cNvCxnSpPr/>
          <p:nvPr/>
        </p:nvCxnSpPr>
        <p:spPr>
          <a:xfrm>
            <a:off x="244875" y="1603836"/>
            <a:ext cx="7770600" cy="0"/>
          </a:xfrm>
          <a:prstGeom prst="straightConnector1">
            <a:avLst/>
          </a:prstGeom>
          <a:noFill/>
          <a:ln w="19050" cap="flat" cmpd="sng">
            <a:solidFill>
              <a:schemeClr val="dk1"/>
            </a:solidFill>
            <a:prstDash val="solid"/>
            <a:round/>
            <a:headEnd type="none" w="med" len="med"/>
            <a:tailEnd type="none" w="med" len="med"/>
          </a:ln>
        </p:spPr>
      </p:cxnSp>
      <p:cxnSp>
        <p:nvCxnSpPr>
          <p:cNvPr id="250" name="Google Shape;250;p35"/>
          <p:cNvCxnSpPr/>
          <p:nvPr/>
        </p:nvCxnSpPr>
        <p:spPr>
          <a:xfrm>
            <a:off x="290350" y="2571739"/>
            <a:ext cx="7770600" cy="0"/>
          </a:xfrm>
          <a:prstGeom prst="straightConnector1">
            <a:avLst/>
          </a:prstGeom>
          <a:noFill/>
          <a:ln w="19050" cap="flat" cmpd="sng">
            <a:solidFill>
              <a:schemeClr val="dk1"/>
            </a:solidFill>
            <a:prstDash val="solid"/>
            <a:round/>
            <a:headEnd type="none" w="med" len="med"/>
            <a:tailEnd type="none" w="med" len="med"/>
          </a:ln>
        </p:spPr>
      </p:cxnSp>
      <p:cxnSp>
        <p:nvCxnSpPr>
          <p:cNvPr id="251" name="Google Shape;251;p35"/>
          <p:cNvCxnSpPr/>
          <p:nvPr/>
        </p:nvCxnSpPr>
        <p:spPr>
          <a:xfrm>
            <a:off x="290350" y="675325"/>
            <a:ext cx="7770600" cy="0"/>
          </a:xfrm>
          <a:prstGeom prst="straightConnector1">
            <a:avLst/>
          </a:prstGeom>
          <a:noFill/>
          <a:ln w="19050" cap="flat" cmpd="sng">
            <a:solidFill>
              <a:schemeClr val="dk1"/>
            </a:solidFill>
            <a:prstDash val="solid"/>
            <a:round/>
            <a:headEnd type="none" w="med" len="med"/>
            <a:tailEnd type="none" w="med" len="med"/>
          </a:ln>
        </p:spPr>
      </p:cxnSp>
      <p:cxnSp>
        <p:nvCxnSpPr>
          <p:cNvPr id="252" name="Google Shape;252;p35"/>
          <p:cNvCxnSpPr/>
          <p:nvPr/>
        </p:nvCxnSpPr>
        <p:spPr>
          <a:xfrm>
            <a:off x="290350" y="3757875"/>
            <a:ext cx="7770600" cy="0"/>
          </a:xfrm>
          <a:prstGeom prst="straightConnector1">
            <a:avLst/>
          </a:prstGeom>
          <a:noFill/>
          <a:ln w="19050" cap="flat" cmpd="sng">
            <a:solidFill>
              <a:schemeClr val="dk1"/>
            </a:solidFill>
            <a:prstDash val="solid"/>
            <a:round/>
            <a:headEnd type="none" w="med" len="med"/>
            <a:tailEnd type="none" w="med" len="med"/>
          </a:ln>
        </p:spPr>
      </p:cxnSp>
      <p:sp>
        <p:nvSpPr>
          <p:cNvPr id="253" name="Google Shape;253;p35"/>
          <p:cNvSpPr txBox="1"/>
          <p:nvPr/>
        </p:nvSpPr>
        <p:spPr>
          <a:xfrm>
            <a:off x="244875" y="3866750"/>
            <a:ext cx="8173800" cy="10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Inconsolata"/>
                <a:ea typeface="Inconsolata"/>
                <a:cs typeface="Inconsolata"/>
                <a:sym typeface="Inconsolata"/>
              </a:rPr>
              <a:t>4.   </a:t>
            </a:r>
            <a:r>
              <a:rPr lang="en" sz="1700">
                <a:solidFill>
                  <a:srgbClr val="FCE5CD"/>
                </a:solidFill>
                <a:latin typeface="Inconsolata"/>
                <a:ea typeface="Inconsolata"/>
                <a:cs typeface="Inconsolata"/>
                <a:sym typeface="Inconsolata"/>
              </a:rPr>
              <a:t>Here : </a:t>
            </a:r>
            <a:r>
              <a:rPr lang="en">
                <a:solidFill>
                  <a:schemeClr val="dk1"/>
                </a:solidFill>
                <a:latin typeface="Inconsolata"/>
                <a:ea typeface="Inconsolata"/>
                <a:cs typeface="Inconsolata"/>
                <a:sym typeface="Inconsolata"/>
              </a:rPr>
              <a:t>Here technologies provides mapping and location based services for businesses and individuals. It uses Big Data to create highly accurate maps for AUTONOMOUS VEHICLES</a:t>
            </a:r>
            <a:endParaRPr>
              <a:solidFill>
                <a:schemeClr val="dk1"/>
              </a:solidFill>
              <a:latin typeface="Inconsolata"/>
              <a:ea typeface="Inconsolata"/>
              <a:cs typeface="Inconsolata"/>
              <a:sym typeface="Inconsolata"/>
            </a:endParaRPr>
          </a:p>
          <a:p>
            <a:pPr marL="0" lvl="0" indent="0" algn="l" rtl="0">
              <a:spcBef>
                <a:spcPts val="0"/>
              </a:spcBef>
              <a:spcAft>
                <a:spcPts val="0"/>
              </a:spcAft>
              <a:buNone/>
            </a:pPr>
            <a:r>
              <a:rPr lang="en">
                <a:solidFill>
                  <a:schemeClr val="dk1"/>
                </a:solidFill>
                <a:latin typeface="Inconsolata"/>
                <a:ea typeface="Inconsolata"/>
                <a:cs typeface="Inconsolata"/>
                <a:sym typeface="Inconsolata"/>
              </a:rPr>
              <a:t>Including real-time information about lane , traffic signals and more for safe and efficient automatic driving.</a:t>
            </a:r>
            <a:endParaRPr>
              <a:solidFill>
                <a:schemeClr val="dk1"/>
              </a:solidFill>
              <a:latin typeface="Inconsolata"/>
              <a:ea typeface="Inconsolata"/>
              <a:cs typeface="Inconsolata"/>
              <a:sym typeface="Inconsolat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p:nvPr>
        </p:nvSpPr>
        <p:spPr>
          <a:xfrm>
            <a:off x="271200" y="364800"/>
            <a:ext cx="8229600" cy="57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520">
                <a:latin typeface="Lora"/>
                <a:ea typeface="Lora"/>
                <a:cs typeface="Lora"/>
                <a:sym typeface="Lora"/>
              </a:rPr>
              <a:t>Future trends of Big data and GPS integration</a:t>
            </a:r>
            <a:endParaRPr sz="2520">
              <a:latin typeface="Lora"/>
              <a:ea typeface="Lora"/>
              <a:cs typeface="Lora"/>
              <a:sym typeface="Lora"/>
            </a:endParaRPr>
          </a:p>
        </p:txBody>
      </p:sp>
      <p:sp>
        <p:nvSpPr>
          <p:cNvPr id="259" name="Google Shape;259;p36"/>
          <p:cNvSpPr txBox="1">
            <a:spLocks noGrp="1"/>
          </p:cNvSpPr>
          <p:nvPr>
            <p:ph type="body" idx="4294967295"/>
          </p:nvPr>
        </p:nvSpPr>
        <p:spPr>
          <a:xfrm>
            <a:off x="108975" y="1402400"/>
            <a:ext cx="4574400" cy="36276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Inconsolata"/>
              <a:buChar char="●"/>
            </a:pPr>
            <a:r>
              <a:rPr lang="en" sz="1400">
                <a:latin typeface="Inconsolata"/>
                <a:ea typeface="Inconsolata"/>
                <a:cs typeface="Inconsolata"/>
                <a:sym typeface="Inconsolata"/>
              </a:rPr>
              <a:t>5G Technology</a:t>
            </a:r>
            <a:endParaRPr sz="1400">
              <a:latin typeface="Inconsolata"/>
              <a:ea typeface="Inconsolata"/>
              <a:cs typeface="Inconsolata"/>
              <a:sym typeface="Inconsolata"/>
            </a:endParaRPr>
          </a:p>
          <a:p>
            <a:pPr marL="457200" lvl="0" indent="-317500" algn="l" rtl="0">
              <a:lnSpc>
                <a:spcPct val="150000"/>
              </a:lnSpc>
              <a:spcBef>
                <a:spcPts val="0"/>
              </a:spcBef>
              <a:spcAft>
                <a:spcPts val="0"/>
              </a:spcAft>
              <a:buSzPts val="1400"/>
              <a:buFont typeface="Inconsolata"/>
              <a:buChar char="●"/>
            </a:pPr>
            <a:r>
              <a:rPr lang="en" sz="1400">
                <a:latin typeface="Inconsolata"/>
                <a:ea typeface="Inconsolata"/>
                <a:cs typeface="Inconsolata"/>
                <a:sym typeface="Inconsolata"/>
              </a:rPr>
              <a:t>Internet of Things </a:t>
            </a:r>
            <a:endParaRPr sz="1400">
              <a:latin typeface="Inconsolata"/>
              <a:ea typeface="Inconsolata"/>
              <a:cs typeface="Inconsolata"/>
              <a:sym typeface="Inconsolata"/>
            </a:endParaRPr>
          </a:p>
          <a:p>
            <a:pPr marL="457200" lvl="0" indent="-317500" algn="l" rtl="0">
              <a:lnSpc>
                <a:spcPct val="150000"/>
              </a:lnSpc>
              <a:spcBef>
                <a:spcPts val="0"/>
              </a:spcBef>
              <a:spcAft>
                <a:spcPts val="0"/>
              </a:spcAft>
              <a:buSzPts val="1400"/>
              <a:buFont typeface="Inconsolata"/>
              <a:buChar char="●"/>
            </a:pPr>
            <a:r>
              <a:rPr lang="en" sz="1400">
                <a:latin typeface="Inconsolata"/>
                <a:ea typeface="Inconsolata"/>
                <a:cs typeface="Inconsolata"/>
                <a:sym typeface="Inconsolata"/>
              </a:rPr>
              <a:t>Artificial Intelligence and Machine Learning</a:t>
            </a:r>
            <a:endParaRPr sz="1400">
              <a:latin typeface="Inconsolata"/>
              <a:ea typeface="Inconsolata"/>
              <a:cs typeface="Inconsolata"/>
              <a:sym typeface="Inconsolata"/>
            </a:endParaRPr>
          </a:p>
          <a:p>
            <a:pPr marL="457200" lvl="0" indent="-317500" algn="l" rtl="0">
              <a:lnSpc>
                <a:spcPct val="150000"/>
              </a:lnSpc>
              <a:spcBef>
                <a:spcPts val="0"/>
              </a:spcBef>
              <a:spcAft>
                <a:spcPts val="0"/>
              </a:spcAft>
              <a:buSzPts val="1400"/>
              <a:buFont typeface="Inconsolata"/>
              <a:buChar char="●"/>
            </a:pPr>
            <a:r>
              <a:rPr lang="en" sz="1400">
                <a:latin typeface="Inconsolata"/>
                <a:ea typeface="Inconsolata"/>
                <a:cs typeface="Inconsolata"/>
                <a:sym typeface="Inconsolata"/>
              </a:rPr>
              <a:t>Augmented Reality</a:t>
            </a:r>
            <a:endParaRPr sz="1400">
              <a:latin typeface="Inconsolata"/>
              <a:ea typeface="Inconsolata"/>
              <a:cs typeface="Inconsolata"/>
              <a:sym typeface="Inconsolata"/>
            </a:endParaRPr>
          </a:p>
          <a:p>
            <a:pPr marL="457200" lvl="0" indent="-317500" algn="l" rtl="0">
              <a:lnSpc>
                <a:spcPct val="150000"/>
              </a:lnSpc>
              <a:spcBef>
                <a:spcPts val="0"/>
              </a:spcBef>
              <a:spcAft>
                <a:spcPts val="0"/>
              </a:spcAft>
              <a:buSzPts val="1400"/>
              <a:buFont typeface="Inconsolata"/>
              <a:buChar char="●"/>
            </a:pPr>
            <a:r>
              <a:rPr lang="en" sz="1400">
                <a:latin typeface="Inconsolata"/>
                <a:ea typeface="Inconsolata"/>
                <a:cs typeface="Inconsolata"/>
                <a:sym typeface="Inconsolata"/>
              </a:rPr>
              <a:t>BlockChain for secure location Data</a:t>
            </a:r>
            <a:endParaRPr sz="1400">
              <a:latin typeface="Inconsolata"/>
              <a:ea typeface="Inconsolata"/>
              <a:cs typeface="Inconsolata"/>
              <a:sym typeface="Inconsolata"/>
            </a:endParaRPr>
          </a:p>
        </p:txBody>
      </p:sp>
      <p:sp>
        <p:nvSpPr>
          <p:cNvPr id="260" name="Google Shape;260;p36"/>
          <p:cNvSpPr txBox="1"/>
          <p:nvPr/>
        </p:nvSpPr>
        <p:spPr>
          <a:xfrm>
            <a:off x="5064225" y="622150"/>
            <a:ext cx="4242000" cy="256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pic>
        <p:nvPicPr>
          <p:cNvPr id="261" name="Google Shape;261;p36"/>
          <p:cNvPicPr preferRelativeResize="0"/>
          <p:nvPr/>
        </p:nvPicPr>
        <p:blipFill>
          <a:blip r:embed="rId3">
            <a:alphaModFix/>
          </a:blip>
          <a:stretch>
            <a:fillRect/>
          </a:stretch>
        </p:blipFill>
        <p:spPr>
          <a:xfrm>
            <a:off x="4760350" y="1169375"/>
            <a:ext cx="4322851" cy="292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7"/>
          <p:cNvSpPr txBox="1">
            <a:spLocks noGrp="1"/>
          </p:cNvSpPr>
          <p:nvPr>
            <p:ph type="body" idx="5"/>
          </p:nvPr>
        </p:nvSpPr>
        <p:spPr>
          <a:xfrm rot="10800000" flipH="1">
            <a:off x="6080700" y="5198103"/>
            <a:ext cx="2606100" cy="8544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endParaRPr sz="1300">
              <a:latin typeface="Inconsolata"/>
              <a:ea typeface="Inconsolata"/>
              <a:cs typeface="Inconsolata"/>
              <a:sym typeface="Inconsolata"/>
            </a:endParaRPr>
          </a:p>
        </p:txBody>
      </p:sp>
      <p:sp>
        <p:nvSpPr>
          <p:cNvPr id="267" name="Google Shape;267;p37"/>
          <p:cNvSpPr txBox="1">
            <a:spLocks noGrp="1"/>
          </p:cNvSpPr>
          <p:nvPr>
            <p:ph type="subTitle" idx="4"/>
          </p:nvPr>
        </p:nvSpPr>
        <p:spPr>
          <a:xfrm>
            <a:off x="342500" y="1255000"/>
            <a:ext cx="8298900" cy="2988300"/>
          </a:xfrm>
          <a:prstGeom prst="rect">
            <a:avLst/>
          </a:prstGeom>
        </p:spPr>
        <p:txBody>
          <a:bodyPr spcFirstLastPara="1" wrap="square" lIns="91425" tIns="0" rIns="91425" bIns="0" anchor="t" anchorCtr="0">
            <a:noAutofit/>
          </a:bodyPr>
          <a:lstStyle/>
          <a:p>
            <a:pPr marL="914400" lvl="0" indent="-342900" algn="l" rtl="0">
              <a:lnSpc>
                <a:spcPct val="115000"/>
              </a:lnSpc>
              <a:spcBef>
                <a:spcPts val="0"/>
              </a:spcBef>
              <a:spcAft>
                <a:spcPts val="0"/>
              </a:spcAft>
              <a:buClr>
                <a:srgbClr val="CCCCCC"/>
              </a:buClr>
              <a:buSzPts val="1800"/>
              <a:buFont typeface="Lora SemiBold"/>
              <a:buAutoNum type="arabicPeriod"/>
            </a:pPr>
            <a:r>
              <a:rPr lang="en">
                <a:solidFill>
                  <a:srgbClr val="CCCCCC"/>
                </a:solidFill>
                <a:latin typeface="Lora SemiBold"/>
                <a:ea typeface="Lora SemiBold"/>
                <a:cs typeface="Lora SemiBold"/>
                <a:sym typeface="Lora SemiBold"/>
              </a:rPr>
              <a:t>Privacy Concerns : </a:t>
            </a:r>
            <a:r>
              <a:rPr lang="en" sz="1400">
                <a:solidFill>
                  <a:schemeClr val="dk1"/>
                </a:solidFill>
                <a:latin typeface="Inconsolata SemiBold"/>
                <a:ea typeface="Inconsolata SemiBold"/>
                <a:cs typeface="Inconsolata SemiBold"/>
                <a:sym typeface="Inconsolata SemiBold"/>
              </a:rPr>
              <a:t>Collecting and processing large volumes of location data can raise privacy concerns, as users may be apprehensive about sharing their precise whereabouts.</a:t>
            </a:r>
            <a:endParaRPr sz="1400">
              <a:solidFill>
                <a:schemeClr val="dk1"/>
              </a:solidFill>
              <a:latin typeface="Inconsolata SemiBold"/>
              <a:ea typeface="Inconsolata SemiBold"/>
              <a:cs typeface="Inconsolata SemiBold"/>
              <a:sym typeface="Inconsolata SemiBold"/>
            </a:endParaRPr>
          </a:p>
          <a:p>
            <a:pPr marL="914400" lvl="0" indent="-342900" algn="l" rtl="0">
              <a:lnSpc>
                <a:spcPct val="115000"/>
              </a:lnSpc>
              <a:spcBef>
                <a:spcPts val="0"/>
              </a:spcBef>
              <a:spcAft>
                <a:spcPts val="0"/>
              </a:spcAft>
              <a:buClr>
                <a:srgbClr val="CCCCCC"/>
              </a:buClr>
              <a:buSzPts val="1800"/>
              <a:buFont typeface="Lora SemiBold"/>
              <a:buAutoNum type="arabicPeriod"/>
            </a:pPr>
            <a:r>
              <a:rPr lang="en">
                <a:solidFill>
                  <a:srgbClr val="CCCCCC"/>
                </a:solidFill>
                <a:latin typeface="Lora SemiBold"/>
                <a:ea typeface="Lora SemiBold"/>
                <a:cs typeface="Lora SemiBold"/>
                <a:sym typeface="Lora SemiBold"/>
              </a:rPr>
              <a:t>Data Security :</a:t>
            </a:r>
            <a:r>
              <a:rPr lang="en" sz="1400">
                <a:solidFill>
                  <a:schemeClr val="dk1"/>
                </a:solidFill>
                <a:latin typeface="Inconsolata SemiBold"/>
                <a:ea typeface="Inconsolata SemiBold"/>
                <a:cs typeface="Inconsolata SemiBold"/>
                <a:sym typeface="Inconsolata SemiBold"/>
              </a:rPr>
              <a:t>Storing and managing vast amounts of sensitive location data  requires robust security measures to prevent unauthorized access or data breaches.</a:t>
            </a:r>
            <a:endParaRPr sz="1400">
              <a:solidFill>
                <a:schemeClr val="dk1"/>
              </a:solidFill>
              <a:latin typeface="Inconsolata SemiBold"/>
              <a:ea typeface="Inconsolata SemiBold"/>
              <a:cs typeface="Inconsolata SemiBold"/>
              <a:sym typeface="Inconsolata SemiBold"/>
            </a:endParaRPr>
          </a:p>
          <a:p>
            <a:pPr marL="914400" lvl="0" indent="-342900" algn="l" rtl="0">
              <a:lnSpc>
                <a:spcPct val="115000"/>
              </a:lnSpc>
              <a:spcBef>
                <a:spcPts val="0"/>
              </a:spcBef>
              <a:spcAft>
                <a:spcPts val="0"/>
              </a:spcAft>
              <a:buClr>
                <a:srgbClr val="CCCCCC"/>
              </a:buClr>
              <a:buSzPts val="1800"/>
              <a:buFont typeface="Lora SemiBold"/>
              <a:buAutoNum type="arabicPeriod"/>
            </a:pPr>
            <a:r>
              <a:rPr lang="en">
                <a:solidFill>
                  <a:srgbClr val="CCCCCC"/>
                </a:solidFill>
                <a:latin typeface="Lora SemiBold"/>
                <a:ea typeface="Lora SemiBold"/>
                <a:cs typeface="Lora SemiBold"/>
                <a:sym typeface="Lora SemiBold"/>
              </a:rPr>
              <a:t>Data Quality and Accuracy: </a:t>
            </a:r>
            <a:r>
              <a:rPr lang="en" sz="1400">
                <a:solidFill>
                  <a:schemeClr val="dk1"/>
                </a:solidFill>
                <a:latin typeface="Inconsolata SemiBold"/>
                <a:ea typeface="Inconsolata SemiBold"/>
                <a:cs typeface="Inconsolata SemiBold"/>
                <a:sym typeface="Inconsolata SemiBold"/>
              </a:rPr>
              <a:t>Ensuring the quality and accuracy of the data collected is crucial for reliable GPS navigation.</a:t>
            </a:r>
            <a:endParaRPr sz="1400">
              <a:solidFill>
                <a:schemeClr val="dk1"/>
              </a:solidFill>
              <a:latin typeface="Inconsolata SemiBold"/>
              <a:ea typeface="Inconsolata SemiBold"/>
              <a:cs typeface="Inconsolata SemiBold"/>
              <a:sym typeface="Inconsolata SemiBold"/>
            </a:endParaRPr>
          </a:p>
          <a:p>
            <a:pPr marL="914400" lvl="0" indent="-342900" algn="l" rtl="0">
              <a:lnSpc>
                <a:spcPct val="115000"/>
              </a:lnSpc>
              <a:spcBef>
                <a:spcPts val="0"/>
              </a:spcBef>
              <a:spcAft>
                <a:spcPts val="0"/>
              </a:spcAft>
              <a:buClr>
                <a:srgbClr val="CCCCCC"/>
              </a:buClr>
              <a:buSzPts val="1800"/>
              <a:buFont typeface="Lora SemiBold"/>
              <a:buAutoNum type="arabicPeriod"/>
            </a:pPr>
            <a:r>
              <a:rPr lang="en">
                <a:solidFill>
                  <a:srgbClr val="CCCCCC"/>
                </a:solidFill>
                <a:latin typeface="Lora SemiBold"/>
                <a:ea typeface="Lora SemiBold"/>
                <a:cs typeface="Lora SemiBold"/>
                <a:sym typeface="Lora SemiBold"/>
              </a:rPr>
              <a:t>Scaling Infrastructure:</a:t>
            </a:r>
            <a:r>
              <a:rPr lang="en" sz="1400">
                <a:solidFill>
                  <a:schemeClr val="dk1"/>
                </a:solidFill>
                <a:latin typeface="Inconsolata SemiBold"/>
                <a:ea typeface="Inconsolata SemiBold"/>
                <a:cs typeface="Inconsolata SemiBold"/>
                <a:sym typeface="Inconsolata SemiBold"/>
              </a:rPr>
              <a:t>Processing and storing large volumes of data requires a robust and scalable infrastructure</a:t>
            </a:r>
            <a:r>
              <a:rPr lang="en" sz="1400">
                <a:solidFill>
                  <a:schemeClr val="dk1"/>
                </a:solidFill>
                <a:latin typeface="Lora SemiBold"/>
                <a:ea typeface="Lora SemiBold"/>
                <a:cs typeface="Lora SemiBold"/>
                <a:sym typeface="Lora SemiBold"/>
              </a:rPr>
              <a:t>.</a:t>
            </a:r>
            <a:endParaRPr sz="1400">
              <a:solidFill>
                <a:schemeClr val="dk1"/>
              </a:solidFill>
              <a:latin typeface="Lora SemiBold"/>
              <a:ea typeface="Lora SemiBold"/>
              <a:cs typeface="Lora SemiBold"/>
              <a:sym typeface="Lora SemiBold"/>
            </a:endParaRPr>
          </a:p>
          <a:p>
            <a:pPr marL="914400" lvl="0" indent="-342900" algn="l" rtl="0">
              <a:lnSpc>
                <a:spcPct val="115000"/>
              </a:lnSpc>
              <a:spcBef>
                <a:spcPts val="0"/>
              </a:spcBef>
              <a:spcAft>
                <a:spcPts val="0"/>
              </a:spcAft>
              <a:buClr>
                <a:srgbClr val="CCCCCC"/>
              </a:buClr>
              <a:buSzPts val="1800"/>
              <a:buFont typeface="Lora SemiBold"/>
              <a:buAutoNum type="arabicPeriod"/>
            </a:pPr>
            <a:r>
              <a:rPr lang="en">
                <a:solidFill>
                  <a:srgbClr val="CCCCCC"/>
                </a:solidFill>
                <a:latin typeface="Lora SemiBold"/>
                <a:ea typeface="Lora SemiBold"/>
                <a:cs typeface="Lora SemiBold"/>
                <a:sym typeface="Lora SemiBold"/>
              </a:rPr>
              <a:t>Ethical Use of data :</a:t>
            </a:r>
            <a:r>
              <a:rPr lang="en" sz="1400">
                <a:solidFill>
                  <a:schemeClr val="dk1"/>
                </a:solidFill>
                <a:latin typeface="Inconsolata SemiBold"/>
                <a:ea typeface="Inconsolata SemiBold"/>
                <a:cs typeface="Inconsolata SemiBold"/>
                <a:sym typeface="Inconsolata SemiBold"/>
              </a:rPr>
              <a:t>Ensuring that data is used ethically and for legitimate purposes is critical to building trust with users.</a:t>
            </a:r>
            <a:endParaRPr sz="1400">
              <a:solidFill>
                <a:schemeClr val="dk1"/>
              </a:solidFill>
              <a:latin typeface="Inconsolata SemiBold"/>
              <a:ea typeface="Inconsolata SemiBold"/>
              <a:cs typeface="Inconsolata SemiBold"/>
              <a:sym typeface="Inconsolata SemiBold"/>
            </a:endParaRPr>
          </a:p>
        </p:txBody>
      </p:sp>
      <p:sp>
        <p:nvSpPr>
          <p:cNvPr id="268" name="Google Shape;268;p37"/>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520">
                <a:latin typeface="Lora"/>
                <a:ea typeface="Lora"/>
                <a:cs typeface="Lora"/>
                <a:sym typeface="Lora"/>
              </a:rPr>
              <a:t> Hurdles with Big Data Implementation in GPS</a:t>
            </a:r>
            <a:endParaRPr sz="2520">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8"/>
          <p:cNvSpPr txBox="1">
            <a:spLocks noGrp="1"/>
          </p:cNvSpPr>
          <p:nvPr>
            <p:ph type="subTitle" idx="2"/>
          </p:nvPr>
        </p:nvSpPr>
        <p:spPr>
          <a:xfrm>
            <a:off x="891675" y="1083875"/>
            <a:ext cx="3965700" cy="1244400"/>
          </a:xfrm>
          <a:prstGeom prst="rect">
            <a:avLst/>
          </a:prstGeom>
        </p:spPr>
        <p:txBody>
          <a:bodyPr spcFirstLastPara="1" wrap="square" lIns="137150" tIns="182875" rIns="137150" bIns="91425" anchor="t" anchorCtr="0">
            <a:normAutofit/>
          </a:bodyPr>
          <a:lstStyle/>
          <a:p>
            <a:pPr marL="0" lvl="0" indent="0" algn="l" rtl="0">
              <a:spcBef>
                <a:spcPts val="0"/>
              </a:spcBef>
              <a:spcAft>
                <a:spcPts val="0"/>
              </a:spcAft>
              <a:buNone/>
            </a:pPr>
            <a:r>
              <a:rPr lang="en" sz="1400">
                <a:solidFill>
                  <a:schemeClr val="dk1"/>
                </a:solidFill>
              </a:rPr>
              <a:t>For Privacy issues :</a:t>
            </a:r>
            <a:endParaRPr sz="1400">
              <a:solidFill>
                <a:schemeClr val="dk1"/>
              </a:solidFill>
            </a:endParaRPr>
          </a:p>
          <a:p>
            <a:pPr marL="457200" lvl="0" indent="-342900" algn="l" rtl="0">
              <a:spcBef>
                <a:spcPts val="1000"/>
              </a:spcBef>
              <a:spcAft>
                <a:spcPts val="0"/>
              </a:spcAft>
              <a:buClr>
                <a:schemeClr val="dk1"/>
              </a:buClr>
              <a:buSzPts val="1800"/>
              <a:buChar char="➔"/>
            </a:pPr>
            <a:r>
              <a:rPr lang="en">
                <a:solidFill>
                  <a:schemeClr val="dk1"/>
                </a:solidFill>
              </a:rPr>
              <a:t>  </a:t>
            </a:r>
            <a:r>
              <a:rPr lang="en" sz="1300">
                <a:solidFill>
                  <a:schemeClr val="dk1"/>
                </a:solidFill>
                <a:latin typeface="Inconsolata SemiBold"/>
                <a:ea typeface="Inconsolata SemiBold"/>
                <a:cs typeface="Inconsolata SemiBold"/>
                <a:sym typeface="Inconsolata SemiBold"/>
              </a:rPr>
              <a:t>Transparency and Consent</a:t>
            </a:r>
            <a:endParaRPr sz="1300">
              <a:solidFill>
                <a:schemeClr val="dk1"/>
              </a:solidFill>
              <a:latin typeface="Inconsolata SemiBold"/>
              <a:ea typeface="Inconsolata SemiBold"/>
              <a:cs typeface="Inconsolata SemiBold"/>
              <a:sym typeface="Inconsolata SemiBold"/>
            </a:endParaRPr>
          </a:p>
          <a:p>
            <a:pPr marL="457200" lvl="0" indent="-311150" algn="l" rtl="0">
              <a:spcBef>
                <a:spcPts val="0"/>
              </a:spcBef>
              <a:spcAft>
                <a:spcPts val="0"/>
              </a:spcAft>
              <a:buClr>
                <a:schemeClr val="dk1"/>
              </a:buClr>
              <a:buSzPts val="1300"/>
              <a:buFont typeface="Inconsolata SemiBold"/>
              <a:buChar char="➔"/>
            </a:pPr>
            <a:r>
              <a:rPr lang="en" sz="1300">
                <a:solidFill>
                  <a:schemeClr val="dk1"/>
                </a:solidFill>
                <a:latin typeface="Inconsolata SemiBold"/>
                <a:ea typeface="Inconsolata SemiBold"/>
                <a:cs typeface="Inconsolata SemiBold"/>
                <a:sym typeface="Inconsolata SemiBold"/>
              </a:rPr>
              <a:t> Anonymization and Aggregation</a:t>
            </a:r>
            <a:endParaRPr sz="1300">
              <a:solidFill>
                <a:schemeClr val="dk1"/>
              </a:solidFill>
              <a:latin typeface="Inconsolata SemiBold"/>
              <a:ea typeface="Inconsolata SemiBold"/>
              <a:cs typeface="Inconsolata SemiBold"/>
              <a:sym typeface="Inconsolata SemiBold"/>
            </a:endParaRPr>
          </a:p>
        </p:txBody>
      </p:sp>
      <p:sp>
        <p:nvSpPr>
          <p:cNvPr id="274" name="Google Shape;274;p38"/>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Strategies to Mitigate the  Challenges</a:t>
            </a:r>
            <a:endParaRPr/>
          </a:p>
        </p:txBody>
      </p:sp>
      <p:sp>
        <p:nvSpPr>
          <p:cNvPr id="275" name="Google Shape;275;p38"/>
          <p:cNvSpPr txBox="1">
            <a:spLocks noGrp="1"/>
          </p:cNvSpPr>
          <p:nvPr>
            <p:ph type="body" idx="3"/>
          </p:nvPr>
        </p:nvSpPr>
        <p:spPr>
          <a:xfrm>
            <a:off x="4747450" y="2571750"/>
            <a:ext cx="2606100" cy="1376700"/>
          </a:xfrm>
          <a:prstGeom prst="rect">
            <a:avLst/>
          </a:prstGeom>
        </p:spPr>
        <p:txBody>
          <a:bodyPr spcFirstLastPara="1" wrap="square" lIns="137150" tIns="182875" rIns="137150" bIns="91425" anchor="t" anchorCtr="0">
            <a:normAutofit/>
          </a:bodyPr>
          <a:lstStyle/>
          <a:p>
            <a:pPr marL="0" lvl="0" indent="0" algn="l" rtl="0">
              <a:spcBef>
                <a:spcPts val="0"/>
              </a:spcBef>
              <a:spcAft>
                <a:spcPts val="0"/>
              </a:spcAft>
              <a:buNone/>
            </a:pPr>
            <a:r>
              <a:rPr lang="en" sz="1400" b="1"/>
              <a:t>For Scaling Infrastructure :</a:t>
            </a:r>
            <a:endParaRPr sz="1400" b="1"/>
          </a:p>
          <a:p>
            <a:pPr marL="457200" lvl="0" indent="-311150" algn="l" rtl="0">
              <a:spcBef>
                <a:spcPts val="1000"/>
              </a:spcBef>
              <a:spcAft>
                <a:spcPts val="0"/>
              </a:spcAft>
              <a:buSzPts val="1300"/>
              <a:buChar char="➔"/>
            </a:pPr>
            <a:r>
              <a:rPr lang="en" sz="1300"/>
              <a:t>   </a:t>
            </a:r>
            <a:r>
              <a:rPr lang="en" sz="1300">
                <a:latin typeface="Inconsolata"/>
                <a:ea typeface="Inconsolata"/>
                <a:cs typeface="Inconsolata"/>
                <a:sym typeface="Inconsolata"/>
              </a:rPr>
              <a:t> Cloud based Solution</a:t>
            </a:r>
            <a:endParaRPr sz="1300">
              <a:latin typeface="Inconsolata"/>
              <a:ea typeface="Inconsolata"/>
              <a:cs typeface="Inconsolata"/>
              <a:sym typeface="Inconsolata"/>
            </a:endParaRPr>
          </a:p>
          <a:p>
            <a:pPr marL="457200" lvl="0" indent="-311150" algn="l" rtl="0">
              <a:spcBef>
                <a:spcPts val="0"/>
              </a:spcBef>
              <a:spcAft>
                <a:spcPts val="0"/>
              </a:spcAft>
              <a:buSzPts val="1300"/>
              <a:buFont typeface="Inconsolata"/>
              <a:buChar char="➔"/>
            </a:pPr>
            <a:r>
              <a:rPr lang="en" sz="1300">
                <a:latin typeface="Inconsolata"/>
                <a:ea typeface="Inconsolata"/>
                <a:cs typeface="Inconsolata"/>
                <a:sym typeface="Inconsolata"/>
              </a:rPr>
              <a:t>   Distributed System</a:t>
            </a:r>
            <a:endParaRPr sz="1300">
              <a:latin typeface="Inconsolata"/>
              <a:ea typeface="Inconsolata"/>
              <a:cs typeface="Inconsolata"/>
              <a:sym typeface="Inconsolata"/>
            </a:endParaRPr>
          </a:p>
        </p:txBody>
      </p:sp>
      <p:sp>
        <p:nvSpPr>
          <p:cNvPr id="276" name="Google Shape;276;p38"/>
          <p:cNvSpPr txBox="1">
            <a:spLocks noGrp="1"/>
          </p:cNvSpPr>
          <p:nvPr>
            <p:ph type="subTitle" idx="4"/>
          </p:nvPr>
        </p:nvSpPr>
        <p:spPr>
          <a:xfrm>
            <a:off x="803750" y="2637900"/>
            <a:ext cx="2606100" cy="1244400"/>
          </a:xfrm>
          <a:prstGeom prst="rect">
            <a:avLst/>
          </a:prstGeom>
        </p:spPr>
        <p:txBody>
          <a:bodyPr spcFirstLastPara="1" wrap="square" lIns="137150" tIns="182875" rIns="137150" bIns="91425" anchor="t" anchorCtr="0">
            <a:normAutofit/>
          </a:bodyPr>
          <a:lstStyle/>
          <a:p>
            <a:pPr marL="0" lvl="0" indent="0" algn="l" rtl="0">
              <a:spcBef>
                <a:spcPts val="0"/>
              </a:spcBef>
              <a:spcAft>
                <a:spcPts val="0"/>
              </a:spcAft>
              <a:buNone/>
            </a:pPr>
            <a:r>
              <a:rPr lang="en" sz="1400">
                <a:solidFill>
                  <a:schemeClr val="dk1"/>
                </a:solidFill>
              </a:rPr>
              <a:t>For data Security :</a:t>
            </a:r>
            <a:endParaRPr sz="1400">
              <a:solidFill>
                <a:schemeClr val="dk1"/>
              </a:solidFill>
            </a:endParaRPr>
          </a:p>
          <a:p>
            <a:pPr marL="457200" lvl="0" indent="-311150" algn="l" rtl="0">
              <a:spcBef>
                <a:spcPts val="1000"/>
              </a:spcBef>
              <a:spcAft>
                <a:spcPts val="0"/>
              </a:spcAft>
              <a:buClr>
                <a:schemeClr val="dk1"/>
              </a:buClr>
              <a:buSzPts val="1300"/>
              <a:buChar char="➔"/>
            </a:pPr>
            <a:r>
              <a:rPr lang="en" sz="1300">
                <a:solidFill>
                  <a:schemeClr val="dk1"/>
                </a:solidFill>
              </a:rPr>
              <a:t>    </a:t>
            </a:r>
            <a:r>
              <a:rPr lang="en" sz="1300">
                <a:solidFill>
                  <a:schemeClr val="dk1"/>
                </a:solidFill>
                <a:latin typeface="Inconsolata SemiBold"/>
                <a:ea typeface="Inconsolata SemiBold"/>
                <a:cs typeface="Inconsolata SemiBold"/>
                <a:sym typeface="Inconsolata SemiBold"/>
              </a:rPr>
              <a:t>Encryption</a:t>
            </a:r>
            <a:endParaRPr sz="1300">
              <a:solidFill>
                <a:schemeClr val="dk1"/>
              </a:solidFill>
              <a:latin typeface="Inconsolata SemiBold"/>
              <a:ea typeface="Inconsolata SemiBold"/>
              <a:cs typeface="Inconsolata SemiBold"/>
              <a:sym typeface="Inconsolata SemiBold"/>
            </a:endParaRPr>
          </a:p>
          <a:p>
            <a:pPr marL="457200" lvl="0" indent="-311150" algn="l" rtl="0">
              <a:spcBef>
                <a:spcPts val="0"/>
              </a:spcBef>
              <a:spcAft>
                <a:spcPts val="0"/>
              </a:spcAft>
              <a:buClr>
                <a:schemeClr val="dk1"/>
              </a:buClr>
              <a:buSzPts val="1300"/>
              <a:buFont typeface="Inconsolata SemiBold"/>
              <a:buChar char="➔"/>
            </a:pPr>
            <a:r>
              <a:rPr lang="en" sz="1300">
                <a:solidFill>
                  <a:schemeClr val="dk1"/>
                </a:solidFill>
                <a:latin typeface="Inconsolata SemiBold"/>
                <a:ea typeface="Inconsolata SemiBold"/>
                <a:cs typeface="Inconsolata SemiBold"/>
                <a:sym typeface="Inconsolata SemiBold"/>
              </a:rPr>
              <a:t>  Access Control</a:t>
            </a:r>
            <a:endParaRPr sz="1300">
              <a:solidFill>
                <a:schemeClr val="dk1"/>
              </a:solidFill>
              <a:latin typeface="Inconsolata SemiBold"/>
              <a:ea typeface="Inconsolata SemiBold"/>
              <a:cs typeface="Inconsolata SemiBold"/>
              <a:sym typeface="Inconsolata SemiBold"/>
            </a:endParaRPr>
          </a:p>
        </p:txBody>
      </p:sp>
      <p:sp>
        <p:nvSpPr>
          <p:cNvPr id="277" name="Google Shape;277;p38"/>
          <p:cNvSpPr txBox="1">
            <a:spLocks noGrp="1"/>
          </p:cNvSpPr>
          <p:nvPr>
            <p:ph type="body" idx="5"/>
          </p:nvPr>
        </p:nvSpPr>
        <p:spPr>
          <a:xfrm>
            <a:off x="6455925" y="5102625"/>
            <a:ext cx="2606100" cy="1244400"/>
          </a:xfrm>
          <a:prstGeom prst="rect">
            <a:avLst/>
          </a:prstGeom>
        </p:spPr>
        <p:txBody>
          <a:bodyPr spcFirstLastPara="1" wrap="square" lIns="137150" tIns="182875" rIns="137150" bIns="91425" anchor="t" anchorCtr="0">
            <a:normAutofit/>
          </a:bodyPr>
          <a:lstStyle/>
          <a:p>
            <a:pPr marL="0" lvl="0" indent="0" algn="l" rtl="0">
              <a:spcBef>
                <a:spcPts val="0"/>
              </a:spcBef>
              <a:spcAft>
                <a:spcPts val="1000"/>
              </a:spcAft>
              <a:buNone/>
            </a:pPr>
            <a:r>
              <a:rPr lang="en"/>
              <a:t>.</a:t>
            </a:r>
            <a:endParaRPr/>
          </a:p>
        </p:txBody>
      </p:sp>
      <p:sp>
        <p:nvSpPr>
          <p:cNvPr id="278" name="Google Shape;278;p38"/>
          <p:cNvSpPr txBox="1">
            <a:spLocks noGrp="1"/>
          </p:cNvSpPr>
          <p:nvPr>
            <p:ph type="subTitle" idx="6"/>
          </p:nvPr>
        </p:nvSpPr>
        <p:spPr>
          <a:xfrm>
            <a:off x="4747450" y="1017725"/>
            <a:ext cx="3414600" cy="1376700"/>
          </a:xfrm>
          <a:prstGeom prst="rect">
            <a:avLst/>
          </a:prstGeom>
        </p:spPr>
        <p:txBody>
          <a:bodyPr spcFirstLastPara="1" wrap="square" lIns="137150" tIns="182875" rIns="137150" bIns="91425" anchor="t" anchorCtr="0">
            <a:normAutofit/>
          </a:bodyPr>
          <a:lstStyle/>
          <a:p>
            <a:pPr marL="0" lvl="0" indent="0" algn="l" rtl="0">
              <a:spcBef>
                <a:spcPts val="0"/>
              </a:spcBef>
              <a:spcAft>
                <a:spcPts val="0"/>
              </a:spcAft>
              <a:buNone/>
            </a:pPr>
            <a:r>
              <a:rPr lang="en" sz="1400">
                <a:solidFill>
                  <a:schemeClr val="dk1"/>
                </a:solidFill>
              </a:rPr>
              <a:t>For Data accuracy :</a:t>
            </a:r>
            <a:endParaRPr sz="1400">
              <a:solidFill>
                <a:schemeClr val="dk1"/>
              </a:solidFill>
            </a:endParaRPr>
          </a:p>
          <a:p>
            <a:pPr marL="457200" lvl="0" indent="-311150" algn="l" rtl="0">
              <a:spcBef>
                <a:spcPts val="1000"/>
              </a:spcBef>
              <a:spcAft>
                <a:spcPts val="0"/>
              </a:spcAft>
              <a:buClr>
                <a:schemeClr val="dk1"/>
              </a:buClr>
              <a:buSzPts val="1300"/>
              <a:buChar char="➔"/>
            </a:pPr>
            <a:r>
              <a:rPr lang="en" sz="1300">
                <a:solidFill>
                  <a:schemeClr val="dk1"/>
                </a:solidFill>
              </a:rPr>
              <a:t>    </a:t>
            </a:r>
            <a:r>
              <a:rPr lang="en" sz="1300">
                <a:solidFill>
                  <a:schemeClr val="dk1"/>
                </a:solidFill>
                <a:latin typeface="Inconsolata SemiBold"/>
                <a:ea typeface="Inconsolata SemiBold"/>
                <a:cs typeface="Inconsolata SemiBold"/>
                <a:sym typeface="Inconsolata SemiBold"/>
              </a:rPr>
              <a:t>Crowd-sourced Data Validation</a:t>
            </a:r>
            <a:endParaRPr sz="1300">
              <a:solidFill>
                <a:schemeClr val="dk1"/>
              </a:solidFill>
              <a:latin typeface="Inconsolata SemiBold"/>
              <a:ea typeface="Inconsolata SemiBold"/>
              <a:cs typeface="Inconsolata SemiBold"/>
              <a:sym typeface="Inconsolata SemiBold"/>
            </a:endParaRPr>
          </a:p>
          <a:p>
            <a:pPr marL="457200" lvl="0" indent="-311150" algn="l" rtl="0">
              <a:spcBef>
                <a:spcPts val="0"/>
              </a:spcBef>
              <a:spcAft>
                <a:spcPts val="0"/>
              </a:spcAft>
              <a:buClr>
                <a:schemeClr val="dk1"/>
              </a:buClr>
              <a:buSzPts val="1300"/>
              <a:buFont typeface="Inconsolata SemiBold"/>
              <a:buChar char="➔"/>
            </a:pPr>
            <a:r>
              <a:rPr lang="en" sz="1300">
                <a:solidFill>
                  <a:schemeClr val="dk1"/>
                </a:solidFill>
                <a:latin typeface="Inconsolata SemiBold"/>
                <a:ea typeface="Inconsolata SemiBold"/>
                <a:cs typeface="Inconsolata SemiBold"/>
                <a:sym typeface="Inconsolata SemiBold"/>
              </a:rPr>
              <a:t>  Feedback Loops </a:t>
            </a:r>
            <a:endParaRPr sz="1300">
              <a:solidFill>
                <a:schemeClr val="dk1"/>
              </a:solidFill>
              <a:latin typeface="Inconsolata SemiBold"/>
              <a:ea typeface="Inconsolata SemiBold"/>
              <a:cs typeface="Inconsolata SemiBold"/>
              <a:sym typeface="Inconsolata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2"/>
        <p:cNvGrpSpPr/>
        <p:nvPr/>
      </p:nvGrpSpPr>
      <p:grpSpPr>
        <a:xfrm>
          <a:off x="0" y="0"/>
          <a:ext cx="0" cy="0"/>
          <a:chOff x="0" y="0"/>
          <a:chExt cx="0" cy="0"/>
        </a:xfrm>
      </p:grpSpPr>
      <p:sp>
        <p:nvSpPr>
          <p:cNvPr id="283" name="Google Shape;283;p39"/>
          <p:cNvSpPr txBox="1">
            <a:spLocks noGrp="1"/>
          </p:cNvSpPr>
          <p:nvPr>
            <p:ph type="body" idx="1"/>
          </p:nvPr>
        </p:nvSpPr>
        <p:spPr>
          <a:xfrm>
            <a:off x="53725" y="2728050"/>
            <a:ext cx="2088600" cy="1843800"/>
          </a:xfrm>
          <a:prstGeom prst="rect">
            <a:avLst/>
          </a:prstGeom>
        </p:spPr>
        <p:txBody>
          <a:bodyPr spcFirstLastPara="1" wrap="square" lIns="137150" tIns="182875" rIns="137150" bIns="91425" anchor="t" anchorCtr="0">
            <a:normAutofit/>
          </a:bodyPr>
          <a:lstStyle/>
          <a:p>
            <a:pPr marL="0" lvl="0" indent="0" algn="l" rtl="0">
              <a:spcBef>
                <a:spcPts val="0"/>
              </a:spcBef>
              <a:spcAft>
                <a:spcPts val="0"/>
              </a:spcAft>
              <a:buNone/>
            </a:pPr>
            <a:r>
              <a:rPr lang="en"/>
              <a:t>Route Optimization</a:t>
            </a:r>
            <a:endParaRPr/>
          </a:p>
          <a:p>
            <a:pPr marL="0" lvl="0" indent="0" algn="l" rtl="0">
              <a:spcBef>
                <a:spcPts val="1000"/>
              </a:spcBef>
              <a:spcAft>
                <a:spcPts val="0"/>
              </a:spcAft>
              <a:buNone/>
            </a:pPr>
            <a:r>
              <a:rPr lang="en"/>
              <a:t>Real-Time Tracking</a:t>
            </a:r>
            <a:endParaRPr/>
          </a:p>
          <a:p>
            <a:pPr marL="0" lvl="0" indent="0" algn="l" rtl="0">
              <a:spcBef>
                <a:spcPts val="1000"/>
              </a:spcBef>
              <a:spcAft>
                <a:spcPts val="1000"/>
              </a:spcAft>
              <a:buNone/>
            </a:pPr>
            <a:r>
              <a:rPr lang="en"/>
              <a:t>Predictive Maintenance</a:t>
            </a:r>
            <a:endParaRPr/>
          </a:p>
        </p:txBody>
      </p:sp>
      <p:sp>
        <p:nvSpPr>
          <p:cNvPr id="284" name="Google Shape;284;p39"/>
          <p:cNvSpPr txBox="1">
            <a:spLocks noGrp="1"/>
          </p:cNvSpPr>
          <p:nvPr>
            <p:ph type="subTitle" idx="2"/>
          </p:nvPr>
        </p:nvSpPr>
        <p:spPr>
          <a:xfrm>
            <a:off x="53725" y="1477250"/>
            <a:ext cx="1685100" cy="531300"/>
          </a:xfrm>
          <a:prstGeom prst="rect">
            <a:avLst/>
          </a:prstGeom>
        </p:spPr>
        <p:txBody>
          <a:bodyPr spcFirstLastPara="1" wrap="square" lIns="137150" tIns="182875" rIns="137150" bIns="91425" anchor="t" anchorCtr="0">
            <a:normAutofit/>
          </a:bodyPr>
          <a:lstStyle/>
          <a:p>
            <a:pPr marL="0" lvl="0" indent="0" algn="l" rtl="0">
              <a:spcBef>
                <a:spcPts val="0"/>
              </a:spcBef>
              <a:spcAft>
                <a:spcPts val="1000"/>
              </a:spcAft>
              <a:buNone/>
            </a:pPr>
            <a:r>
              <a:rPr lang="en">
                <a:solidFill>
                  <a:srgbClr val="FCE5CD"/>
                </a:solidFill>
              </a:rPr>
              <a:t>Transportation</a:t>
            </a:r>
            <a:endParaRPr>
              <a:solidFill>
                <a:srgbClr val="FCE5CD"/>
              </a:solidFill>
            </a:endParaRPr>
          </a:p>
        </p:txBody>
      </p:sp>
      <p:sp>
        <p:nvSpPr>
          <p:cNvPr id="285" name="Google Shape;285;p39"/>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222"/>
              <a:t>Benefits of Big Data - driven GPS</a:t>
            </a:r>
            <a:endParaRPr sz="2222"/>
          </a:p>
        </p:txBody>
      </p:sp>
      <p:sp>
        <p:nvSpPr>
          <p:cNvPr id="286" name="Google Shape;286;p39"/>
          <p:cNvSpPr txBox="1">
            <a:spLocks noGrp="1"/>
          </p:cNvSpPr>
          <p:nvPr>
            <p:ph type="body" idx="3"/>
          </p:nvPr>
        </p:nvSpPr>
        <p:spPr>
          <a:xfrm>
            <a:off x="1988250" y="2728050"/>
            <a:ext cx="2088600" cy="1364400"/>
          </a:xfrm>
          <a:prstGeom prst="rect">
            <a:avLst/>
          </a:prstGeom>
        </p:spPr>
        <p:txBody>
          <a:bodyPr spcFirstLastPara="1" wrap="square" lIns="137150" tIns="182875" rIns="137150" bIns="91425" anchor="t" anchorCtr="0">
            <a:normAutofit/>
          </a:bodyPr>
          <a:lstStyle/>
          <a:p>
            <a:pPr marL="0" lvl="0" indent="0" algn="l" rtl="0">
              <a:spcBef>
                <a:spcPts val="0"/>
              </a:spcBef>
              <a:spcAft>
                <a:spcPts val="0"/>
              </a:spcAft>
              <a:buNone/>
            </a:pPr>
            <a:r>
              <a:rPr lang="en"/>
              <a:t>Location-based marketing</a:t>
            </a:r>
            <a:endParaRPr/>
          </a:p>
          <a:p>
            <a:pPr marL="0" lvl="0" indent="0" algn="l" rtl="0">
              <a:spcBef>
                <a:spcPts val="1000"/>
              </a:spcBef>
              <a:spcAft>
                <a:spcPts val="0"/>
              </a:spcAft>
              <a:buNone/>
            </a:pPr>
            <a:r>
              <a:rPr lang="en"/>
              <a:t>Inventory Management</a:t>
            </a:r>
            <a:endParaRPr/>
          </a:p>
          <a:p>
            <a:pPr marL="0" lvl="0" indent="0" algn="l" rtl="0">
              <a:spcBef>
                <a:spcPts val="1000"/>
              </a:spcBef>
              <a:spcAft>
                <a:spcPts val="1000"/>
              </a:spcAft>
              <a:buNone/>
            </a:pPr>
            <a:r>
              <a:rPr lang="en"/>
              <a:t>Customer Insights</a:t>
            </a:r>
            <a:endParaRPr/>
          </a:p>
        </p:txBody>
      </p:sp>
      <p:sp>
        <p:nvSpPr>
          <p:cNvPr id="287" name="Google Shape;287;p39"/>
          <p:cNvSpPr txBox="1">
            <a:spLocks noGrp="1"/>
          </p:cNvSpPr>
          <p:nvPr>
            <p:ph type="subTitle" idx="4"/>
          </p:nvPr>
        </p:nvSpPr>
        <p:spPr>
          <a:xfrm>
            <a:off x="1988245" y="1477250"/>
            <a:ext cx="2266200" cy="531300"/>
          </a:xfrm>
          <a:prstGeom prst="rect">
            <a:avLst/>
          </a:prstGeom>
        </p:spPr>
        <p:txBody>
          <a:bodyPr spcFirstLastPara="1" wrap="square" lIns="137150" tIns="182875" rIns="137150" bIns="91425" anchor="t" anchorCtr="0">
            <a:normAutofit/>
          </a:bodyPr>
          <a:lstStyle/>
          <a:p>
            <a:pPr marL="0" lvl="0" indent="0" algn="l" rtl="0">
              <a:spcBef>
                <a:spcPts val="0"/>
              </a:spcBef>
              <a:spcAft>
                <a:spcPts val="1000"/>
              </a:spcAft>
              <a:buNone/>
            </a:pPr>
            <a:r>
              <a:rPr lang="en">
                <a:solidFill>
                  <a:srgbClr val="FCE5CD"/>
                </a:solidFill>
              </a:rPr>
              <a:t>Retail &amp; Ecommerce</a:t>
            </a:r>
            <a:endParaRPr>
              <a:solidFill>
                <a:srgbClr val="FCE5CD"/>
              </a:solidFill>
            </a:endParaRPr>
          </a:p>
        </p:txBody>
      </p:sp>
      <p:sp>
        <p:nvSpPr>
          <p:cNvPr id="288" name="Google Shape;288;p39"/>
          <p:cNvSpPr txBox="1">
            <a:spLocks noGrp="1"/>
          </p:cNvSpPr>
          <p:nvPr>
            <p:ph type="body" idx="5"/>
          </p:nvPr>
        </p:nvSpPr>
        <p:spPr>
          <a:xfrm>
            <a:off x="4321525" y="2728050"/>
            <a:ext cx="2266200" cy="1511100"/>
          </a:xfrm>
          <a:prstGeom prst="rect">
            <a:avLst/>
          </a:prstGeom>
        </p:spPr>
        <p:txBody>
          <a:bodyPr spcFirstLastPara="1" wrap="square" lIns="137150" tIns="182875" rIns="137150" bIns="91425" anchor="t" anchorCtr="0">
            <a:normAutofit/>
          </a:bodyPr>
          <a:lstStyle/>
          <a:p>
            <a:pPr marL="0" lvl="0" indent="0" algn="l" rtl="0">
              <a:spcBef>
                <a:spcPts val="0"/>
              </a:spcBef>
              <a:spcAft>
                <a:spcPts val="0"/>
              </a:spcAft>
              <a:buNone/>
            </a:pPr>
            <a:r>
              <a:rPr lang="en"/>
              <a:t>Patient Transportation</a:t>
            </a:r>
            <a:endParaRPr/>
          </a:p>
          <a:p>
            <a:pPr marL="0" lvl="0" indent="0" algn="l" rtl="0">
              <a:spcBef>
                <a:spcPts val="1000"/>
              </a:spcBef>
              <a:spcAft>
                <a:spcPts val="0"/>
              </a:spcAft>
              <a:buNone/>
            </a:pPr>
            <a:r>
              <a:rPr lang="en"/>
              <a:t>Emergency Response</a:t>
            </a:r>
            <a:endParaRPr/>
          </a:p>
          <a:p>
            <a:pPr marL="0" lvl="0" indent="0" algn="l" rtl="0">
              <a:spcBef>
                <a:spcPts val="1000"/>
              </a:spcBef>
              <a:spcAft>
                <a:spcPts val="1000"/>
              </a:spcAft>
              <a:buNone/>
            </a:pPr>
            <a:r>
              <a:rPr lang="en"/>
              <a:t>Telemedicine and Remote Monitoring</a:t>
            </a:r>
            <a:endParaRPr/>
          </a:p>
        </p:txBody>
      </p:sp>
      <p:sp>
        <p:nvSpPr>
          <p:cNvPr id="289" name="Google Shape;289;p39"/>
          <p:cNvSpPr txBox="1">
            <a:spLocks noGrp="1"/>
          </p:cNvSpPr>
          <p:nvPr>
            <p:ph type="subTitle" idx="6"/>
          </p:nvPr>
        </p:nvSpPr>
        <p:spPr>
          <a:xfrm>
            <a:off x="4254450" y="1477250"/>
            <a:ext cx="2957700" cy="531300"/>
          </a:xfrm>
          <a:prstGeom prst="rect">
            <a:avLst/>
          </a:prstGeom>
        </p:spPr>
        <p:txBody>
          <a:bodyPr spcFirstLastPara="1" wrap="square" lIns="137150" tIns="182875" rIns="137150" bIns="91425" anchor="t" anchorCtr="0">
            <a:normAutofit fontScale="62500" lnSpcReduction="10000"/>
          </a:bodyPr>
          <a:lstStyle/>
          <a:p>
            <a:pPr marL="0" lvl="0" indent="0" algn="l" rtl="0">
              <a:spcBef>
                <a:spcPts val="0"/>
              </a:spcBef>
              <a:spcAft>
                <a:spcPts val="1000"/>
              </a:spcAft>
              <a:buNone/>
            </a:pPr>
            <a:r>
              <a:rPr lang="en" sz="2702">
                <a:solidFill>
                  <a:srgbClr val="FCE5CD"/>
                </a:solidFill>
              </a:rPr>
              <a:t>Healthcare and Emergency</a:t>
            </a:r>
            <a:r>
              <a:rPr lang="en"/>
              <a:t> </a:t>
            </a:r>
            <a:endParaRPr/>
          </a:p>
        </p:txBody>
      </p:sp>
      <p:sp>
        <p:nvSpPr>
          <p:cNvPr id="290" name="Google Shape;290;p39"/>
          <p:cNvSpPr txBox="1"/>
          <p:nvPr/>
        </p:nvSpPr>
        <p:spPr>
          <a:xfrm>
            <a:off x="7319575" y="1601625"/>
            <a:ext cx="1538700" cy="5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CE5CD"/>
                </a:solidFill>
                <a:latin typeface="Hanken Grotesk"/>
                <a:ea typeface="Hanken Grotesk"/>
                <a:cs typeface="Hanken Grotesk"/>
                <a:sym typeface="Hanken Grotesk"/>
              </a:rPr>
              <a:t>Agriculture</a:t>
            </a:r>
            <a:endParaRPr sz="1600" b="1">
              <a:solidFill>
                <a:srgbClr val="FCE5CD"/>
              </a:solidFill>
              <a:latin typeface="Hanken Grotesk"/>
              <a:ea typeface="Hanken Grotesk"/>
              <a:cs typeface="Hanken Grotesk"/>
              <a:sym typeface="Hanken Grotesk"/>
            </a:endParaRPr>
          </a:p>
        </p:txBody>
      </p:sp>
      <p:sp>
        <p:nvSpPr>
          <p:cNvPr id="291" name="Google Shape;291;p39"/>
          <p:cNvSpPr txBox="1"/>
          <p:nvPr/>
        </p:nvSpPr>
        <p:spPr>
          <a:xfrm>
            <a:off x="7246375" y="2897400"/>
            <a:ext cx="1685100" cy="117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a:solidFill>
                  <a:schemeClr val="dk1"/>
                </a:solidFill>
                <a:latin typeface="Roboto"/>
                <a:ea typeface="Roboto"/>
                <a:cs typeface="Roboto"/>
                <a:sym typeface="Roboto"/>
              </a:rPr>
              <a:t>Precision Farming</a:t>
            </a:r>
            <a:endParaRPr sz="1200">
              <a:solidFill>
                <a:schemeClr val="dk1"/>
              </a:solidFill>
              <a:latin typeface="Roboto"/>
              <a:ea typeface="Roboto"/>
              <a:cs typeface="Roboto"/>
              <a:sym typeface="Roboto"/>
            </a:endParaRPr>
          </a:p>
          <a:p>
            <a:pPr marL="0" lvl="0" indent="0" algn="l" rtl="0">
              <a:lnSpc>
                <a:spcPct val="150000"/>
              </a:lnSpc>
              <a:spcBef>
                <a:spcPts val="0"/>
              </a:spcBef>
              <a:spcAft>
                <a:spcPts val="0"/>
              </a:spcAft>
              <a:buNone/>
            </a:pPr>
            <a:r>
              <a:rPr lang="en" sz="1200">
                <a:solidFill>
                  <a:schemeClr val="dk1"/>
                </a:solidFill>
                <a:latin typeface="Roboto"/>
                <a:ea typeface="Roboto"/>
                <a:cs typeface="Roboto"/>
                <a:sym typeface="Roboto"/>
              </a:rPr>
              <a:t>Soil Analysis</a:t>
            </a:r>
            <a:endParaRPr sz="1200">
              <a:solidFill>
                <a:schemeClr val="dk1"/>
              </a:solidFill>
              <a:latin typeface="Roboto"/>
              <a:ea typeface="Roboto"/>
              <a:cs typeface="Roboto"/>
              <a:sym typeface="Roboto"/>
            </a:endParaRPr>
          </a:p>
          <a:p>
            <a:pPr marL="0" lvl="0" indent="0" algn="l" rtl="0">
              <a:lnSpc>
                <a:spcPct val="150000"/>
              </a:lnSpc>
              <a:spcBef>
                <a:spcPts val="0"/>
              </a:spcBef>
              <a:spcAft>
                <a:spcPts val="0"/>
              </a:spcAft>
              <a:buNone/>
            </a:pPr>
            <a:r>
              <a:rPr lang="en" sz="1200">
                <a:solidFill>
                  <a:schemeClr val="dk1"/>
                </a:solidFill>
                <a:latin typeface="Roboto"/>
                <a:ea typeface="Roboto"/>
                <a:cs typeface="Roboto"/>
                <a:sym typeface="Roboto"/>
              </a:rPr>
              <a:t>Crop Monitoring</a:t>
            </a:r>
            <a:endParaRPr sz="12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5"/>
        <p:cNvGrpSpPr/>
        <p:nvPr/>
      </p:nvGrpSpPr>
      <p:grpSpPr>
        <a:xfrm>
          <a:off x="0" y="0"/>
          <a:ext cx="0" cy="0"/>
          <a:chOff x="0" y="0"/>
          <a:chExt cx="0" cy="0"/>
        </a:xfrm>
      </p:grpSpPr>
      <p:sp>
        <p:nvSpPr>
          <p:cNvPr id="296" name="Google Shape;296;p40"/>
          <p:cNvSpPr txBox="1">
            <a:spLocks noGrp="1"/>
          </p:cNvSpPr>
          <p:nvPr>
            <p:ph type="body" idx="1"/>
          </p:nvPr>
        </p:nvSpPr>
        <p:spPr>
          <a:xfrm>
            <a:off x="0" y="1140000"/>
            <a:ext cx="4966500" cy="3429000"/>
          </a:xfrm>
          <a:prstGeom prst="rect">
            <a:avLst/>
          </a:prstGeom>
        </p:spPr>
        <p:txBody>
          <a:bodyPr spcFirstLastPara="1" wrap="square" lIns="91425" tIns="91425" rIns="91425" bIns="91425" anchor="t" anchorCtr="0">
            <a:normAutofit lnSpcReduction="20000"/>
          </a:bodyPr>
          <a:lstStyle/>
          <a:p>
            <a:pPr marL="457200" lvl="0" indent="-342900" algn="l" rtl="0">
              <a:lnSpc>
                <a:spcPct val="115000"/>
              </a:lnSpc>
              <a:spcBef>
                <a:spcPts val="0"/>
              </a:spcBef>
              <a:spcAft>
                <a:spcPts val="0"/>
              </a:spcAft>
              <a:buSzPts val="1800"/>
              <a:buChar char="●"/>
            </a:pPr>
            <a:r>
              <a:rPr lang="en"/>
              <a:t> </a:t>
            </a:r>
            <a:r>
              <a:rPr lang="en" sz="1564">
                <a:latin typeface="Inconsolata"/>
                <a:ea typeface="Inconsolata"/>
                <a:cs typeface="Inconsolata"/>
                <a:sym typeface="Inconsolata"/>
              </a:rPr>
              <a:t>Integration of Big Data in GPS navigation is a game-changer by enhancing accuracy, speed, and personalization, revolutionizing how we navigate our world.</a:t>
            </a:r>
            <a:endParaRPr sz="1564">
              <a:latin typeface="Inconsolata"/>
              <a:ea typeface="Inconsolata"/>
              <a:cs typeface="Inconsolata"/>
              <a:sym typeface="Inconsolata"/>
            </a:endParaRPr>
          </a:p>
          <a:p>
            <a:pPr marL="457200" lvl="0" indent="-342900" algn="l" rtl="0">
              <a:spcBef>
                <a:spcPts val="0"/>
              </a:spcBef>
              <a:spcAft>
                <a:spcPts val="0"/>
              </a:spcAft>
              <a:buSzPts val="1800"/>
              <a:buChar char="●"/>
            </a:pPr>
            <a:r>
              <a:rPr lang="en" sz="1564">
                <a:latin typeface="Inconsolata"/>
                <a:ea typeface="Inconsolata"/>
                <a:cs typeface="Inconsolata"/>
                <a:sym typeface="Inconsolata"/>
              </a:rPr>
              <a:t> Through real-time traffic monitoring, continuous mapping updates, and advanced analytics, GPS systems offer dynamic, customized experiences.</a:t>
            </a:r>
            <a:r>
              <a:rPr lang="en"/>
              <a:t> </a:t>
            </a:r>
            <a:endParaRPr/>
          </a:p>
          <a:p>
            <a:pPr marL="457200" lvl="0" indent="-342900" algn="l" rtl="0">
              <a:spcBef>
                <a:spcPts val="0"/>
              </a:spcBef>
              <a:spcAft>
                <a:spcPts val="0"/>
              </a:spcAft>
              <a:buSzPts val="1800"/>
              <a:buChar char="●"/>
            </a:pPr>
            <a:r>
              <a:rPr lang="en"/>
              <a:t> </a:t>
            </a:r>
            <a:r>
              <a:rPr lang="en" sz="1564">
                <a:latin typeface="Inconsolata"/>
                <a:ea typeface="Inconsolata"/>
                <a:cs typeface="Inconsolata"/>
                <a:sym typeface="Inconsolata"/>
              </a:rPr>
              <a:t>Challenges like privacy and data security must be addressed. </a:t>
            </a:r>
            <a:endParaRPr sz="1564">
              <a:latin typeface="Inconsolata"/>
              <a:ea typeface="Inconsolata"/>
              <a:cs typeface="Inconsolata"/>
              <a:sym typeface="Inconsolata"/>
            </a:endParaRPr>
          </a:p>
          <a:p>
            <a:pPr marL="457200" lvl="0" indent="-327959" algn="l" rtl="0">
              <a:spcBef>
                <a:spcPts val="0"/>
              </a:spcBef>
              <a:spcAft>
                <a:spcPts val="0"/>
              </a:spcAft>
              <a:buSzPts val="1565"/>
              <a:buFont typeface="Inconsolata"/>
              <a:buChar char="●"/>
            </a:pPr>
            <a:r>
              <a:rPr lang="en" sz="1564">
                <a:latin typeface="Inconsolata"/>
                <a:ea typeface="Inconsolata"/>
                <a:cs typeface="Inconsolata"/>
                <a:sym typeface="Inconsolata"/>
              </a:rPr>
              <a:t>With emerging technologies like 5G, IoT, and AI, the future holds even greater promise</a:t>
            </a:r>
            <a:endParaRPr sz="1564">
              <a:latin typeface="Inconsolata"/>
              <a:ea typeface="Inconsolata"/>
              <a:cs typeface="Inconsolata"/>
              <a:sym typeface="Inconsolata"/>
            </a:endParaRPr>
          </a:p>
        </p:txBody>
      </p:sp>
      <p:sp>
        <p:nvSpPr>
          <p:cNvPr id="297" name="Google Shape;297;p40"/>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Conclusion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body" idx="1"/>
          </p:nvPr>
        </p:nvSpPr>
        <p:spPr>
          <a:xfrm>
            <a:off x="1166125" y="636500"/>
            <a:ext cx="6240300" cy="34290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accent1"/>
              </a:buClr>
              <a:buSzPts val="1400"/>
              <a:buFont typeface="Inconsolata"/>
              <a:buAutoNum type="arabicPeriod"/>
            </a:pPr>
            <a:r>
              <a:rPr lang="en" sz="1400" b="1">
                <a:latin typeface="Inconsolata"/>
                <a:ea typeface="Inconsolata"/>
                <a:cs typeface="Inconsolata"/>
                <a:sym typeface="Inconsolata"/>
              </a:rPr>
              <a:t>Introduction to Big Data</a:t>
            </a:r>
            <a:endParaRPr sz="1400" b="1">
              <a:latin typeface="Inconsolata"/>
              <a:ea typeface="Inconsolata"/>
              <a:cs typeface="Inconsolata"/>
              <a:sym typeface="Inconsolata"/>
            </a:endParaRPr>
          </a:p>
          <a:p>
            <a:pPr marL="457200" lvl="0" indent="-317500" algn="l" rtl="0">
              <a:lnSpc>
                <a:spcPct val="100000"/>
              </a:lnSpc>
              <a:spcBef>
                <a:spcPts val="800"/>
              </a:spcBef>
              <a:spcAft>
                <a:spcPts val="0"/>
              </a:spcAft>
              <a:buClr>
                <a:schemeClr val="accent1"/>
              </a:buClr>
              <a:buSzPts val="1400"/>
              <a:buFont typeface="Inconsolata"/>
              <a:buAutoNum type="arabicPeriod"/>
            </a:pPr>
            <a:r>
              <a:rPr lang="en" sz="1400" b="1">
                <a:latin typeface="Inconsolata"/>
                <a:ea typeface="Inconsolata"/>
                <a:cs typeface="Inconsolata"/>
                <a:sym typeface="Inconsolata"/>
              </a:rPr>
              <a:t>How GPS Systems Work</a:t>
            </a:r>
            <a:endParaRPr sz="1400" b="1">
              <a:latin typeface="Inconsolata"/>
              <a:ea typeface="Inconsolata"/>
              <a:cs typeface="Inconsolata"/>
              <a:sym typeface="Inconsolata"/>
            </a:endParaRPr>
          </a:p>
          <a:p>
            <a:pPr marL="457200" lvl="0" indent="-317500" algn="l" rtl="0">
              <a:lnSpc>
                <a:spcPct val="100000"/>
              </a:lnSpc>
              <a:spcBef>
                <a:spcPts val="800"/>
              </a:spcBef>
              <a:spcAft>
                <a:spcPts val="0"/>
              </a:spcAft>
              <a:buClr>
                <a:schemeClr val="accent1"/>
              </a:buClr>
              <a:buSzPts val="1400"/>
              <a:buFont typeface="Inconsolata"/>
              <a:buAutoNum type="arabicPeriod"/>
            </a:pPr>
            <a:r>
              <a:rPr lang="en" sz="1400" b="1">
                <a:latin typeface="Inconsolata"/>
                <a:ea typeface="Inconsolata"/>
                <a:cs typeface="Inconsolata"/>
                <a:sym typeface="Inconsolata"/>
              </a:rPr>
              <a:t>Insights and Data about GPS Industry</a:t>
            </a:r>
            <a:endParaRPr sz="1400" b="1">
              <a:latin typeface="Inconsolata"/>
              <a:ea typeface="Inconsolata"/>
              <a:cs typeface="Inconsolata"/>
              <a:sym typeface="Inconsolata"/>
            </a:endParaRPr>
          </a:p>
          <a:p>
            <a:pPr marL="457200" lvl="0" indent="-317500" algn="l" rtl="0">
              <a:lnSpc>
                <a:spcPct val="100000"/>
              </a:lnSpc>
              <a:spcBef>
                <a:spcPts val="800"/>
              </a:spcBef>
              <a:spcAft>
                <a:spcPts val="0"/>
              </a:spcAft>
              <a:buClr>
                <a:schemeClr val="accent1"/>
              </a:buClr>
              <a:buSzPts val="1400"/>
              <a:buFont typeface="Inconsolata"/>
              <a:buAutoNum type="arabicPeriod"/>
            </a:pPr>
            <a:r>
              <a:rPr lang="en" sz="1400" b="1">
                <a:latin typeface="Inconsolata"/>
                <a:ea typeface="Inconsolata"/>
                <a:cs typeface="Inconsolata"/>
                <a:sym typeface="Inconsolata"/>
              </a:rPr>
              <a:t>Synergy between Big Data and GPS system</a:t>
            </a:r>
            <a:endParaRPr sz="1400" b="1">
              <a:latin typeface="Inconsolata"/>
              <a:ea typeface="Inconsolata"/>
              <a:cs typeface="Inconsolata"/>
              <a:sym typeface="Inconsolata"/>
            </a:endParaRPr>
          </a:p>
          <a:p>
            <a:pPr marL="457200" lvl="0" indent="-317500" algn="l" rtl="0">
              <a:lnSpc>
                <a:spcPct val="100000"/>
              </a:lnSpc>
              <a:spcBef>
                <a:spcPts val="800"/>
              </a:spcBef>
              <a:spcAft>
                <a:spcPts val="0"/>
              </a:spcAft>
              <a:buClr>
                <a:schemeClr val="accent1"/>
              </a:buClr>
              <a:buSzPts val="1400"/>
              <a:buFont typeface="Inconsolata"/>
              <a:buAutoNum type="arabicPeriod"/>
            </a:pPr>
            <a:r>
              <a:rPr lang="en" sz="1400" b="1">
                <a:latin typeface="Inconsolata"/>
                <a:ea typeface="Inconsolata"/>
                <a:cs typeface="Inconsolata"/>
                <a:sym typeface="Inconsolata"/>
              </a:rPr>
              <a:t>Enhanced Accuracy by Data Analytics</a:t>
            </a:r>
            <a:endParaRPr sz="1400" b="1">
              <a:latin typeface="Inconsolata"/>
              <a:ea typeface="Inconsolata"/>
              <a:cs typeface="Inconsolata"/>
              <a:sym typeface="Inconsolata"/>
            </a:endParaRPr>
          </a:p>
          <a:p>
            <a:pPr marL="457200" lvl="0" indent="-317500" algn="l" rtl="0">
              <a:lnSpc>
                <a:spcPct val="100000"/>
              </a:lnSpc>
              <a:spcBef>
                <a:spcPts val="800"/>
              </a:spcBef>
              <a:spcAft>
                <a:spcPts val="0"/>
              </a:spcAft>
              <a:buClr>
                <a:schemeClr val="accent1"/>
              </a:buClr>
              <a:buSzPts val="1400"/>
              <a:buFont typeface="Inconsolata"/>
              <a:buAutoNum type="arabicPeriod"/>
            </a:pPr>
            <a:r>
              <a:rPr lang="en" sz="1400" b="1">
                <a:latin typeface="Inconsolata"/>
                <a:ea typeface="Inconsolata"/>
                <a:cs typeface="Inconsolata"/>
                <a:sym typeface="Inconsolata"/>
              </a:rPr>
              <a:t>Role of Big data in GPS navigation</a:t>
            </a:r>
            <a:endParaRPr sz="1400" b="1">
              <a:latin typeface="Inconsolata"/>
              <a:ea typeface="Inconsolata"/>
              <a:cs typeface="Inconsolata"/>
              <a:sym typeface="Inconsolata"/>
            </a:endParaRPr>
          </a:p>
          <a:p>
            <a:pPr marL="457200" lvl="0" indent="-317500" algn="l" rtl="0">
              <a:lnSpc>
                <a:spcPct val="100000"/>
              </a:lnSpc>
              <a:spcBef>
                <a:spcPts val="800"/>
              </a:spcBef>
              <a:spcAft>
                <a:spcPts val="0"/>
              </a:spcAft>
              <a:buClr>
                <a:schemeClr val="accent1"/>
              </a:buClr>
              <a:buSzPts val="1400"/>
              <a:buFont typeface="Inconsolata"/>
              <a:buAutoNum type="arabicPeriod"/>
            </a:pPr>
            <a:r>
              <a:rPr lang="en" sz="1400" b="1">
                <a:latin typeface="Inconsolata"/>
                <a:ea typeface="Inconsolata"/>
                <a:cs typeface="Inconsolata"/>
                <a:sym typeface="Inconsolata"/>
              </a:rPr>
              <a:t>Role of Big data in Real-Time traffic monitoring</a:t>
            </a:r>
            <a:endParaRPr sz="1400" b="1">
              <a:latin typeface="Inconsolata"/>
              <a:ea typeface="Inconsolata"/>
              <a:cs typeface="Inconsolata"/>
              <a:sym typeface="Inconsolata"/>
            </a:endParaRPr>
          </a:p>
          <a:p>
            <a:pPr marL="457200" lvl="0" indent="-317500" algn="l" rtl="0">
              <a:lnSpc>
                <a:spcPct val="100000"/>
              </a:lnSpc>
              <a:spcBef>
                <a:spcPts val="800"/>
              </a:spcBef>
              <a:spcAft>
                <a:spcPts val="0"/>
              </a:spcAft>
              <a:buClr>
                <a:schemeClr val="accent1"/>
              </a:buClr>
              <a:buSzPts val="1400"/>
              <a:buFont typeface="Inconsolata"/>
              <a:buAutoNum type="arabicPeriod"/>
            </a:pPr>
            <a:r>
              <a:rPr lang="en" sz="1400" b="1">
                <a:latin typeface="Inconsolata"/>
                <a:ea typeface="Inconsolata"/>
                <a:cs typeface="Inconsolata"/>
                <a:sym typeface="Inconsolata"/>
              </a:rPr>
              <a:t>Continuous Mapping Updates</a:t>
            </a:r>
            <a:endParaRPr sz="1400" b="1">
              <a:latin typeface="Inconsolata"/>
              <a:ea typeface="Inconsolata"/>
              <a:cs typeface="Inconsolata"/>
              <a:sym typeface="Inconsolata"/>
            </a:endParaRPr>
          </a:p>
          <a:p>
            <a:pPr marL="457200" lvl="0" indent="-317500" algn="l" rtl="0">
              <a:lnSpc>
                <a:spcPct val="100000"/>
              </a:lnSpc>
              <a:spcBef>
                <a:spcPts val="800"/>
              </a:spcBef>
              <a:spcAft>
                <a:spcPts val="0"/>
              </a:spcAft>
              <a:buClr>
                <a:schemeClr val="accent1"/>
              </a:buClr>
              <a:buSzPts val="1400"/>
              <a:buFont typeface="Inconsolata"/>
              <a:buAutoNum type="arabicPeriod"/>
            </a:pPr>
            <a:r>
              <a:rPr lang="en" sz="1400" b="1">
                <a:latin typeface="Inconsolata"/>
                <a:ea typeface="Inconsolata"/>
                <a:cs typeface="Inconsolata"/>
                <a:sym typeface="Inconsolata"/>
              </a:rPr>
              <a:t>Case Studies: GPS Success with Big Data</a:t>
            </a:r>
            <a:endParaRPr sz="1400" b="1">
              <a:latin typeface="Inconsolata"/>
              <a:ea typeface="Inconsolata"/>
              <a:cs typeface="Inconsolata"/>
              <a:sym typeface="Inconsolata"/>
            </a:endParaRPr>
          </a:p>
          <a:p>
            <a:pPr marL="457200" lvl="0" indent="-317500" algn="l" rtl="0">
              <a:lnSpc>
                <a:spcPct val="100000"/>
              </a:lnSpc>
              <a:spcBef>
                <a:spcPts val="800"/>
              </a:spcBef>
              <a:spcAft>
                <a:spcPts val="0"/>
              </a:spcAft>
              <a:buClr>
                <a:schemeClr val="accent1"/>
              </a:buClr>
              <a:buSzPts val="1400"/>
              <a:buFont typeface="Inconsolata"/>
              <a:buAutoNum type="arabicPeriod"/>
            </a:pPr>
            <a:r>
              <a:rPr lang="en" sz="1400" b="1">
                <a:latin typeface="Inconsolata"/>
                <a:ea typeface="Inconsolata"/>
                <a:cs typeface="Inconsolata"/>
                <a:sym typeface="Inconsolata"/>
              </a:rPr>
              <a:t>Future trends</a:t>
            </a:r>
            <a:endParaRPr sz="1400" b="1">
              <a:latin typeface="Inconsolata"/>
              <a:ea typeface="Inconsolata"/>
              <a:cs typeface="Inconsolata"/>
              <a:sym typeface="Inconsolata"/>
            </a:endParaRPr>
          </a:p>
          <a:p>
            <a:pPr marL="457200" lvl="0" indent="-317500" algn="l" rtl="0">
              <a:lnSpc>
                <a:spcPct val="100000"/>
              </a:lnSpc>
              <a:spcBef>
                <a:spcPts val="800"/>
              </a:spcBef>
              <a:spcAft>
                <a:spcPts val="0"/>
              </a:spcAft>
              <a:buClr>
                <a:schemeClr val="accent1"/>
              </a:buClr>
              <a:buSzPts val="1400"/>
              <a:buFont typeface="Inconsolata"/>
              <a:buAutoNum type="arabicPeriod"/>
            </a:pPr>
            <a:r>
              <a:rPr lang="en" sz="1400" b="1">
                <a:latin typeface="Inconsolata"/>
                <a:ea typeface="Inconsolata"/>
                <a:cs typeface="Inconsolata"/>
                <a:sym typeface="Inconsolata"/>
              </a:rPr>
              <a:t>Hurdles in implementation</a:t>
            </a:r>
            <a:endParaRPr sz="1400" b="1">
              <a:latin typeface="Inconsolata"/>
              <a:ea typeface="Inconsolata"/>
              <a:cs typeface="Inconsolata"/>
              <a:sym typeface="Inconsolata"/>
            </a:endParaRPr>
          </a:p>
          <a:p>
            <a:pPr marL="457200" lvl="0" indent="-317500" algn="l" rtl="0">
              <a:lnSpc>
                <a:spcPct val="100000"/>
              </a:lnSpc>
              <a:spcBef>
                <a:spcPts val="800"/>
              </a:spcBef>
              <a:spcAft>
                <a:spcPts val="0"/>
              </a:spcAft>
              <a:buClr>
                <a:schemeClr val="accent1"/>
              </a:buClr>
              <a:buSzPts val="1400"/>
              <a:buFont typeface="Inconsolata"/>
              <a:buAutoNum type="arabicPeriod"/>
            </a:pPr>
            <a:r>
              <a:rPr lang="en" sz="1400" b="1">
                <a:latin typeface="Inconsolata"/>
                <a:ea typeface="Inconsolata"/>
                <a:cs typeface="Inconsolata"/>
                <a:sym typeface="Inconsolata"/>
              </a:rPr>
              <a:t>Solutions</a:t>
            </a:r>
            <a:endParaRPr sz="1400" b="1">
              <a:latin typeface="Inconsolata"/>
              <a:ea typeface="Inconsolata"/>
              <a:cs typeface="Inconsolata"/>
              <a:sym typeface="Inconsolata"/>
            </a:endParaRPr>
          </a:p>
          <a:p>
            <a:pPr marL="457200" lvl="0" indent="-317500" algn="l" rtl="0">
              <a:lnSpc>
                <a:spcPct val="100000"/>
              </a:lnSpc>
              <a:spcBef>
                <a:spcPts val="800"/>
              </a:spcBef>
              <a:spcAft>
                <a:spcPts val="0"/>
              </a:spcAft>
              <a:buClr>
                <a:schemeClr val="accent1"/>
              </a:buClr>
              <a:buSzPts val="1400"/>
              <a:buFont typeface="Inconsolata"/>
              <a:buAutoNum type="arabicPeriod"/>
            </a:pPr>
            <a:r>
              <a:rPr lang="en" sz="1400" b="1">
                <a:latin typeface="Inconsolata"/>
                <a:ea typeface="Inconsolata"/>
                <a:cs typeface="Inconsolata"/>
                <a:sym typeface="Inconsolata"/>
              </a:rPr>
              <a:t>Benefits of Big data-driven GPS</a:t>
            </a:r>
            <a:endParaRPr sz="1400" b="1">
              <a:latin typeface="Inconsolata"/>
              <a:ea typeface="Inconsolata"/>
              <a:cs typeface="Inconsolata"/>
              <a:sym typeface="Inconsolata"/>
            </a:endParaRPr>
          </a:p>
          <a:p>
            <a:pPr marL="457200" lvl="0" indent="-317500" algn="l" rtl="0">
              <a:lnSpc>
                <a:spcPct val="100000"/>
              </a:lnSpc>
              <a:spcBef>
                <a:spcPts val="800"/>
              </a:spcBef>
              <a:spcAft>
                <a:spcPts val="800"/>
              </a:spcAft>
              <a:buClr>
                <a:schemeClr val="accent1"/>
              </a:buClr>
              <a:buSzPts val="1400"/>
              <a:buFont typeface="Inconsolata"/>
              <a:buAutoNum type="arabicPeriod"/>
            </a:pPr>
            <a:r>
              <a:rPr lang="en" sz="1400" b="1">
                <a:latin typeface="Inconsolata"/>
                <a:ea typeface="Inconsolata"/>
                <a:cs typeface="Inconsolata"/>
                <a:sym typeface="Inconsolata"/>
              </a:rPr>
              <a:t>Conclusion</a:t>
            </a:r>
            <a:endParaRPr sz="1400" b="1">
              <a:latin typeface="Inconsolata"/>
              <a:ea typeface="Inconsolata"/>
              <a:cs typeface="Inconsolata"/>
              <a:sym typeface="Inconsolata"/>
            </a:endParaRPr>
          </a:p>
        </p:txBody>
      </p:sp>
      <p:sp>
        <p:nvSpPr>
          <p:cNvPr id="136" name="Google Shape;136;p25"/>
          <p:cNvSpPr txBox="1">
            <a:spLocks noGrp="1"/>
          </p:cNvSpPr>
          <p:nvPr>
            <p:ph type="title"/>
          </p:nvPr>
        </p:nvSpPr>
        <p:spPr>
          <a:xfrm>
            <a:off x="389175" y="132050"/>
            <a:ext cx="8229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520">
                <a:latin typeface="Lora"/>
                <a:ea typeface="Lora"/>
                <a:cs typeface="Lora"/>
                <a:sym typeface="Lora"/>
              </a:rPr>
              <a:t>Key Points</a:t>
            </a:r>
            <a:endParaRPr sz="252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body" idx="2"/>
          </p:nvPr>
        </p:nvSpPr>
        <p:spPr>
          <a:xfrm>
            <a:off x="117025" y="3367163"/>
            <a:ext cx="3814200" cy="928500"/>
          </a:xfrm>
          <a:prstGeom prst="rect">
            <a:avLst/>
          </a:prstGeom>
        </p:spPr>
        <p:txBody>
          <a:bodyPr spcFirstLastPara="1" wrap="square" lIns="91425" tIns="91425" rIns="91425" bIns="91425" anchor="ctr" anchorCtr="0">
            <a:noAutofit/>
          </a:bodyPr>
          <a:lstStyle/>
          <a:p>
            <a:pPr marL="0" lvl="0" indent="0" algn="l" rtl="0">
              <a:lnSpc>
                <a:spcPct val="105000"/>
              </a:lnSpc>
              <a:spcBef>
                <a:spcPts val="0"/>
              </a:spcBef>
              <a:spcAft>
                <a:spcPts val="1000"/>
              </a:spcAft>
              <a:buNone/>
            </a:pPr>
            <a:r>
              <a:rPr lang="en">
                <a:solidFill>
                  <a:srgbClr val="020204"/>
                </a:solidFill>
                <a:latin typeface="Inconsolata"/>
                <a:ea typeface="Inconsolata"/>
                <a:cs typeface="Inconsolata"/>
                <a:sym typeface="Inconsolata"/>
              </a:rPr>
              <a:t>By analyzing massive amounts of data from various sources, such as GPS devices, traffic sensors, and historical patterns, GPS navigation systems can enhance the user experience and enable efficient and reliable navigation</a:t>
            </a:r>
            <a:endParaRPr>
              <a:solidFill>
                <a:srgbClr val="020204"/>
              </a:solidFill>
              <a:latin typeface="Inconsolata"/>
              <a:ea typeface="Inconsolata"/>
              <a:cs typeface="Inconsolata"/>
              <a:sym typeface="Inconsolata"/>
            </a:endParaRPr>
          </a:p>
        </p:txBody>
      </p:sp>
      <p:sp>
        <p:nvSpPr>
          <p:cNvPr id="142" name="Google Shape;142;p26"/>
          <p:cNvSpPr txBox="1">
            <a:spLocks noGrp="1"/>
          </p:cNvSpPr>
          <p:nvPr>
            <p:ph type="body" idx="1"/>
          </p:nvPr>
        </p:nvSpPr>
        <p:spPr>
          <a:xfrm>
            <a:off x="159550" y="2079825"/>
            <a:ext cx="4366500" cy="928500"/>
          </a:xfrm>
          <a:prstGeom prst="rect">
            <a:avLst/>
          </a:prstGeom>
        </p:spPr>
        <p:txBody>
          <a:bodyPr spcFirstLastPara="1" wrap="square" lIns="91425" tIns="91425" rIns="91425" bIns="91425" anchor="ctr" anchorCtr="0">
            <a:noAutofit/>
          </a:bodyPr>
          <a:lstStyle/>
          <a:p>
            <a:pPr marL="0" lvl="0" indent="0" algn="l" rtl="0">
              <a:spcBef>
                <a:spcPts val="0"/>
              </a:spcBef>
              <a:spcAft>
                <a:spcPts val="1000"/>
              </a:spcAft>
              <a:buNone/>
            </a:pPr>
            <a:r>
              <a:rPr lang="en">
                <a:solidFill>
                  <a:srgbClr val="020204"/>
                </a:solidFill>
                <a:latin typeface="Inconsolata"/>
                <a:ea typeface="Inconsolata"/>
                <a:cs typeface="Inconsolata"/>
                <a:sym typeface="Inconsolata"/>
              </a:rPr>
              <a:t>It encompasses a wide variety of data types, from structured to unstructured. It can be categorized by five Vs: Volume , Velocity , Variety,Value and Veracity</a:t>
            </a:r>
            <a:endParaRPr>
              <a:solidFill>
                <a:srgbClr val="020204"/>
              </a:solidFill>
              <a:latin typeface="Inconsolata"/>
              <a:ea typeface="Inconsolata"/>
              <a:cs typeface="Inconsolata"/>
              <a:sym typeface="Inconsolata"/>
            </a:endParaRPr>
          </a:p>
        </p:txBody>
      </p:sp>
      <p:sp>
        <p:nvSpPr>
          <p:cNvPr id="143" name="Google Shape;143;p26"/>
          <p:cNvSpPr txBox="1">
            <a:spLocks noGrp="1"/>
          </p:cNvSpPr>
          <p:nvPr>
            <p:ph type="body" idx="3"/>
          </p:nvPr>
        </p:nvSpPr>
        <p:spPr>
          <a:xfrm>
            <a:off x="159550" y="1220975"/>
            <a:ext cx="4287600" cy="783000"/>
          </a:xfrm>
          <a:prstGeom prst="rect">
            <a:avLst/>
          </a:prstGeom>
        </p:spPr>
        <p:txBody>
          <a:bodyPr spcFirstLastPara="1" wrap="square" lIns="91425" tIns="91425" rIns="91425" bIns="91425" anchor="ctr" anchorCtr="0">
            <a:noAutofit/>
          </a:bodyPr>
          <a:lstStyle/>
          <a:p>
            <a:pPr marL="0" lvl="0" indent="0" algn="l" rtl="0">
              <a:lnSpc>
                <a:spcPct val="105000"/>
              </a:lnSpc>
              <a:spcBef>
                <a:spcPts val="0"/>
              </a:spcBef>
              <a:spcAft>
                <a:spcPts val="0"/>
              </a:spcAft>
              <a:buSzPts val="1018"/>
              <a:buNone/>
            </a:pPr>
            <a:r>
              <a:rPr lang="en">
                <a:solidFill>
                  <a:srgbClr val="020204"/>
                </a:solidFill>
                <a:latin typeface="Inconsolata"/>
                <a:ea typeface="Inconsolata"/>
                <a:cs typeface="Inconsolata"/>
                <a:sym typeface="Inconsolata"/>
              </a:rPr>
              <a:t>Big Data refers to large and complex datasets that cannot be easily managed, processed, and analyzed using traditional methods.</a:t>
            </a:r>
            <a:r>
              <a:rPr lang="en">
                <a:latin typeface="Inconsolata"/>
                <a:ea typeface="Inconsolata"/>
                <a:cs typeface="Inconsolata"/>
                <a:sym typeface="Inconsolata"/>
              </a:rPr>
              <a:t>  </a:t>
            </a:r>
            <a:endParaRPr>
              <a:latin typeface="Inconsolata"/>
              <a:ea typeface="Inconsolata"/>
              <a:cs typeface="Inconsolata"/>
              <a:sym typeface="Inconsolata"/>
            </a:endParaRPr>
          </a:p>
          <a:p>
            <a:pPr marL="0" lvl="0" indent="0" algn="l" rtl="0">
              <a:lnSpc>
                <a:spcPct val="105000"/>
              </a:lnSpc>
              <a:spcBef>
                <a:spcPts val="1000"/>
              </a:spcBef>
              <a:spcAft>
                <a:spcPts val="1000"/>
              </a:spcAft>
              <a:buSzPts val="1018"/>
              <a:buNone/>
            </a:pPr>
            <a:endParaRPr>
              <a:latin typeface="Inconsolata"/>
              <a:ea typeface="Inconsolata"/>
              <a:cs typeface="Inconsolata"/>
              <a:sym typeface="Inconsolata"/>
            </a:endParaRPr>
          </a:p>
        </p:txBody>
      </p:sp>
      <p:sp>
        <p:nvSpPr>
          <p:cNvPr id="144" name="Google Shape;144;p26"/>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520">
                <a:solidFill>
                  <a:srgbClr val="020204"/>
                </a:solidFill>
                <a:latin typeface="Lora"/>
                <a:ea typeface="Lora"/>
                <a:cs typeface="Lora"/>
                <a:sym typeface="Lora"/>
              </a:rPr>
              <a:t>Introduction to Big Data</a:t>
            </a:r>
            <a:endParaRPr sz="2520">
              <a:solidFill>
                <a:srgbClr val="020204"/>
              </a:solidFill>
              <a:latin typeface="Lora"/>
              <a:ea typeface="Lora"/>
              <a:cs typeface="Lora"/>
              <a:sym typeface="Lora"/>
            </a:endParaRPr>
          </a:p>
        </p:txBody>
      </p:sp>
      <p:cxnSp>
        <p:nvCxnSpPr>
          <p:cNvPr id="145" name="Google Shape;145;p26"/>
          <p:cNvCxnSpPr/>
          <p:nvPr/>
        </p:nvCxnSpPr>
        <p:spPr>
          <a:xfrm rot="10800000" flipH="1">
            <a:off x="117025" y="1974811"/>
            <a:ext cx="4060500" cy="4800"/>
          </a:xfrm>
          <a:prstGeom prst="straightConnector1">
            <a:avLst/>
          </a:prstGeom>
          <a:noFill/>
          <a:ln w="19050" cap="flat" cmpd="sng">
            <a:solidFill>
              <a:schemeClr val="dk1"/>
            </a:solidFill>
            <a:prstDash val="solid"/>
            <a:round/>
            <a:headEnd type="none" w="med" len="med"/>
            <a:tailEnd type="none" w="med" len="med"/>
          </a:ln>
        </p:spPr>
      </p:cxnSp>
      <p:cxnSp>
        <p:nvCxnSpPr>
          <p:cNvPr id="146" name="Google Shape;146;p26"/>
          <p:cNvCxnSpPr/>
          <p:nvPr/>
        </p:nvCxnSpPr>
        <p:spPr>
          <a:xfrm>
            <a:off x="171800" y="3084164"/>
            <a:ext cx="4184100" cy="21600"/>
          </a:xfrm>
          <a:prstGeom prst="straightConnector1">
            <a:avLst/>
          </a:prstGeom>
          <a:noFill/>
          <a:ln w="19050" cap="flat" cmpd="sng">
            <a:solidFill>
              <a:schemeClr val="dk1"/>
            </a:solidFill>
            <a:prstDash val="solid"/>
            <a:round/>
            <a:headEnd type="none" w="med" len="med"/>
            <a:tailEnd type="none" w="med" len="med"/>
          </a:ln>
        </p:spPr>
      </p:cxnSp>
      <p:cxnSp>
        <p:nvCxnSpPr>
          <p:cNvPr id="147" name="Google Shape;147;p26"/>
          <p:cNvCxnSpPr/>
          <p:nvPr/>
        </p:nvCxnSpPr>
        <p:spPr>
          <a:xfrm>
            <a:off x="171800" y="1022225"/>
            <a:ext cx="3878100" cy="0"/>
          </a:xfrm>
          <a:prstGeom prst="straightConnector1">
            <a:avLst/>
          </a:prstGeom>
          <a:noFill/>
          <a:ln w="19050" cap="flat" cmpd="sng">
            <a:solidFill>
              <a:schemeClr val="dk1"/>
            </a:solidFill>
            <a:prstDash val="solid"/>
            <a:round/>
            <a:headEnd type="none" w="med" len="med"/>
            <a:tailEnd type="none" w="med" len="med"/>
          </a:ln>
        </p:spPr>
      </p:cxnSp>
      <p:pic>
        <p:nvPicPr>
          <p:cNvPr id="148" name="Google Shape;148;p26"/>
          <p:cNvPicPr preferRelativeResize="0"/>
          <p:nvPr/>
        </p:nvPicPr>
        <p:blipFill>
          <a:blip r:embed="rId3">
            <a:alphaModFix/>
          </a:blip>
          <a:stretch>
            <a:fillRect/>
          </a:stretch>
        </p:blipFill>
        <p:spPr>
          <a:xfrm>
            <a:off x="5308475" y="586725"/>
            <a:ext cx="3257225" cy="2109100"/>
          </a:xfrm>
          <a:prstGeom prst="rect">
            <a:avLst/>
          </a:prstGeom>
          <a:noFill/>
          <a:ln>
            <a:noFill/>
          </a:ln>
        </p:spPr>
      </p:pic>
      <p:sp>
        <p:nvSpPr>
          <p:cNvPr id="149" name="Google Shape;149;p26"/>
          <p:cNvSpPr txBox="1"/>
          <p:nvPr/>
        </p:nvSpPr>
        <p:spPr>
          <a:xfrm>
            <a:off x="5214925" y="2780950"/>
            <a:ext cx="3665400" cy="22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a:ea typeface="Roboto"/>
              <a:cs typeface="Roboto"/>
              <a:sym typeface="Roboto"/>
            </a:endParaRPr>
          </a:p>
        </p:txBody>
      </p:sp>
      <p:pic>
        <p:nvPicPr>
          <p:cNvPr id="150" name="Google Shape;150;p26"/>
          <p:cNvPicPr preferRelativeResize="0"/>
          <p:nvPr/>
        </p:nvPicPr>
        <p:blipFill>
          <a:blip r:embed="rId4">
            <a:alphaModFix amt="77000"/>
          </a:blip>
          <a:stretch>
            <a:fillRect/>
          </a:stretch>
        </p:blipFill>
        <p:spPr>
          <a:xfrm>
            <a:off x="4355900" y="2695825"/>
            <a:ext cx="4558475" cy="2362800"/>
          </a:xfrm>
          <a:prstGeom prst="rect">
            <a:avLst/>
          </a:prstGeom>
          <a:noFill/>
          <a:ln>
            <a:noFill/>
          </a:ln>
          <a:effectLst>
            <a:outerShdw blurRad="28575" dist="19050" algn="bl" rotWithShape="0">
              <a:srgbClr val="FFFFFF">
                <a:alpha val="37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p:nvPr/>
        </p:nvSpPr>
        <p:spPr>
          <a:xfrm>
            <a:off x="0" y="0"/>
            <a:ext cx="36864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txBox="1">
            <a:spLocks noGrp="1"/>
          </p:cNvSpPr>
          <p:nvPr>
            <p:ph type="title"/>
          </p:nvPr>
        </p:nvSpPr>
        <p:spPr>
          <a:xfrm>
            <a:off x="3659150" y="446575"/>
            <a:ext cx="5034300" cy="64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420">
                <a:latin typeface="Lora"/>
                <a:ea typeface="Lora"/>
                <a:cs typeface="Lora"/>
                <a:sym typeface="Lora"/>
              </a:rPr>
              <a:t>    How GPS Systems Work</a:t>
            </a:r>
            <a:endParaRPr sz="2420">
              <a:latin typeface="Lora"/>
              <a:ea typeface="Lora"/>
              <a:cs typeface="Lora"/>
              <a:sym typeface="Lora"/>
            </a:endParaRPr>
          </a:p>
        </p:txBody>
      </p:sp>
      <p:sp>
        <p:nvSpPr>
          <p:cNvPr id="157" name="Google Shape;157;p27"/>
          <p:cNvSpPr txBox="1">
            <a:spLocks noGrp="1"/>
          </p:cNvSpPr>
          <p:nvPr>
            <p:ph type="body" idx="4294967295"/>
          </p:nvPr>
        </p:nvSpPr>
        <p:spPr>
          <a:xfrm>
            <a:off x="3686400" y="1618300"/>
            <a:ext cx="5034300" cy="2939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00050" lvl="0" indent="-222250" algn="l" rtl="0">
              <a:lnSpc>
                <a:spcPct val="150000"/>
              </a:lnSpc>
              <a:spcBef>
                <a:spcPts val="0"/>
              </a:spcBef>
              <a:spcAft>
                <a:spcPts val="0"/>
              </a:spcAft>
              <a:buClr>
                <a:schemeClr val="accent1"/>
              </a:buClr>
              <a:buSzPts val="800"/>
              <a:buFont typeface="Inconsolata"/>
              <a:buChar char="●"/>
            </a:pPr>
            <a:r>
              <a:rPr lang="en" sz="1300" b="1">
                <a:latin typeface="Inconsolata"/>
                <a:ea typeface="Inconsolata"/>
                <a:cs typeface="Inconsolata"/>
                <a:sym typeface="Inconsolata"/>
              </a:rPr>
              <a:t>Satellite Constellation</a:t>
            </a:r>
            <a:endParaRPr sz="1300" b="1">
              <a:latin typeface="Inconsolata"/>
              <a:ea typeface="Inconsolata"/>
              <a:cs typeface="Inconsolata"/>
              <a:sym typeface="Inconsolata"/>
            </a:endParaRPr>
          </a:p>
          <a:p>
            <a:pPr marL="400050" lvl="0" indent="-254000" algn="l" rtl="0">
              <a:lnSpc>
                <a:spcPct val="150000"/>
              </a:lnSpc>
              <a:spcBef>
                <a:spcPts val="1000"/>
              </a:spcBef>
              <a:spcAft>
                <a:spcPts val="0"/>
              </a:spcAft>
              <a:buClr>
                <a:schemeClr val="accent1"/>
              </a:buClr>
              <a:buSzPts val="1300"/>
              <a:buFont typeface="Inconsolata"/>
              <a:buChar char="●"/>
            </a:pPr>
            <a:r>
              <a:rPr lang="en" sz="1300" b="1">
                <a:latin typeface="Inconsolata"/>
                <a:ea typeface="Inconsolata"/>
                <a:cs typeface="Inconsolata"/>
                <a:sym typeface="Inconsolata"/>
              </a:rPr>
              <a:t>Satellite Signals</a:t>
            </a:r>
            <a:endParaRPr sz="1300" b="1">
              <a:solidFill>
                <a:schemeClr val="dk1"/>
              </a:solidFill>
              <a:latin typeface="Inconsolata"/>
              <a:ea typeface="Inconsolata"/>
              <a:cs typeface="Inconsolata"/>
              <a:sym typeface="Inconsolata"/>
            </a:endParaRPr>
          </a:p>
          <a:p>
            <a:pPr marL="400050" lvl="0" indent="-254000" algn="l" rtl="0">
              <a:lnSpc>
                <a:spcPct val="150000"/>
              </a:lnSpc>
              <a:spcBef>
                <a:spcPts val="1000"/>
              </a:spcBef>
              <a:spcAft>
                <a:spcPts val="0"/>
              </a:spcAft>
              <a:buClr>
                <a:schemeClr val="accent1"/>
              </a:buClr>
              <a:buSzPts val="1300"/>
              <a:buFont typeface="Inconsolata"/>
              <a:buChar char="●"/>
            </a:pPr>
            <a:r>
              <a:rPr lang="en" sz="1300" b="1">
                <a:latin typeface="Inconsolata"/>
                <a:ea typeface="Inconsolata"/>
                <a:cs typeface="Inconsolata"/>
                <a:sym typeface="Inconsolata"/>
              </a:rPr>
              <a:t>Receiver and Trilateration</a:t>
            </a:r>
            <a:endParaRPr sz="1300" b="1">
              <a:solidFill>
                <a:schemeClr val="dk1"/>
              </a:solidFill>
              <a:latin typeface="Inconsolata"/>
              <a:ea typeface="Inconsolata"/>
              <a:cs typeface="Inconsolata"/>
              <a:sym typeface="Inconsolata"/>
            </a:endParaRPr>
          </a:p>
          <a:p>
            <a:pPr marL="400050" lvl="0" indent="-254000" algn="l" rtl="0">
              <a:lnSpc>
                <a:spcPct val="150000"/>
              </a:lnSpc>
              <a:spcBef>
                <a:spcPts val="1000"/>
              </a:spcBef>
              <a:spcAft>
                <a:spcPts val="0"/>
              </a:spcAft>
              <a:buClr>
                <a:schemeClr val="accent1"/>
              </a:buClr>
              <a:buSzPts val="1300"/>
              <a:buFont typeface="Inconsolata"/>
              <a:buChar char="●"/>
            </a:pPr>
            <a:r>
              <a:rPr lang="en" sz="1300" b="1">
                <a:latin typeface="Inconsolata"/>
                <a:ea typeface="Inconsolata"/>
                <a:cs typeface="Inconsolata"/>
                <a:sym typeface="Inconsolata"/>
              </a:rPr>
              <a:t>Time Difference Measurement</a:t>
            </a:r>
            <a:endParaRPr sz="1300" b="1">
              <a:latin typeface="Inconsolata"/>
              <a:ea typeface="Inconsolata"/>
              <a:cs typeface="Inconsolata"/>
              <a:sym typeface="Inconsolata"/>
            </a:endParaRPr>
          </a:p>
          <a:p>
            <a:pPr marL="400050" lvl="0" indent="-254000" algn="l" rtl="0">
              <a:lnSpc>
                <a:spcPct val="150000"/>
              </a:lnSpc>
              <a:spcBef>
                <a:spcPts val="1000"/>
              </a:spcBef>
              <a:spcAft>
                <a:spcPts val="0"/>
              </a:spcAft>
              <a:buClr>
                <a:schemeClr val="accent1"/>
              </a:buClr>
              <a:buSzPts val="1300"/>
              <a:buFont typeface="Inconsolata"/>
              <a:buChar char="●"/>
            </a:pPr>
            <a:r>
              <a:rPr lang="en" sz="1300" b="1">
                <a:latin typeface="Inconsolata"/>
                <a:ea typeface="Inconsolata"/>
                <a:cs typeface="Inconsolata"/>
                <a:sym typeface="Inconsolata"/>
              </a:rPr>
              <a:t>Satellite Position Calculation</a:t>
            </a:r>
            <a:endParaRPr sz="1300" b="1">
              <a:latin typeface="Inconsolata"/>
              <a:ea typeface="Inconsolata"/>
              <a:cs typeface="Inconsolata"/>
              <a:sym typeface="Inconsolata"/>
            </a:endParaRPr>
          </a:p>
          <a:p>
            <a:pPr marL="400050" lvl="0" indent="-254000" algn="l" rtl="0">
              <a:lnSpc>
                <a:spcPct val="150000"/>
              </a:lnSpc>
              <a:spcBef>
                <a:spcPts val="1000"/>
              </a:spcBef>
              <a:spcAft>
                <a:spcPts val="0"/>
              </a:spcAft>
              <a:buClr>
                <a:schemeClr val="accent1"/>
              </a:buClr>
              <a:buSzPts val="1300"/>
              <a:buFont typeface="Inconsolata"/>
              <a:buChar char="●"/>
            </a:pPr>
            <a:r>
              <a:rPr lang="en" sz="1300" b="1">
                <a:latin typeface="Inconsolata"/>
                <a:ea typeface="Inconsolata"/>
                <a:cs typeface="Inconsolata"/>
                <a:sym typeface="Inconsolata"/>
              </a:rPr>
              <a:t>Error Correction</a:t>
            </a:r>
            <a:endParaRPr sz="1300" b="1">
              <a:latin typeface="Inconsolata"/>
              <a:ea typeface="Inconsolata"/>
              <a:cs typeface="Inconsolata"/>
              <a:sym typeface="Inconsolata"/>
            </a:endParaRPr>
          </a:p>
          <a:p>
            <a:pPr marL="400050" lvl="0" indent="-254000" algn="l" rtl="0">
              <a:lnSpc>
                <a:spcPct val="150000"/>
              </a:lnSpc>
              <a:spcBef>
                <a:spcPts val="1000"/>
              </a:spcBef>
              <a:spcAft>
                <a:spcPts val="1000"/>
              </a:spcAft>
              <a:buClr>
                <a:schemeClr val="accent1"/>
              </a:buClr>
              <a:buSzPts val="1300"/>
              <a:buFont typeface="Inconsolata"/>
              <a:buChar char="●"/>
            </a:pPr>
            <a:r>
              <a:rPr lang="en" sz="1300" b="1">
                <a:latin typeface="Inconsolata"/>
                <a:ea typeface="Inconsolata"/>
                <a:cs typeface="Inconsolata"/>
                <a:sym typeface="Inconsolata"/>
              </a:rPr>
              <a:t>Displaying Location</a:t>
            </a:r>
            <a:endParaRPr sz="1300" b="1">
              <a:latin typeface="Inconsolata"/>
              <a:ea typeface="Inconsolata"/>
              <a:cs typeface="Inconsolata"/>
              <a:sym typeface="Inconsolata"/>
            </a:endParaRPr>
          </a:p>
        </p:txBody>
      </p:sp>
      <p:sp>
        <p:nvSpPr>
          <p:cNvPr id="158" name="Google Shape;158;p27"/>
          <p:cNvSpPr txBox="1">
            <a:spLocks noGrp="1"/>
          </p:cNvSpPr>
          <p:nvPr>
            <p:ph type="subTitle" idx="1"/>
          </p:nvPr>
        </p:nvSpPr>
        <p:spPr>
          <a:xfrm>
            <a:off x="3659150" y="1091275"/>
            <a:ext cx="5034300" cy="4605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Clr>
                <a:schemeClr val="dk1"/>
              </a:buClr>
              <a:buSzPts val="1100"/>
              <a:buFont typeface="Arial"/>
              <a:buNone/>
            </a:pPr>
            <a:r>
              <a:rPr lang="en" sz="1400">
                <a:latin typeface="Lora SemiBold"/>
                <a:ea typeface="Lora SemiBold"/>
                <a:cs typeface="Lora SemiBold"/>
                <a:sym typeface="Lora SemiBold"/>
              </a:rPr>
              <a:t> OverView of GPS Technology</a:t>
            </a:r>
            <a:endParaRPr sz="1400">
              <a:latin typeface="Lora SemiBold"/>
              <a:ea typeface="Lora SemiBold"/>
              <a:cs typeface="Lora SemiBold"/>
              <a:sym typeface="Lora SemiBold"/>
            </a:endParaRPr>
          </a:p>
        </p:txBody>
      </p:sp>
      <p:pic>
        <p:nvPicPr>
          <p:cNvPr id="159" name="Google Shape;159;p27"/>
          <p:cNvPicPr preferRelativeResize="0"/>
          <p:nvPr/>
        </p:nvPicPr>
        <p:blipFill>
          <a:blip r:embed="rId3">
            <a:alphaModFix/>
          </a:blip>
          <a:stretch>
            <a:fillRect/>
          </a:stretch>
        </p:blipFill>
        <p:spPr>
          <a:xfrm>
            <a:off x="0" y="1016450"/>
            <a:ext cx="3686400" cy="311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p:nvPr/>
        </p:nvSpPr>
        <p:spPr>
          <a:xfrm>
            <a:off x="20725" y="13200"/>
            <a:ext cx="542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65" name="Google Shape;165;p28"/>
          <p:cNvSpPr txBox="1"/>
          <p:nvPr/>
        </p:nvSpPr>
        <p:spPr>
          <a:xfrm>
            <a:off x="39575" y="22600"/>
            <a:ext cx="9104400" cy="512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1. </a:t>
            </a:r>
            <a:r>
              <a:rPr lang="en">
                <a:solidFill>
                  <a:srgbClr val="FCE5CD"/>
                </a:solidFill>
                <a:latin typeface="Roboto"/>
                <a:ea typeface="Roboto"/>
                <a:cs typeface="Roboto"/>
                <a:sym typeface="Roboto"/>
              </a:rPr>
              <a:t>Satellite Constellation</a:t>
            </a:r>
            <a:r>
              <a:rPr lang="en">
                <a:solidFill>
                  <a:schemeClr val="dk1"/>
                </a:solidFill>
                <a:latin typeface="Roboto"/>
                <a:ea typeface="Roboto"/>
                <a:cs typeface="Roboto"/>
                <a:sym typeface="Roboto"/>
              </a:rPr>
              <a:t>:  The GPS system consists of a constellation of at least 24 satellites orbiting the Earth.        </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2. </a:t>
            </a:r>
            <a:r>
              <a:rPr lang="en">
                <a:solidFill>
                  <a:srgbClr val="FCE5CD"/>
                </a:solidFill>
                <a:latin typeface="Roboto"/>
                <a:ea typeface="Roboto"/>
                <a:cs typeface="Roboto"/>
                <a:sym typeface="Roboto"/>
              </a:rPr>
              <a:t>Satellite Signals:</a:t>
            </a:r>
            <a:r>
              <a:rPr lang="en">
                <a:solidFill>
                  <a:schemeClr val="dk1"/>
                </a:solidFill>
                <a:latin typeface="Roboto"/>
                <a:ea typeface="Roboto"/>
                <a:cs typeface="Roboto"/>
                <a:sym typeface="Roboto"/>
              </a:rPr>
              <a:t>   Each GPS satellite broadcasts a continuous signal that contains information about its</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                                      position and a precise timestamp.</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3. </a:t>
            </a:r>
            <a:r>
              <a:rPr lang="en">
                <a:solidFill>
                  <a:srgbClr val="FCE5CD"/>
                </a:solidFill>
                <a:latin typeface="Roboto"/>
                <a:ea typeface="Roboto"/>
                <a:cs typeface="Roboto"/>
                <a:sym typeface="Roboto"/>
              </a:rPr>
              <a:t>Receiver and Trilateration:</a:t>
            </a:r>
            <a:r>
              <a:rPr lang="en">
                <a:solidFill>
                  <a:schemeClr val="dk1"/>
                </a:solidFill>
                <a:latin typeface="Roboto"/>
                <a:ea typeface="Roboto"/>
                <a:cs typeface="Roboto"/>
                <a:sym typeface="Roboto"/>
              </a:rPr>
              <a:t> A GPS receiver on the ground or in a device (like a smartphone) receives signals</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                                                   from multiple satellites. At least four satellites are needed for accurate 3D </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                                                    positioning (latitude, longitude, and altitude).</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4. </a:t>
            </a:r>
            <a:r>
              <a:rPr lang="en">
                <a:solidFill>
                  <a:srgbClr val="FCE5CD"/>
                </a:solidFill>
                <a:latin typeface="Roboto"/>
                <a:ea typeface="Roboto"/>
                <a:cs typeface="Roboto"/>
                <a:sym typeface="Roboto"/>
              </a:rPr>
              <a:t>Time Difference Measurement:</a:t>
            </a:r>
            <a:r>
              <a:rPr lang="en">
                <a:solidFill>
                  <a:schemeClr val="dk1"/>
                </a:solidFill>
                <a:latin typeface="Roboto"/>
                <a:ea typeface="Roboto"/>
                <a:cs typeface="Roboto"/>
                <a:sym typeface="Roboto"/>
              </a:rPr>
              <a:t> The GPS receiver calculates the time it took for each signal to reach it from the</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                                                             respective satellites. This time difference is crucial for determining the </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                                                             receiver's distance from each satellite.</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5. </a:t>
            </a:r>
            <a:r>
              <a:rPr lang="en">
                <a:solidFill>
                  <a:srgbClr val="FCE5CD"/>
                </a:solidFill>
                <a:latin typeface="Roboto"/>
                <a:ea typeface="Roboto"/>
                <a:cs typeface="Roboto"/>
                <a:sym typeface="Roboto"/>
              </a:rPr>
              <a:t>Satellite Position Calculation: </a:t>
            </a:r>
            <a:r>
              <a:rPr lang="en">
                <a:solidFill>
                  <a:schemeClr val="dk1"/>
                </a:solidFill>
                <a:latin typeface="Roboto"/>
                <a:ea typeface="Roboto"/>
                <a:cs typeface="Roboto"/>
                <a:sym typeface="Roboto"/>
              </a:rPr>
              <a:t>Using the time information and the known positions of the satellites, the GPS </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                                                          receiver can calculate its distance from each satellite. This is done using a</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                                                          method called trilateration.</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6. </a:t>
            </a:r>
            <a:r>
              <a:rPr lang="en">
                <a:solidFill>
                  <a:srgbClr val="FCE5CD"/>
                </a:solidFill>
                <a:latin typeface="Roboto"/>
                <a:ea typeface="Roboto"/>
                <a:cs typeface="Roboto"/>
                <a:sym typeface="Roboto"/>
              </a:rPr>
              <a:t>Trilateration:</a:t>
            </a:r>
            <a:r>
              <a:rPr lang="en">
                <a:solidFill>
                  <a:schemeClr val="dk1"/>
                </a:solidFill>
                <a:latin typeface="Roboto"/>
                <a:ea typeface="Roboto"/>
                <a:cs typeface="Roboto"/>
                <a:sym typeface="Roboto"/>
              </a:rPr>
              <a:t> Trilateration is a process that involves determining a location based on its distance from three</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                            known points. In GPS, it's a bit more complex because it's done in three dimensions.</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7.</a:t>
            </a:r>
            <a:r>
              <a:rPr lang="en">
                <a:solidFill>
                  <a:srgbClr val="FCE5CD"/>
                </a:solidFill>
                <a:latin typeface="Roboto"/>
                <a:ea typeface="Roboto"/>
                <a:cs typeface="Roboto"/>
                <a:sym typeface="Roboto"/>
              </a:rPr>
              <a:t> Calculating Position :</a:t>
            </a:r>
            <a:r>
              <a:rPr lang="en">
                <a:solidFill>
                  <a:schemeClr val="dk1"/>
                </a:solidFill>
                <a:latin typeface="Roboto"/>
                <a:ea typeface="Roboto"/>
                <a:cs typeface="Roboto"/>
                <a:sym typeface="Roboto"/>
              </a:rPr>
              <a:t>By trilaterating the distances from at least four satellites, the GPS receiver can calculate its precise position in 3D space. </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9"/>
        <p:cNvGrpSpPr/>
        <p:nvPr/>
      </p:nvGrpSpPr>
      <p:grpSpPr>
        <a:xfrm>
          <a:off x="0" y="0"/>
          <a:ext cx="0" cy="0"/>
          <a:chOff x="0" y="0"/>
          <a:chExt cx="0" cy="0"/>
        </a:xfrm>
      </p:grpSpPr>
      <p:sp>
        <p:nvSpPr>
          <p:cNvPr id="170" name="Google Shape;170;p29"/>
          <p:cNvSpPr/>
          <p:nvPr/>
        </p:nvSpPr>
        <p:spPr>
          <a:xfrm>
            <a:off x="752456" y="1355400"/>
            <a:ext cx="2057400" cy="2057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3543504" y="1406575"/>
            <a:ext cx="2057400" cy="2057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6405541" y="1406575"/>
            <a:ext cx="2057400" cy="2057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620">
                <a:solidFill>
                  <a:schemeClr val="dk2"/>
                </a:solidFill>
                <a:latin typeface="Lora"/>
                <a:ea typeface="Lora"/>
                <a:cs typeface="Lora"/>
                <a:sym typeface="Lora"/>
              </a:rPr>
              <a:t>Insights and Data about GPS Industry</a:t>
            </a:r>
            <a:endParaRPr sz="2620">
              <a:solidFill>
                <a:schemeClr val="dk2"/>
              </a:solidFill>
              <a:latin typeface="Lora"/>
              <a:ea typeface="Lora"/>
              <a:cs typeface="Lora"/>
              <a:sym typeface="Lora"/>
            </a:endParaRPr>
          </a:p>
        </p:txBody>
      </p:sp>
      <p:sp>
        <p:nvSpPr>
          <p:cNvPr id="174" name="Google Shape;174;p29"/>
          <p:cNvSpPr txBox="1"/>
          <p:nvPr/>
        </p:nvSpPr>
        <p:spPr>
          <a:xfrm>
            <a:off x="752400" y="1874422"/>
            <a:ext cx="2057400" cy="1019100"/>
          </a:xfrm>
          <a:prstGeom prst="rect">
            <a:avLst/>
          </a:prstGeom>
          <a:noFill/>
          <a:ln>
            <a:noFill/>
          </a:ln>
        </p:spPr>
        <p:txBody>
          <a:bodyPr spcFirstLastPara="1" wrap="square" lIns="0" tIns="91425" rIns="0" bIns="91425" anchor="ctr" anchorCtr="0">
            <a:noAutofit/>
          </a:bodyPr>
          <a:lstStyle/>
          <a:p>
            <a:pPr marL="0" lvl="0" indent="0" algn="ctr" rtl="0">
              <a:lnSpc>
                <a:spcPct val="105000"/>
              </a:lnSpc>
              <a:spcBef>
                <a:spcPts val="0"/>
              </a:spcBef>
              <a:spcAft>
                <a:spcPts val="1000"/>
              </a:spcAft>
              <a:buNone/>
            </a:pPr>
            <a:r>
              <a:rPr lang="en" sz="3200">
                <a:solidFill>
                  <a:schemeClr val="accent1"/>
                </a:solidFill>
                <a:latin typeface="Inconsolata SemiBold"/>
                <a:ea typeface="Inconsolata SemiBold"/>
                <a:cs typeface="Inconsolata SemiBold"/>
                <a:sym typeface="Inconsolata SemiBold"/>
              </a:rPr>
              <a:t>$37.4 billion</a:t>
            </a:r>
            <a:endParaRPr sz="3200">
              <a:solidFill>
                <a:schemeClr val="accent1"/>
              </a:solidFill>
              <a:latin typeface="Inconsolata SemiBold"/>
              <a:ea typeface="Inconsolata SemiBold"/>
              <a:cs typeface="Inconsolata SemiBold"/>
              <a:sym typeface="Inconsolata SemiBold"/>
            </a:endParaRPr>
          </a:p>
        </p:txBody>
      </p:sp>
      <p:sp>
        <p:nvSpPr>
          <p:cNvPr id="175" name="Google Shape;175;p29"/>
          <p:cNvSpPr txBox="1"/>
          <p:nvPr/>
        </p:nvSpPr>
        <p:spPr>
          <a:xfrm>
            <a:off x="625640" y="3508925"/>
            <a:ext cx="2310900" cy="1368300"/>
          </a:xfrm>
          <a:prstGeom prst="rect">
            <a:avLst/>
          </a:prstGeom>
          <a:noFill/>
          <a:ln>
            <a:noFill/>
          </a:ln>
        </p:spPr>
        <p:txBody>
          <a:bodyPr spcFirstLastPara="1" wrap="square" lIns="0" tIns="91425" rIns="0" bIns="91425" anchor="t" anchorCtr="0">
            <a:noAutofit/>
          </a:bodyPr>
          <a:lstStyle/>
          <a:p>
            <a:pPr marL="0" marR="0" lvl="0" indent="0" algn="l" rtl="0">
              <a:lnSpc>
                <a:spcPct val="105000"/>
              </a:lnSpc>
              <a:spcBef>
                <a:spcPts val="0"/>
              </a:spcBef>
              <a:spcAft>
                <a:spcPts val="0"/>
              </a:spcAft>
              <a:buNone/>
            </a:pPr>
            <a:r>
              <a:rPr lang="en" sz="2300" b="1">
                <a:solidFill>
                  <a:srgbClr val="020204"/>
                </a:solidFill>
                <a:latin typeface="Inconsolata"/>
                <a:ea typeface="Inconsolata"/>
                <a:cs typeface="Inconsolata"/>
                <a:sym typeface="Inconsolata"/>
              </a:rPr>
              <a:t> Market value</a:t>
            </a:r>
            <a:endParaRPr sz="2300" b="1">
              <a:solidFill>
                <a:srgbClr val="020204"/>
              </a:solidFill>
              <a:latin typeface="Inconsolata"/>
              <a:ea typeface="Inconsolata"/>
              <a:cs typeface="Inconsolata"/>
              <a:sym typeface="Inconsolata"/>
            </a:endParaRPr>
          </a:p>
          <a:p>
            <a:pPr marL="0" marR="0" lvl="0" indent="0" algn="l" rtl="0">
              <a:lnSpc>
                <a:spcPct val="105000"/>
              </a:lnSpc>
              <a:spcBef>
                <a:spcPts val="1000"/>
              </a:spcBef>
              <a:spcAft>
                <a:spcPts val="1000"/>
              </a:spcAft>
              <a:buNone/>
            </a:pPr>
            <a:r>
              <a:rPr lang="en" sz="2300" b="1">
                <a:solidFill>
                  <a:srgbClr val="020204"/>
                </a:solidFill>
                <a:latin typeface="Inconsolata"/>
                <a:ea typeface="Inconsolata"/>
                <a:cs typeface="Inconsolata"/>
                <a:sym typeface="Inconsolata"/>
              </a:rPr>
              <a:t>  In 2022</a:t>
            </a:r>
            <a:endParaRPr sz="2300" b="1">
              <a:solidFill>
                <a:srgbClr val="020204"/>
              </a:solidFill>
              <a:latin typeface="Inconsolata"/>
              <a:ea typeface="Inconsolata"/>
              <a:cs typeface="Inconsolata"/>
              <a:sym typeface="Inconsolata"/>
            </a:endParaRPr>
          </a:p>
        </p:txBody>
      </p:sp>
      <p:sp>
        <p:nvSpPr>
          <p:cNvPr id="176" name="Google Shape;176;p29"/>
          <p:cNvSpPr txBox="1"/>
          <p:nvPr/>
        </p:nvSpPr>
        <p:spPr>
          <a:xfrm>
            <a:off x="3543518" y="1886965"/>
            <a:ext cx="2057400" cy="1019100"/>
          </a:xfrm>
          <a:prstGeom prst="rect">
            <a:avLst/>
          </a:prstGeom>
          <a:noFill/>
          <a:ln>
            <a:noFill/>
          </a:ln>
        </p:spPr>
        <p:txBody>
          <a:bodyPr spcFirstLastPara="1" wrap="square" lIns="0" tIns="91425" rIns="0" bIns="91425" anchor="ctr" anchorCtr="0">
            <a:noAutofit/>
          </a:bodyPr>
          <a:lstStyle/>
          <a:p>
            <a:pPr marL="0" lvl="0" indent="0" algn="ctr" rtl="0">
              <a:lnSpc>
                <a:spcPct val="105000"/>
              </a:lnSpc>
              <a:spcBef>
                <a:spcPts val="0"/>
              </a:spcBef>
              <a:spcAft>
                <a:spcPts val="1000"/>
              </a:spcAft>
              <a:buClr>
                <a:schemeClr val="dk1"/>
              </a:buClr>
              <a:buSzPts val="1100"/>
              <a:buFont typeface="Arial"/>
              <a:buNone/>
            </a:pPr>
            <a:r>
              <a:rPr lang="en" sz="3200">
                <a:solidFill>
                  <a:schemeClr val="accent1"/>
                </a:solidFill>
                <a:latin typeface="Inconsolata SemiBold"/>
                <a:ea typeface="Inconsolata SemiBold"/>
                <a:cs typeface="Inconsolata SemiBold"/>
                <a:sym typeface="Inconsolata SemiBold"/>
              </a:rPr>
              <a:t>$100 billion</a:t>
            </a:r>
            <a:endParaRPr sz="3200">
              <a:solidFill>
                <a:schemeClr val="accent1"/>
              </a:solidFill>
              <a:latin typeface="Inconsolata SemiBold"/>
              <a:ea typeface="Inconsolata SemiBold"/>
              <a:cs typeface="Inconsolata SemiBold"/>
              <a:sym typeface="Inconsolata SemiBold"/>
            </a:endParaRPr>
          </a:p>
        </p:txBody>
      </p:sp>
      <p:sp>
        <p:nvSpPr>
          <p:cNvPr id="177" name="Google Shape;177;p29"/>
          <p:cNvSpPr txBox="1"/>
          <p:nvPr/>
        </p:nvSpPr>
        <p:spPr>
          <a:xfrm>
            <a:off x="3452231" y="3508925"/>
            <a:ext cx="2310900" cy="1368300"/>
          </a:xfrm>
          <a:prstGeom prst="rect">
            <a:avLst/>
          </a:prstGeom>
          <a:noFill/>
          <a:ln>
            <a:noFill/>
          </a:ln>
        </p:spPr>
        <p:txBody>
          <a:bodyPr spcFirstLastPara="1" wrap="square" lIns="0" tIns="91425" rIns="0" bIns="91425" anchor="t" anchorCtr="0">
            <a:noAutofit/>
          </a:bodyPr>
          <a:lstStyle/>
          <a:p>
            <a:pPr marL="0" marR="0" lvl="0" indent="0" algn="ctr" rtl="0">
              <a:lnSpc>
                <a:spcPct val="105000"/>
              </a:lnSpc>
              <a:spcBef>
                <a:spcPts val="0"/>
              </a:spcBef>
              <a:spcAft>
                <a:spcPts val="1000"/>
              </a:spcAft>
              <a:buNone/>
            </a:pPr>
            <a:r>
              <a:rPr lang="en" sz="2300" b="1">
                <a:solidFill>
                  <a:srgbClr val="020204"/>
                </a:solidFill>
                <a:latin typeface="Inconsolata"/>
                <a:ea typeface="Inconsolata"/>
                <a:cs typeface="Inconsolata"/>
                <a:sym typeface="Inconsolata"/>
              </a:rPr>
              <a:t>Expected to be before 2028</a:t>
            </a:r>
            <a:endParaRPr sz="2300" b="1">
              <a:solidFill>
                <a:srgbClr val="020204"/>
              </a:solidFill>
              <a:latin typeface="Inconsolata"/>
              <a:ea typeface="Inconsolata"/>
              <a:cs typeface="Inconsolata"/>
              <a:sym typeface="Inconsolata"/>
            </a:endParaRPr>
          </a:p>
        </p:txBody>
      </p:sp>
      <p:sp>
        <p:nvSpPr>
          <p:cNvPr id="178" name="Google Shape;178;p29"/>
          <p:cNvSpPr txBox="1"/>
          <p:nvPr/>
        </p:nvSpPr>
        <p:spPr>
          <a:xfrm>
            <a:off x="6405541" y="1886965"/>
            <a:ext cx="2057400" cy="1019100"/>
          </a:xfrm>
          <a:prstGeom prst="rect">
            <a:avLst/>
          </a:prstGeom>
          <a:noFill/>
          <a:ln>
            <a:noFill/>
          </a:ln>
        </p:spPr>
        <p:txBody>
          <a:bodyPr spcFirstLastPara="1" wrap="square" lIns="0" tIns="91425" rIns="0" bIns="91425" anchor="ctr" anchorCtr="0">
            <a:noAutofit/>
          </a:bodyPr>
          <a:lstStyle/>
          <a:p>
            <a:pPr marL="0" lvl="0" indent="0" algn="ctr" rtl="0">
              <a:lnSpc>
                <a:spcPct val="105000"/>
              </a:lnSpc>
              <a:spcBef>
                <a:spcPts val="0"/>
              </a:spcBef>
              <a:spcAft>
                <a:spcPts val="1000"/>
              </a:spcAft>
              <a:buClr>
                <a:schemeClr val="dk1"/>
              </a:buClr>
              <a:buSzPts val="1100"/>
              <a:buFont typeface="Arial"/>
              <a:buNone/>
            </a:pPr>
            <a:r>
              <a:rPr lang="en" sz="3200">
                <a:solidFill>
                  <a:schemeClr val="accent1"/>
                </a:solidFill>
                <a:latin typeface="Inconsolata SemiBold"/>
                <a:ea typeface="Inconsolata SemiBold"/>
                <a:cs typeface="Inconsolata SemiBold"/>
                <a:sym typeface="Inconsolata SemiBold"/>
              </a:rPr>
              <a:t>95-98%</a:t>
            </a:r>
            <a:endParaRPr sz="3200">
              <a:solidFill>
                <a:schemeClr val="accent1"/>
              </a:solidFill>
              <a:latin typeface="Inconsolata SemiBold"/>
              <a:ea typeface="Inconsolata SemiBold"/>
              <a:cs typeface="Inconsolata SemiBold"/>
              <a:sym typeface="Inconsolata SemiBold"/>
            </a:endParaRPr>
          </a:p>
        </p:txBody>
      </p:sp>
      <p:sp>
        <p:nvSpPr>
          <p:cNvPr id="179" name="Google Shape;179;p29"/>
          <p:cNvSpPr txBox="1"/>
          <p:nvPr/>
        </p:nvSpPr>
        <p:spPr>
          <a:xfrm>
            <a:off x="6278798" y="3463975"/>
            <a:ext cx="2310900" cy="1368300"/>
          </a:xfrm>
          <a:prstGeom prst="rect">
            <a:avLst/>
          </a:prstGeom>
          <a:noFill/>
          <a:ln>
            <a:noFill/>
          </a:ln>
        </p:spPr>
        <p:txBody>
          <a:bodyPr spcFirstLastPara="1" wrap="square" lIns="0" tIns="91425" rIns="0" bIns="91425" anchor="t" anchorCtr="0">
            <a:noAutofit/>
          </a:bodyPr>
          <a:lstStyle/>
          <a:p>
            <a:pPr marL="0" marR="0" lvl="0" indent="0" algn="ctr" rtl="0">
              <a:lnSpc>
                <a:spcPct val="105000"/>
              </a:lnSpc>
              <a:spcBef>
                <a:spcPts val="0"/>
              </a:spcBef>
              <a:spcAft>
                <a:spcPts val="1000"/>
              </a:spcAft>
              <a:buNone/>
            </a:pPr>
            <a:r>
              <a:rPr lang="en" sz="2300" b="1">
                <a:solidFill>
                  <a:srgbClr val="020204"/>
                </a:solidFill>
                <a:latin typeface="Inconsolata"/>
                <a:ea typeface="Inconsolata"/>
                <a:cs typeface="Inconsolata"/>
                <a:sym typeface="Inconsolata"/>
              </a:rPr>
              <a:t>Real-time Traffic Updates</a:t>
            </a:r>
            <a:endParaRPr sz="2300" b="1">
              <a:solidFill>
                <a:srgbClr val="020204"/>
              </a:solidFill>
              <a:latin typeface="Inconsolata"/>
              <a:ea typeface="Inconsolata"/>
              <a:cs typeface="Inconsolata"/>
              <a:sym typeface="Inconsolat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457200" y="446225"/>
            <a:ext cx="8229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520">
                <a:latin typeface="Lora"/>
                <a:ea typeface="Lora"/>
                <a:cs typeface="Lora"/>
                <a:sym typeface="Lora"/>
              </a:rPr>
              <a:t>Synergy between Big data and GPS system</a:t>
            </a:r>
            <a:endParaRPr sz="2520">
              <a:latin typeface="Lora"/>
              <a:ea typeface="Lora"/>
              <a:cs typeface="Lora"/>
              <a:sym typeface="Lora"/>
            </a:endParaRPr>
          </a:p>
        </p:txBody>
      </p:sp>
      <p:sp>
        <p:nvSpPr>
          <p:cNvPr id="185" name="Google Shape;185;p30"/>
          <p:cNvSpPr txBox="1">
            <a:spLocks noGrp="1"/>
          </p:cNvSpPr>
          <p:nvPr>
            <p:ph type="body" idx="1"/>
          </p:nvPr>
        </p:nvSpPr>
        <p:spPr>
          <a:xfrm>
            <a:off x="299150" y="2048575"/>
            <a:ext cx="3934200" cy="2423100"/>
          </a:xfrm>
          <a:prstGeom prst="rect">
            <a:avLst/>
          </a:prstGeom>
        </p:spPr>
        <p:txBody>
          <a:bodyPr spcFirstLastPara="1" wrap="square" lIns="91425" tIns="91425" rIns="91425" bIns="91425" anchor="t" anchorCtr="0">
            <a:noAutofit/>
          </a:bodyPr>
          <a:lstStyle/>
          <a:p>
            <a:pPr marL="342900" lvl="0" indent="-241300" algn="l" rtl="0">
              <a:spcBef>
                <a:spcPts val="0"/>
              </a:spcBef>
              <a:spcAft>
                <a:spcPts val="0"/>
              </a:spcAft>
              <a:buClr>
                <a:schemeClr val="lt1"/>
              </a:buClr>
              <a:buSzPts val="1100"/>
              <a:buFont typeface="Inconsolata"/>
              <a:buChar char="●"/>
            </a:pPr>
            <a:endParaRPr sz="1100">
              <a:latin typeface="Inconsolata"/>
              <a:ea typeface="Inconsolata"/>
              <a:cs typeface="Inconsolata"/>
              <a:sym typeface="Inconsolata"/>
            </a:endParaRPr>
          </a:p>
          <a:p>
            <a:pPr marL="457200" lvl="0" indent="-323850" algn="l" rtl="0">
              <a:spcBef>
                <a:spcPts val="1000"/>
              </a:spcBef>
              <a:spcAft>
                <a:spcPts val="0"/>
              </a:spcAft>
              <a:buClr>
                <a:schemeClr val="lt1"/>
              </a:buClr>
              <a:buSzPts val="1500"/>
              <a:buFont typeface="Inconsolata"/>
              <a:buChar char="●"/>
            </a:pPr>
            <a:r>
              <a:rPr lang="en" sz="1500">
                <a:latin typeface="Inconsolata"/>
                <a:ea typeface="Inconsolata"/>
                <a:cs typeface="Inconsolata"/>
                <a:sym typeface="Inconsolata"/>
              </a:rPr>
              <a:t>Data Correction </a:t>
            </a:r>
            <a:endParaRPr sz="1500">
              <a:latin typeface="Inconsolata"/>
              <a:ea typeface="Inconsolata"/>
              <a:cs typeface="Inconsolata"/>
              <a:sym typeface="Inconsolata"/>
            </a:endParaRPr>
          </a:p>
          <a:p>
            <a:pPr marL="0" lvl="0" indent="0" algn="l" rtl="0">
              <a:spcBef>
                <a:spcPts val="1000"/>
              </a:spcBef>
              <a:spcAft>
                <a:spcPts val="0"/>
              </a:spcAft>
              <a:buNone/>
            </a:pPr>
            <a:r>
              <a:rPr lang="en" sz="1500">
                <a:latin typeface="Inconsolata"/>
                <a:ea typeface="Inconsolata"/>
                <a:cs typeface="Inconsolata"/>
                <a:sym typeface="Inconsolata"/>
              </a:rPr>
              <a:t>     Augmentation Systems</a:t>
            </a:r>
            <a:endParaRPr sz="1500">
              <a:latin typeface="Inconsolata"/>
              <a:ea typeface="Inconsolata"/>
              <a:cs typeface="Inconsolata"/>
              <a:sym typeface="Inconsolata"/>
            </a:endParaRPr>
          </a:p>
          <a:p>
            <a:pPr marL="0" lvl="0" indent="0" algn="l" rtl="0">
              <a:spcBef>
                <a:spcPts val="1000"/>
              </a:spcBef>
              <a:spcAft>
                <a:spcPts val="0"/>
              </a:spcAft>
              <a:buNone/>
            </a:pPr>
            <a:r>
              <a:rPr lang="en" sz="1500">
                <a:latin typeface="Inconsolata"/>
                <a:ea typeface="Inconsolata"/>
                <a:cs typeface="Inconsolata"/>
                <a:sym typeface="Inconsolata"/>
              </a:rPr>
              <a:t>     Multi-Constellation Integration</a:t>
            </a:r>
            <a:endParaRPr sz="1500">
              <a:latin typeface="Inconsolata"/>
              <a:ea typeface="Inconsolata"/>
              <a:cs typeface="Inconsolata"/>
              <a:sym typeface="Inconsolata"/>
            </a:endParaRPr>
          </a:p>
          <a:p>
            <a:pPr marL="0" lvl="0" indent="0" algn="l" rtl="0">
              <a:spcBef>
                <a:spcPts val="1000"/>
              </a:spcBef>
              <a:spcAft>
                <a:spcPts val="0"/>
              </a:spcAft>
              <a:buNone/>
            </a:pPr>
            <a:endParaRPr sz="1100">
              <a:latin typeface="Inconsolata"/>
              <a:ea typeface="Inconsolata"/>
              <a:cs typeface="Inconsolata"/>
              <a:sym typeface="Inconsolata"/>
            </a:endParaRPr>
          </a:p>
          <a:p>
            <a:pPr marL="0" lvl="0" indent="0" algn="l" rtl="0">
              <a:spcBef>
                <a:spcPts val="1000"/>
              </a:spcBef>
              <a:spcAft>
                <a:spcPts val="0"/>
              </a:spcAft>
              <a:buNone/>
            </a:pPr>
            <a:r>
              <a:rPr lang="en" sz="1100">
                <a:latin typeface="Inconsolata"/>
                <a:ea typeface="Inconsolata"/>
                <a:cs typeface="Inconsolata"/>
                <a:sym typeface="Inconsolata"/>
              </a:rPr>
              <a:t>   </a:t>
            </a:r>
            <a:endParaRPr sz="1100">
              <a:latin typeface="Inconsolata"/>
              <a:ea typeface="Inconsolata"/>
              <a:cs typeface="Inconsolata"/>
              <a:sym typeface="Inconsolata"/>
            </a:endParaRPr>
          </a:p>
          <a:p>
            <a:pPr marL="457200" lvl="0" indent="-298450" algn="l" rtl="0">
              <a:spcBef>
                <a:spcPts val="1000"/>
              </a:spcBef>
              <a:spcAft>
                <a:spcPts val="0"/>
              </a:spcAft>
              <a:buClr>
                <a:schemeClr val="lt1"/>
              </a:buClr>
              <a:buSzPts val="1100"/>
              <a:buFont typeface="Inconsolata"/>
              <a:buChar char="●"/>
            </a:pPr>
            <a:endParaRPr sz="1100">
              <a:latin typeface="Inconsolata"/>
              <a:ea typeface="Inconsolata"/>
              <a:cs typeface="Inconsolata"/>
              <a:sym typeface="Inconsolata"/>
            </a:endParaRPr>
          </a:p>
          <a:p>
            <a:pPr marL="457200" lvl="0" indent="-298450" algn="l" rtl="0">
              <a:spcBef>
                <a:spcPts val="0"/>
              </a:spcBef>
              <a:spcAft>
                <a:spcPts val="0"/>
              </a:spcAft>
              <a:buClr>
                <a:schemeClr val="lt1"/>
              </a:buClr>
              <a:buSzPts val="1100"/>
              <a:buFont typeface="Inconsolata"/>
              <a:buChar char="●"/>
            </a:pPr>
            <a:endParaRPr sz="1100">
              <a:latin typeface="Inconsolata"/>
              <a:ea typeface="Inconsolata"/>
              <a:cs typeface="Inconsolata"/>
              <a:sym typeface="Inconsolata"/>
            </a:endParaRPr>
          </a:p>
          <a:p>
            <a:pPr marL="457200" lvl="0" indent="0" algn="l" rtl="0">
              <a:spcBef>
                <a:spcPts val="1000"/>
              </a:spcBef>
              <a:spcAft>
                <a:spcPts val="1000"/>
              </a:spcAft>
              <a:buNone/>
            </a:pPr>
            <a:r>
              <a:rPr lang="en" sz="1100">
                <a:latin typeface="Inconsolata"/>
                <a:ea typeface="Inconsolata"/>
                <a:cs typeface="Inconsolata"/>
                <a:sym typeface="Inconsolata"/>
              </a:rPr>
              <a:t>    </a:t>
            </a:r>
            <a:endParaRPr sz="1100">
              <a:latin typeface="Inconsolata"/>
              <a:ea typeface="Inconsolata"/>
              <a:cs typeface="Inconsolata"/>
              <a:sym typeface="Inconsolata"/>
            </a:endParaRPr>
          </a:p>
        </p:txBody>
      </p:sp>
      <p:sp>
        <p:nvSpPr>
          <p:cNvPr id="186" name="Google Shape;186;p30"/>
          <p:cNvSpPr txBox="1">
            <a:spLocks noGrp="1"/>
          </p:cNvSpPr>
          <p:nvPr>
            <p:ph type="body" idx="2"/>
          </p:nvPr>
        </p:nvSpPr>
        <p:spPr>
          <a:xfrm>
            <a:off x="4642300" y="2310850"/>
            <a:ext cx="3934200" cy="1535400"/>
          </a:xfrm>
          <a:prstGeom prst="rect">
            <a:avLst/>
          </a:prstGeom>
        </p:spPr>
        <p:txBody>
          <a:bodyPr spcFirstLastPara="1" wrap="square" lIns="91425" tIns="91425" rIns="91425" bIns="91425" anchor="t" anchorCtr="0">
            <a:spAutoFit/>
          </a:bodyPr>
          <a:lstStyle/>
          <a:p>
            <a:pPr marL="342900" marR="0" lvl="0" indent="-266700" algn="l" rtl="0">
              <a:lnSpc>
                <a:spcPct val="115000"/>
              </a:lnSpc>
              <a:spcBef>
                <a:spcPts val="0"/>
              </a:spcBef>
              <a:spcAft>
                <a:spcPts val="0"/>
              </a:spcAft>
              <a:buClr>
                <a:schemeClr val="lt1"/>
              </a:buClr>
              <a:buSzPts val="1500"/>
              <a:buFont typeface="Inconsolata"/>
              <a:buChar char=" "/>
            </a:pPr>
            <a:r>
              <a:rPr lang="en" sz="1500">
                <a:latin typeface="Inconsolata"/>
                <a:ea typeface="Inconsolata"/>
                <a:cs typeface="Inconsolata"/>
                <a:sym typeface="Inconsolata"/>
              </a:rPr>
              <a:t> Data Aggregation</a:t>
            </a:r>
            <a:endParaRPr sz="1500">
              <a:latin typeface="Inconsolata"/>
              <a:ea typeface="Inconsolata"/>
              <a:cs typeface="Inconsolata"/>
              <a:sym typeface="Inconsolata"/>
            </a:endParaRPr>
          </a:p>
          <a:p>
            <a:pPr marL="0" marR="0" lvl="0" indent="0" algn="l" rtl="0">
              <a:lnSpc>
                <a:spcPct val="115000"/>
              </a:lnSpc>
              <a:spcBef>
                <a:spcPts val="1000"/>
              </a:spcBef>
              <a:spcAft>
                <a:spcPts val="0"/>
              </a:spcAft>
              <a:buNone/>
            </a:pPr>
            <a:r>
              <a:rPr lang="en" sz="1500">
                <a:latin typeface="Inconsolata"/>
                <a:ea typeface="Inconsolata"/>
                <a:cs typeface="Inconsolata"/>
                <a:sym typeface="Inconsolata"/>
              </a:rPr>
              <a:t>     Dynamic Routing</a:t>
            </a:r>
            <a:endParaRPr sz="1500">
              <a:latin typeface="Inconsolata"/>
              <a:ea typeface="Inconsolata"/>
              <a:cs typeface="Inconsolata"/>
              <a:sym typeface="Inconsolata"/>
            </a:endParaRPr>
          </a:p>
          <a:p>
            <a:pPr marL="0" marR="0" lvl="0" indent="0" algn="l" rtl="0">
              <a:lnSpc>
                <a:spcPct val="115000"/>
              </a:lnSpc>
              <a:spcBef>
                <a:spcPts val="1000"/>
              </a:spcBef>
              <a:spcAft>
                <a:spcPts val="0"/>
              </a:spcAft>
              <a:buNone/>
            </a:pPr>
            <a:r>
              <a:rPr lang="en" sz="1500">
                <a:latin typeface="Inconsolata"/>
                <a:ea typeface="Inconsolata"/>
                <a:cs typeface="Inconsolata"/>
                <a:sym typeface="Inconsolata"/>
              </a:rPr>
              <a:t>     Predictive Analysis</a:t>
            </a:r>
            <a:endParaRPr sz="1500">
              <a:latin typeface="Inconsolata"/>
              <a:ea typeface="Inconsolata"/>
              <a:cs typeface="Inconsolata"/>
              <a:sym typeface="Inconsolata"/>
            </a:endParaRPr>
          </a:p>
          <a:p>
            <a:pPr marL="342900" marR="0" lvl="0" indent="-241300" algn="l" rtl="0">
              <a:lnSpc>
                <a:spcPct val="115000"/>
              </a:lnSpc>
              <a:spcBef>
                <a:spcPts val="1000"/>
              </a:spcBef>
              <a:spcAft>
                <a:spcPts val="1000"/>
              </a:spcAft>
              <a:buClr>
                <a:schemeClr val="lt1"/>
              </a:buClr>
              <a:buSzPts val="1100"/>
              <a:buFont typeface="Inconsolata"/>
              <a:buChar char=" "/>
            </a:pPr>
            <a:endParaRPr sz="1100">
              <a:latin typeface="Inconsolata"/>
              <a:ea typeface="Inconsolata"/>
              <a:cs typeface="Inconsolata"/>
              <a:sym typeface="Inconsolata"/>
            </a:endParaRPr>
          </a:p>
        </p:txBody>
      </p:sp>
      <p:sp>
        <p:nvSpPr>
          <p:cNvPr id="187" name="Google Shape;187;p30"/>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2000" b="1">
                <a:solidFill>
                  <a:srgbClr val="F4CCCC"/>
                </a:solidFill>
                <a:latin typeface="Lora"/>
                <a:ea typeface="Lora"/>
                <a:cs typeface="Lora"/>
                <a:sym typeface="Lora"/>
              </a:rPr>
              <a:t>Enhanced Accuracy :</a:t>
            </a:r>
            <a:endParaRPr sz="2000" b="1">
              <a:solidFill>
                <a:srgbClr val="F4CCCC"/>
              </a:solidFill>
              <a:latin typeface="Lora"/>
              <a:ea typeface="Lora"/>
              <a:cs typeface="Lora"/>
              <a:sym typeface="Lora"/>
            </a:endParaRPr>
          </a:p>
        </p:txBody>
      </p:sp>
      <p:sp>
        <p:nvSpPr>
          <p:cNvPr id="188" name="Google Shape;188;p30"/>
          <p:cNvSpPr txBox="1">
            <a:spLocks noGrp="1"/>
          </p:cNvSpPr>
          <p:nvPr>
            <p:ph type="subTitle" idx="4"/>
          </p:nvPr>
        </p:nvSpPr>
        <p:spPr>
          <a:xfrm>
            <a:off x="4800400" y="1164900"/>
            <a:ext cx="4202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1400">
                <a:solidFill>
                  <a:schemeClr val="accent1"/>
                </a:solidFill>
                <a:latin typeface="Lora SemiBold"/>
                <a:ea typeface="Lora SemiBold"/>
                <a:cs typeface="Lora SemiBold"/>
                <a:sym typeface="Lora SemiBold"/>
              </a:rPr>
              <a:t> </a:t>
            </a:r>
            <a:r>
              <a:rPr lang="en" sz="2000" b="1">
                <a:solidFill>
                  <a:srgbClr val="F4CCCC"/>
                </a:solidFill>
                <a:latin typeface="Lora"/>
                <a:ea typeface="Lora"/>
                <a:cs typeface="Lora"/>
                <a:sym typeface="Lora"/>
              </a:rPr>
              <a:t>Real time Monitoring :</a:t>
            </a:r>
            <a:endParaRPr sz="2000" b="1">
              <a:solidFill>
                <a:srgbClr val="F4CCCC"/>
              </a:solidFill>
              <a:latin typeface="Lora"/>
              <a:ea typeface="Lora"/>
              <a:cs typeface="Lora"/>
              <a:sym typeface="Lora"/>
            </a:endParaRPr>
          </a:p>
        </p:txBody>
      </p:sp>
      <p:cxnSp>
        <p:nvCxnSpPr>
          <p:cNvPr id="189" name="Google Shape;189;p30"/>
          <p:cNvCxnSpPr/>
          <p:nvPr/>
        </p:nvCxnSpPr>
        <p:spPr>
          <a:xfrm>
            <a:off x="551675" y="1798519"/>
            <a:ext cx="0" cy="268230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30"/>
          <p:cNvCxnSpPr/>
          <p:nvPr/>
        </p:nvCxnSpPr>
        <p:spPr>
          <a:xfrm>
            <a:off x="4642300" y="1771075"/>
            <a:ext cx="0" cy="273720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457200" y="450600"/>
            <a:ext cx="4114800" cy="56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420">
                <a:latin typeface="Lora"/>
                <a:ea typeface="Lora"/>
                <a:cs typeface="Lora"/>
                <a:sym typeface="Lora"/>
              </a:rPr>
              <a:t>Enhanced Accuracy By DA</a:t>
            </a:r>
            <a:endParaRPr sz="2420">
              <a:latin typeface="Lora"/>
              <a:ea typeface="Lora"/>
              <a:cs typeface="Lora"/>
              <a:sym typeface="Lora"/>
            </a:endParaRPr>
          </a:p>
        </p:txBody>
      </p:sp>
      <p:sp>
        <p:nvSpPr>
          <p:cNvPr id="196" name="Google Shape;196;p31"/>
          <p:cNvSpPr txBox="1">
            <a:spLocks noGrp="1"/>
          </p:cNvSpPr>
          <p:nvPr>
            <p:ph type="body" idx="1"/>
          </p:nvPr>
        </p:nvSpPr>
        <p:spPr>
          <a:xfrm>
            <a:off x="457200" y="1517513"/>
            <a:ext cx="4114800" cy="1172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Inconsolata"/>
              <a:buChar char="●"/>
            </a:pPr>
            <a:r>
              <a:rPr lang="en" sz="1600">
                <a:latin typeface="Inconsolata"/>
                <a:ea typeface="Inconsolata"/>
                <a:cs typeface="Inconsolata"/>
                <a:sym typeface="Inconsolata"/>
              </a:rPr>
              <a:t>Data Collection and Analysis</a:t>
            </a:r>
            <a:endParaRPr sz="1600">
              <a:latin typeface="Inconsolata"/>
              <a:ea typeface="Inconsolata"/>
              <a:cs typeface="Inconsolata"/>
              <a:sym typeface="Inconsolata"/>
            </a:endParaRPr>
          </a:p>
          <a:p>
            <a:pPr marL="457200" lvl="0" indent="-330200" algn="l" rtl="0">
              <a:spcBef>
                <a:spcPts val="0"/>
              </a:spcBef>
              <a:spcAft>
                <a:spcPts val="0"/>
              </a:spcAft>
              <a:buSzPts val="1600"/>
              <a:buFont typeface="Inconsolata"/>
              <a:buChar char="●"/>
            </a:pPr>
            <a:r>
              <a:rPr lang="en" sz="1600">
                <a:latin typeface="Inconsolata"/>
                <a:ea typeface="Inconsolata"/>
                <a:cs typeface="Inconsolata"/>
                <a:sym typeface="Inconsolata"/>
              </a:rPr>
              <a:t>Modeling and Prediction</a:t>
            </a:r>
            <a:endParaRPr sz="1600">
              <a:latin typeface="Inconsolata"/>
              <a:ea typeface="Inconsolata"/>
              <a:cs typeface="Inconsolata"/>
              <a:sym typeface="Inconsolata"/>
            </a:endParaRPr>
          </a:p>
          <a:p>
            <a:pPr marL="457200" lvl="0" indent="0" algn="l" rtl="0">
              <a:spcBef>
                <a:spcPts val="1000"/>
              </a:spcBef>
              <a:spcAft>
                <a:spcPts val="1000"/>
              </a:spcAft>
              <a:buNone/>
            </a:pPr>
            <a:endParaRPr sz="1600">
              <a:latin typeface="Inconsolata"/>
              <a:ea typeface="Inconsolata"/>
              <a:cs typeface="Inconsolata"/>
              <a:sym typeface="Inconsolata"/>
            </a:endParaRPr>
          </a:p>
        </p:txBody>
      </p:sp>
      <p:sp>
        <p:nvSpPr>
          <p:cNvPr id="197" name="Google Shape;197;p31"/>
          <p:cNvSpPr txBox="1">
            <a:spLocks noGrp="1"/>
          </p:cNvSpPr>
          <p:nvPr>
            <p:ph type="body" idx="2"/>
          </p:nvPr>
        </p:nvSpPr>
        <p:spPr>
          <a:xfrm>
            <a:off x="457200" y="3053750"/>
            <a:ext cx="3987900" cy="1217400"/>
          </a:xfrm>
          <a:prstGeom prst="rect">
            <a:avLst/>
          </a:prstGeom>
        </p:spPr>
        <p:txBody>
          <a:bodyPr spcFirstLastPara="1" wrap="square" lIns="91425" tIns="91425" rIns="91425" bIns="91425" anchor="t" anchorCtr="0">
            <a:noAutofit/>
          </a:bodyPr>
          <a:lstStyle/>
          <a:p>
            <a:pPr marL="457200" marR="0" lvl="0" indent="-323850" algn="l" rtl="0">
              <a:lnSpc>
                <a:spcPct val="115000"/>
              </a:lnSpc>
              <a:spcBef>
                <a:spcPts val="0"/>
              </a:spcBef>
              <a:spcAft>
                <a:spcPts val="0"/>
              </a:spcAft>
              <a:buSzPts val="1500"/>
              <a:buFont typeface="Inconsolata"/>
              <a:buChar char="●"/>
            </a:pPr>
            <a:r>
              <a:rPr lang="en" sz="1500">
                <a:latin typeface="Inconsolata"/>
                <a:ea typeface="Inconsolata"/>
                <a:cs typeface="Inconsolata"/>
                <a:sym typeface="Inconsolata"/>
              </a:rPr>
              <a:t> Monitoring and Comparison</a:t>
            </a:r>
            <a:endParaRPr sz="1500">
              <a:latin typeface="Inconsolata"/>
              <a:ea typeface="Inconsolata"/>
              <a:cs typeface="Inconsolata"/>
              <a:sym typeface="Inconsolata"/>
            </a:endParaRPr>
          </a:p>
          <a:p>
            <a:pPr marL="457200" marR="0" lvl="0" indent="-323850" algn="l" rtl="0">
              <a:lnSpc>
                <a:spcPct val="115000"/>
              </a:lnSpc>
              <a:spcBef>
                <a:spcPts val="0"/>
              </a:spcBef>
              <a:spcAft>
                <a:spcPts val="0"/>
              </a:spcAft>
              <a:buSzPts val="1500"/>
              <a:buFont typeface="Inconsolata"/>
              <a:buChar char="●"/>
            </a:pPr>
            <a:r>
              <a:rPr lang="en" sz="1500">
                <a:latin typeface="Inconsolata"/>
                <a:ea typeface="Inconsolata"/>
                <a:cs typeface="Inconsolata"/>
                <a:sym typeface="Inconsolata"/>
              </a:rPr>
              <a:t> Statistical Analysis</a:t>
            </a:r>
            <a:endParaRPr sz="1500">
              <a:latin typeface="Inconsolata"/>
              <a:ea typeface="Inconsolata"/>
              <a:cs typeface="Inconsolata"/>
              <a:sym typeface="Inconsolata"/>
            </a:endParaRPr>
          </a:p>
        </p:txBody>
      </p:sp>
      <p:sp>
        <p:nvSpPr>
          <p:cNvPr id="198" name="Google Shape;198;p31"/>
          <p:cNvSpPr txBox="1">
            <a:spLocks noGrp="1"/>
          </p:cNvSpPr>
          <p:nvPr>
            <p:ph type="subTitle" idx="3"/>
          </p:nvPr>
        </p:nvSpPr>
        <p:spPr>
          <a:xfrm>
            <a:off x="330250" y="1109875"/>
            <a:ext cx="5522700" cy="4278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1200"/>
              </a:spcAft>
              <a:buNone/>
            </a:pPr>
            <a:r>
              <a:rPr lang="en" b="1" u="sng">
                <a:solidFill>
                  <a:srgbClr val="FFFFFF"/>
                </a:solidFill>
                <a:latin typeface="Lora"/>
                <a:ea typeface="Lora"/>
                <a:cs typeface="Lora"/>
                <a:sym typeface="Lora"/>
              </a:rPr>
              <a:t>Atmosphere Interference Correction :</a:t>
            </a:r>
            <a:endParaRPr b="1" u="sng">
              <a:solidFill>
                <a:srgbClr val="FFFFFF"/>
              </a:solidFill>
              <a:latin typeface="Lora"/>
              <a:ea typeface="Lora"/>
              <a:cs typeface="Lora"/>
              <a:sym typeface="Lora"/>
            </a:endParaRPr>
          </a:p>
        </p:txBody>
      </p:sp>
      <p:sp>
        <p:nvSpPr>
          <p:cNvPr id="199" name="Google Shape;199;p31"/>
          <p:cNvSpPr txBox="1">
            <a:spLocks noGrp="1"/>
          </p:cNvSpPr>
          <p:nvPr>
            <p:ph type="subTitle" idx="4"/>
          </p:nvPr>
        </p:nvSpPr>
        <p:spPr>
          <a:xfrm>
            <a:off x="330250" y="2379875"/>
            <a:ext cx="4114800" cy="5109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1200"/>
              </a:spcAft>
              <a:buNone/>
            </a:pPr>
            <a:r>
              <a:rPr lang="en" b="1" u="sng">
                <a:latin typeface="Lora"/>
                <a:ea typeface="Lora"/>
                <a:cs typeface="Lora"/>
                <a:sym typeface="Lora"/>
              </a:rPr>
              <a:t>Clock Synchronization :</a:t>
            </a:r>
            <a:endParaRPr b="1" u="sng">
              <a:latin typeface="Lora"/>
              <a:ea typeface="Lora"/>
              <a:cs typeface="Lora"/>
              <a:sym typeface="Lora"/>
            </a:endParaRPr>
          </a:p>
        </p:txBody>
      </p:sp>
      <p:pic>
        <p:nvPicPr>
          <p:cNvPr id="200" name="Google Shape;200;p31"/>
          <p:cNvPicPr preferRelativeResize="0"/>
          <p:nvPr/>
        </p:nvPicPr>
        <p:blipFill rotWithShape="1">
          <a:blip r:embed="rId3">
            <a:alphaModFix/>
          </a:blip>
          <a:srcRect t="5665" b="5665"/>
          <a:stretch/>
        </p:blipFill>
        <p:spPr>
          <a:xfrm>
            <a:off x="6101524" y="0"/>
            <a:ext cx="3042474" cy="2571750"/>
          </a:xfrm>
          <a:prstGeom prst="rect">
            <a:avLst/>
          </a:prstGeom>
          <a:noFill/>
          <a:ln>
            <a:noFill/>
          </a:ln>
        </p:spPr>
      </p:pic>
      <p:pic>
        <p:nvPicPr>
          <p:cNvPr id="201" name="Google Shape;201;p31"/>
          <p:cNvPicPr preferRelativeResize="0"/>
          <p:nvPr/>
        </p:nvPicPr>
        <p:blipFill rotWithShape="1">
          <a:blip r:embed="rId4">
            <a:alphaModFix/>
          </a:blip>
          <a:srcRect l="2416" r="2426"/>
          <a:stretch/>
        </p:blipFill>
        <p:spPr>
          <a:xfrm>
            <a:off x="6101525" y="2571750"/>
            <a:ext cx="3042475"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520">
                <a:latin typeface="Lora"/>
                <a:ea typeface="Lora"/>
                <a:cs typeface="Lora"/>
                <a:sym typeface="Lora"/>
              </a:rPr>
              <a:t>Role of Big Data in GPS Navigation</a:t>
            </a:r>
            <a:endParaRPr sz="2520">
              <a:latin typeface="Lora"/>
              <a:ea typeface="Lora"/>
              <a:cs typeface="Lora"/>
              <a:sym typeface="Lora"/>
            </a:endParaRPr>
          </a:p>
        </p:txBody>
      </p:sp>
      <p:sp>
        <p:nvSpPr>
          <p:cNvPr id="207" name="Google Shape;207;p32"/>
          <p:cNvSpPr txBox="1">
            <a:spLocks noGrp="1"/>
          </p:cNvSpPr>
          <p:nvPr>
            <p:ph type="body" idx="1"/>
          </p:nvPr>
        </p:nvSpPr>
        <p:spPr>
          <a:xfrm>
            <a:off x="3076819" y="1060200"/>
            <a:ext cx="5610000" cy="1105800"/>
          </a:xfrm>
          <a:prstGeom prst="rect">
            <a:avLst/>
          </a:prstGeom>
          <a:noFill/>
        </p:spPr>
        <p:txBody>
          <a:bodyPr spcFirstLastPara="1" wrap="square" lIns="365750" tIns="91425" rIns="182875" bIns="91425" anchor="ctr" anchorCtr="0">
            <a:noAutofit/>
          </a:bodyPr>
          <a:lstStyle/>
          <a:p>
            <a:pPr marL="0" lvl="0" indent="0" algn="l" rtl="0">
              <a:lnSpc>
                <a:spcPct val="105000"/>
              </a:lnSpc>
              <a:spcBef>
                <a:spcPts val="0"/>
              </a:spcBef>
              <a:spcAft>
                <a:spcPts val="1000"/>
              </a:spcAft>
              <a:buNone/>
            </a:pPr>
            <a:r>
              <a:rPr lang="en">
                <a:latin typeface="Inconsolata"/>
                <a:ea typeface="Inconsolata"/>
                <a:cs typeface="Inconsolata"/>
                <a:sym typeface="Inconsolata"/>
              </a:rPr>
              <a:t>Big data allows GPS systems to provide real-time traffic updates by analyzing data from various sources. This enables drivers to avoid congestion.</a:t>
            </a:r>
            <a:endParaRPr>
              <a:latin typeface="Inconsolata"/>
              <a:ea typeface="Inconsolata"/>
              <a:cs typeface="Inconsolata"/>
              <a:sym typeface="Inconsolata"/>
            </a:endParaRPr>
          </a:p>
        </p:txBody>
      </p:sp>
      <p:sp>
        <p:nvSpPr>
          <p:cNvPr id="208" name="Google Shape;208;p32"/>
          <p:cNvSpPr txBox="1">
            <a:spLocks noGrp="1"/>
          </p:cNvSpPr>
          <p:nvPr>
            <p:ph type="body" idx="2"/>
          </p:nvPr>
        </p:nvSpPr>
        <p:spPr>
          <a:xfrm>
            <a:off x="3076819" y="2301426"/>
            <a:ext cx="5610000" cy="1105800"/>
          </a:xfrm>
          <a:prstGeom prst="rect">
            <a:avLst/>
          </a:prstGeom>
          <a:noFill/>
        </p:spPr>
        <p:txBody>
          <a:bodyPr spcFirstLastPara="1" wrap="square" lIns="365750" tIns="91425" rIns="182875" bIns="91425" anchor="ctr" anchorCtr="0">
            <a:noAutofit/>
          </a:bodyPr>
          <a:lstStyle/>
          <a:p>
            <a:pPr marL="0" lvl="0" indent="0" algn="l" rtl="0">
              <a:lnSpc>
                <a:spcPct val="105000"/>
              </a:lnSpc>
              <a:spcBef>
                <a:spcPts val="0"/>
              </a:spcBef>
              <a:spcAft>
                <a:spcPts val="1000"/>
              </a:spcAft>
              <a:buNone/>
            </a:pPr>
            <a:r>
              <a:rPr lang="en">
                <a:latin typeface="Inconsolata"/>
                <a:ea typeface="Inconsolata"/>
                <a:cs typeface="Inconsolata"/>
                <a:sym typeface="Inconsolata"/>
              </a:rPr>
              <a:t>Big data enables GPS systems to optimize routes based on real-time traffic conditions and road closures. The system calculates the most efficient route. It analyze traffic patterns , congested areas and suggest alternative routes to avoid delays</a:t>
            </a:r>
            <a:endParaRPr>
              <a:latin typeface="Inconsolata"/>
              <a:ea typeface="Inconsolata"/>
              <a:cs typeface="Inconsolata"/>
              <a:sym typeface="Inconsolata"/>
            </a:endParaRPr>
          </a:p>
        </p:txBody>
      </p:sp>
      <p:sp>
        <p:nvSpPr>
          <p:cNvPr id="209" name="Google Shape;209;p32"/>
          <p:cNvSpPr txBox="1">
            <a:spLocks noGrp="1"/>
          </p:cNvSpPr>
          <p:nvPr>
            <p:ph type="subTitle" idx="3"/>
          </p:nvPr>
        </p:nvSpPr>
        <p:spPr>
          <a:xfrm>
            <a:off x="910425" y="1060312"/>
            <a:ext cx="2166300" cy="1105800"/>
          </a:xfrm>
          <a:prstGeom prst="rect">
            <a:avLst/>
          </a:prstGeom>
          <a:noFill/>
        </p:spPr>
        <p:txBody>
          <a:bodyPr spcFirstLastPara="1" wrap="square" lIns="182875" tIns="91425" rIns="91425" bIns="91425" anchor="ctr" anchorCtr="0">
            <a:noAutofit/>
          </a:bodyPr>
          <a:lstStyle/>
          <a:p>
            <a:pPr marL="0" lvl="0" indent="0" algn="l" rtl="0">
              <a:lnSpc>
                <a:spcPct val="100000"/>
              </a:lnSpc>
              <a:spcBef>
                <a:spcPts val="0"/>
              </a:spcBef>
              <a:spcAft>
                <a:spcPts val="1000"/>
              </a:spcAft>
              <a:buNone/>
            </a:pPr>
            <a:r>
              <a:rPr lang="en" sz="1300">
                <a:solidFill>
                  <a:schemeClr val="dk1"/>
                </a:solidFill>
                <a:latin typeface="Lora SemiBold"/>
                <a:ea typeface="Lora SemiBold"/>
                <a:cs typeface="Lora SemiBold"/>
                <a:sym typeface="Lora SemiBold"/>
              </a:rPr>
              <a:t>Real-time Traffic Updates</a:t>
            </a:r>
            <a:endParaRPr sz="1300">
              <a:solidFill>
                <a:schemeClr val="dk1"/>
              </a:solidFill>
              <a:latin typeface="Lora SemiBold"/>
              <a:ea typeface="Lora SemiBold"/>
              <a:cs typeface="Lora SemiBold"/>
              <a:sym typeface="Lora SemiBold"/>
            </a:endParaRPr>
          </a:p>
        </p:txBody>
      </p:sp>
      <p:sp>
        <p:nvSpPr>
          <p:cNvPr id="210" name="Google Shape;210;p32"/>
          <p:cNvSpPr txBox="1">
            <a:spLocks noGrp="1"/>
          </p:cNvSpPr>
          <p:nvPr>
            <p:ph type="subTitle" idx="4"/>
          </p:nvPr>
        </p:nvSpPr>
        <p:spPr>
          <a:xfrm>
            <a:off x="910425" y="2301463"/>
            <a:ext cx="2166300" cy="1105800"/>
          </a:xfrm>
          <a:prstGeom prst="rect">
            <a:avLst/>
          </a:prstGeom>
          <a:noFill/>
        </p:spPr>
        <p:txBody>
          <a:bodyPr spcFirstLastPara="1" wrap="square" lIns="182875" tIns="91425" rIns="91425" bIns="91425" anchor="ctr" anchorCtr="0">
            <a:noAutofit/>
          </a:bodyPr>
          <a:lstStyle/>
          <a:p>
            <a:pPr marL="0" lvl="0" indent="0" algn="l" rtl="0">
              <a:lnSpc>
                <a:spcPct val="100000"/>
              </a:lnSpc>
              <a:spcBef>
                <a:spcPts val="0"/>
              </a:spcBef>
              <a:spcAft>
                <a:spcPts val="1000"/>
              </a:spcAft>
              <a:buNone/>
            </a:pPr>
            <a:r>
              <a:rPr lang="en" sz="1300">
                <a:solidFill>
                  <a:schemeClr val="dk1"/>
                </a:solidFill>
                <a:latin typeface="Lora SemiBold"/>
                <a:ea typeface="Lora SemiBold"/>
                <a:cs typeface="Lora SemiBold"/>
                <a:sym typeface="Lora SemiBold"/>
              </a:rPr>
              <a:t>Optimized Routing</a:t>
            </a:r>
            <a:endParaRPr sz="1300">
              <a:solidFill>
                <a:schemeClr val="dk1"/>
              </a:solidFill>
              <a:latin typeface="Lora SemiBold"/>
              <a:ea typeface="Lora SemiBold"/>
              <a:cs typeface="Lora SemiBold"/>
              <a:sym typeface="Lora SemiBold"/>
            </a:endParaRPr>
          </a:p>
        </p:txBody>
      </p:sp>
      <p:sp>
        <p:nvSpPr>
          <p:cNvPr id="211" name="Google Shape;211;p32"/>
          <p:cNvSpPr txBox="1">
            <a:spLocks noGrp="1"/>
          </p:cNvSpPr>
          <p:nvPr>
            <p:ph type="subTitle" idx="5"/>
          </p:nvPr>
        </p:nvSpPr>
        <p:spPr>
          <a:xfrm>
            <a:off x="910425" y="3542670"/>
            <a:ext cx="2166300" cy="1105800"/>
          </a:xfrm>
          <a:prstGeom prst="rect">
            <a:avLst/>
          </a:prstGeom>
          <a:noFill/>
        </p:spPr>
        <p:txBody>
          <a:bodyPr spcFirstLastPara="1" wrap="square" lIns="182875" tIns="91425" rIns="91425" bIns="91425" anchor="ctr" anchorCtr="0">
            <a:noAutofit/>
          </a:bodyPr>
          <a:lstStyle/>
          <a:p>
            <a:pPr marL="0" lvl="0" indent="0" algn="l" rtl="0">
              <a:lnSpc>
                <a:spcPct val="100000"/>
              </a:lnSpc>
              <a:spcBef>
                <a:spcPts val="0"/>
              </a:spcBef>
              <a:spcAft>
                <a:spcPts val="1000"/>
              </a:spcAft>
              <a:buNone/>
            </a:pPr>
            <a:r>
              <a:rPr lang="en" sz="1300">
                <a:solidFill>
                  <a:schemeClr val="dk1"/>
                </a:solidFill>
                <a:latin typeface="Lora SemiBold"/>
                <a:ea typeface="Lora SemiBold"/>
                <a:cs typeface="Lora SemiBold"/>
                <a:sym typeface="Lora SemiBold"/>
              </a:rPr>
              <a:t>Personalized Recommendations</a:t>
            </a:r>
            <a:endParaRPr sz="1300">
              <a:solidFill>
                <a:schemeClr val="dk1"/>
              </a:solidFill>
              <a:latin typeface="Lora SemiBold"/>
              <a:ea typeface="Lora SemiBold"/>
              <a:cs typeface="Lora SemiBold"/>
              <a:sym typeface="Lora SemiBold"/>
            </a:endParaRPr>
          </a:p>
        </p:txBody>
      </p:sp>
      <p:sp>
        <p:nvSpPr>
          <p:cNvPr id="212" name="Google Shape;212;p32"/>
          <p:cNvSpPr txBox="1">
            <a:spLocks noGrp="1"/>
          </p:cNvSpPr>
          <p:nvPr>
            <p:ph type="body" idx="6"/>
          </p:nvPr>
        </p:nvSpPr>
        <p:spPr>
          <a:xfrm>
            <a:off x="3076819" y="3542670"/>
            <a:ext cx="5610000" cy="1105800"/>
          </a:xfrm>
          <a:prstGeom prst="rect">
            <a:avLst/>
          </a:prstGeom>
          <a:noFill/>
        </p:spPr>
        <p:txBody>
          <a:bodyPr spcFirstLastPara="1" wrap="square" lIns="365750" tIns="91425" rIns="182875" bIns="91425" anchor="ctr" anchorCtr="0">
            <a:noAutofit/>
          </a:bodyPr>
          <a:lstStyle/>
          <a:p>
            <a:pPr marL="0" lvl="0" indent="0" algn="l" rtl="0">
              <a:lnSpc>
                <a:spcPct val="105000"/>
              </a:lnSpc>
              <a:spcBef>
                <a:spcPts val="0"/>
              </a:spcBef>
              <a:spcAft>
                <a:spcPts val="1000"/>
              </a:spcAft>
              <a:buNone/>
            </a:pPr>
            <a:r>
              <a:rPr lang="en">
                <a:latin typeface="Inconsolata"/>
                <a:ea typeface="Inconsolata"/>
                <a:cs typeface="Inconsolata"/>
                <a:sym typeface="Inconsolata"/>
              </a:rPr>
              <a:t>Big data allows GPS systems to provide personalized recommendations by collecting information about user preferences , behavior and historical routes. For instance,GPS application can suggest preferred routes and anticipate destination based on past habits.</a:t>
            </a:r>
            <a:endParaRPr>
              <a:latin typeface="Inconsolata"/>
              <a:ea typeface="Inconsolata"/>
              <a:cs typeface="Inconsolata"/>
              <a:sym typeface="Inconsolata"/>
            </a:endParaRPr>
          </a:p>
        </p:txBody>
      </p:sp>
      <p:cxnSp>
        <p:nvCxnSpPr>
          <p:cNvPr id="213" name="Google Shape;213;p32"/>
          <p:cNvCxnSpPr/>
          <p:nvPr/>
        </p:nvCxnSpPr>
        <p:spPr>
          <a:xfrm>
            <a:off x="571450" y="1060200"/>
            <a:ext cx="0" cy="3588300"/>
          </a:xfrm>
          <a:prstGeom prst="straightConnector1">
            <a:avLst/>
          </a:prstGeom>
          <a:noFill/>
          <a:ln w="9525" cap="flat" cmpd="sng">
            <a:solidFill>
              <a:schemeClr val="dk1"/>
            </a:solidFill>
            <a:prstDash val="dot"/>
            <a:round/>
            <a:headEnd type="none" w="med" len="med"/>
            <a:tailEnd type="none" w="med" len="med"/>
          </a:ln>
        </p:spPr>
      </p:cxnSp>
      <p:cxnSp>
        <p:nvCxnSpPr>
          <p:cNvPr id="214" name="Google Shape;214;p32"/>
          <p:cNvCxnSpPr/>
          <p:nvPr/>
        </p:nvCxnSpPr>
        <p:spPr>
          <a:xfrm>
            <a:off x="531525" y="2854350"/>
            <a:ext cx="378900" cy="0"/>
          </a:xfrm>
          <a:prstGeom prst="straightConnector1">
            <a:avLst/>
          </a:prstGeom>
          <a:noFill/>
          <a:ln w="19050" cap="flat" cmpd="sng">
            <a:solidFill>
              <a:schemeClr val="accent2"/>
            </a:solidFill>
            <a:prstDash val="solid"/>
            <a:round/>
            <a:headEnd type="oval" w="med" len="med"/>
            <a:tailEnd type="none" w="med" len="med"/>
          </a:ln>
        </p:spPr>
      </p:cxnSp>
      <p:cxnSp>
        <p:nvCxnSpPr>
          <p:cNvPr id="215" name="Google Shape;215;p32"/>
          <p:cNvCxnSpPr/>
          <p:nvPr/>
        </p:nvCxnSpPr>
        <p:spPr>
          <a:xfrm>
            <a:off x="531525" y="4075650"/>
            <a:ext cx="378900" cy="0"/>
          </a:xfrm>
          <a:prstGeom prst="straightConnector1">
            <a:avLst/>
          </a:prstGeom>
          <a:noFill/>
          <a:ln w="19050" cap="flat" cmpd="sng">
            <a:solidFill>
              <a:schemeClr val="accent3"/>
            </a:solidFill>
            <a:prstDash val="solid"/>
            <a:round/>
            <a:headEnd type="oval" w="med" len="med"/>
            <a:tailEnd type="none" w="med" len="med"/>
          </a:ln>
        </p:spPr>
      </p:cxnSp>
      <p:cxnSp>
        <p:nvCxnSpPr>
          <p:cNvPr id="216" name="Google Shape;216;p32"/>
          <p:cNvCxnSpPr/>
          <p:nvPr/>
        </p:nvCxnSpPr>
        <p:spPr>
          <a:xfrm>
            <a:off x="531525" y="1633050"/>
            <a:ext cx="378900" cy="0"/>
          </a:xfrm>
          <a:prstGeom prst="straightConnector1">
            <a:avLst/>
          </a:prstGeom>
          <a:noFill/>
          <a:ln w="19050" cap="flat" cmpd="sng">
            <a:solidFill>
              <a:schemeClr val="accent1"/>
            </a:solidFill>
            <a:prstDash val="solid"/>
            <a:round/>
            <a:headEnd type="oval" w="med" len="med"/>
            <a:tailEnd type="none" w="med" len="med"/>
          </a:ln>
        </p:spPr>
      </p:cxn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1262</Words>
  <Application>Microsoft Office PowerPoint</Application>
  <PresentationFormat>On-screen Show (16:9)</PresentationFormat>
  <Paragraphs>172</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Lora</vt:lpstr>
      <vt:lpstr>Inconsolata</vt:lpstr>
      <vt:lpstr>Lora SemiBold</vt:lpstr>
      <vt:lpstr>Roboto Slab</vt:lpstr>
      <vt:lpstr>Roboto</vt:lpstr>
      <vt:lpstr>Hanken Grotesk SemiBold</vt:lpstr>
      <vt:lpstr>Hanken Grotesk</vt:lpstr>
      <vt:lpstr>Inter</vt:lpstr>
      <vt:lpstr>Arial</vt:lpstr>
      <vt:lpstr>Inconsolata SemiBold</vt:lpstr>
      <vt:lpstr>Marina</vt:lpstr>
      <vt:lpstr>     Application of  Big Data in                        GPS Navigation Systems</vt:lpstr>
      <vt:lpstr>Key Points</vt:lpstr>
      <vt:lpstr>Introduction to Big Data</vt:lpstr>
      <vt:lpstr>    How GPS Systems Work</vt:lpstr>
      <vt:lpstr>PowerPoint Presentation</vt:lpstr>
      <vt:lpstr>Insights and Data about GPS Industry</vt:lpstr>
      <vt:lpstr>Synergy between Big data and GPS system</vt:lpstr>
      <vt:lpstr>Enhanced Accuracy By DA</vt:lpstr>
      <vt:lpstr>Role of Big Data in GPS Navigation</vt:lpstr>
      <vt:lpstr> Role of Big data in Real Time traffic  Monitoring </vt:lpstr>
      <vt:lpstr>Continuous Mapping Updates</vt:lpstr>
      <vt:lpstr>Case Studies :</vt:lpstr>
      <vt:lpstr>Future trends of Big data and GPS integration</vt:lpstr>
      <vt:lpstr> Hurdles with Big Data Implementation in GPS</vt:lpstr>
      <vt:lpstr>Strategies to Mitigate the  Challenges</vt:lpstr>
      <vt:lpstr>Benefits of Big Data - driven GPS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Big Data in                        GPS Navigation Systems</dc:title>
  <dc:creator>Asmit Dixit</dc:creator>
  <cp:lastModifiedBy>Asmit Dixit</cp:lastModifiedBy>
  <cp:revision>1</cp:revision>
  <dcterms:modified xsi:type="dcterms:W3CDTF">2023-10-15T19:04:08Z</dcterms:modified>
</cp:coreProperties>
</file>