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EEB-63D4-4581-80BE-94148B2AE611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DC7A-2B71-4324-9051-20A56E553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4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EEB-63D4-4581-80BE-94148B2AE611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DC7A-2B71-4324-9051-20A56E553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20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EEB-63D4-4581-80BE-94148B2AE611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DC7A-2B71-4324-9051-20A56E553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70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EEB-63D4-4581-80BE-94148B2AE611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DC7A-2B71-4324-9051-20A56E553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02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EEB-63D4-4581-80BE-94148B2AE611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DC7A-2B71-4324-9051-20A56E553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88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EEB-63D4-4581-80BE-94148B2AE611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DC7A-2B71-4324-9051-20A56E553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55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EEB-63D4-4581-80BE-94148B2AE611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DC7A-2B71-4324-9051-20A56E553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01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EEB-63D4-4581-80BE-94148B2AE611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DC7A-2B71-4324-9051-20A56E553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35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EEB-63D4-4581-80BE-94148B2AE611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DC7A-2B71-4324-9051-20A56E553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68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EEB-63D4-4581-80BE-94148B2AE611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DC7A-2B71-4324-9051-20A56E553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36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EEB-63D4-4581-80BE-94148B2AE611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DC7A-2B71-4324-9051-20A56E553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1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C7EEB-63D4-4581-80BE-94148B2AE611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6DC7A-2B71-4324-9051-20A56E553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5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СИСТЕМА УПРАВЛЕНИЯ ПОТОКОМ ТРАНСПОРТНЫХ СРЕДСТВ НА ОСНОВЕ АППАРАТА НЕЧЕТКОЙ ЛОГИКИ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20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217658" cy="426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4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Входными </a:t>
            </a:r>
            <a:r>
              <a:rPr lang="ru-RU" dirty="0" smtClean="0"/>
              <a:t>лингвистическими </a:t>
            </a:r>
            <a:r>
              <a:rPr lang="ru-RU" dirty="0"/>
              <a:t>переменными, значения которых </a:t>
            </a:r>
            <a:r>
              <a:rPr lang="ru-RU" dirty="0" smtClean="0"/>
              <a:t>определяются </a:t>
            </a:r>
            <a:r>
              <a:rPr lang="ru-RU" dirty="0"/>
              <a:t>ситуацией на дороге, предлагаются </a:t>
            </a:r>
            <a:r>
              <a:rPr lang="ru-RU" dirty="0" smtClean="0"/>
              <a:t>следующие</a:t>
            </a:r>
            <a:r>
              <a:rPr lang="ru-RU" dirty="0"/>
              <a:t>: </a:t>
            </a:r>
            <a:endParaRPr lang="en-US" dirty="0" smtClean="0"/>
          </a:p>
          <a:p>
            <a:r>
              <a:rPr lang="ru-RU" dirty="0" err="1" smtClean="0"/>
              <a:t>CarsUp</a:t>
            </a:r>
            <a:r>
              <a:rPr lang="ru-RU" dirty="0" smtClean="0"/>
              <a:t> </a:t>
            </a:r>
            <a:r>
              <a:rPr lang="ru-RU" dirty="0"/>
              <a:t>- количество машин перед свето- </a:t>
            </a:r>
            <a:r>
              <a:rPr lang="ru-RU" dirty="0" err="1"/>
              <a:t>фором</a:t>
            </a:r>
            <a:r>
              <a:rPr lang="ru-RU" dirty="0"/>
              <a:t> на направлении «Север-Юг</a:t>
            </a:r>
            <a:r>
              <a:rPr lang="ru-RU" dirty="0" smtClean="0"/>
              <a:t>»;</a:t>
            </a:r>
            <a:endParaRPr lang="en-US" dirty="0" smtClean="0"/>
          </a:p>
          <a:p>
            <a:r>
              <a:rPr lang="ru-RU" dirty="0" err="1" smtClean="0"/>
              <a:t>CarsRight</a:t>
            </a:r>
            <a:r>
              <a:rPr lang="ru-RU" dirty="0" smtClean="0"/>
              <a:t> </a:t>
            </a:r>
            <a:r>
              <a:rPr lang="ru-RU" dirty="0"/>
              <a:t>- количество машин перед свето- </a:t>
            </a:r>
            <a:r>
              <a:rPr lang="ru-RU" dirty="0" err="1"/>
              <a:t>фором</a:t>
            </a:r>
            <a:r>
              <a:rPr lang="ru-RU" dirty="0"/>
              <a:t> на направлении «Запад-Восток</a:t>
            </a:r>
            <a:r>
              <a:rPr lang="ru-RU" dirty="0" smtClean="0"/>
              <a:t>»;</a:t>
            </a:r>
            <a:endParaRPr lang="en-US" dirty="0" smtClean="0"/>
          </a:p>
          <a:p>
            <a:r>
              <a:rPr lang="ru-RU" dirty="0" err="1" smtClean="0"/>
              <a:t>LightLen</a:t>
            </a:r>
            <a:r>
              <a:rPr lang="ru-RU" dirty="0" smtClean="0"/>
              <a:t> </a:t>
            </a:r>
            <a:r>
              <a:rPr lang="ru-RU" dirty="0"/>
              <a:t>- длительность зеленого сигнала светофора на направлении «Север-Юг».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Выходной </a:t>
            </a:r>
            <a:r>
              <a:rPr lang="ru-RU" dirty="0"/>
              <a:t>лингвистической переменной, </a:t>
            </a:r>
            <a:r>
              <a:rPr lang="ru-RU" dirty="0" smtClean="0"/>
              <a:t>выступающей </a:t>
            </a:r>
            <a:r>
              <a:rPr lang="ru-RU" dirty="0"/>
              <a:t>в качестве параметра управления, </a:t>
            </a:r>
            <a:r>
              <a:rPr lang="ru-RU" dirty="0" smtClean="0"/>
              <a:t>является </a:t>
            </a:r>
            <a:r>
              <a:rPr lang="ru-RU" dirty="0" err="1"/>
              <a:t>DeltaLight</a:t>
            </a:r>
            <a:r>
              <a:rPr lang="ru-RU" dirty="0"/>
              <a:t>, отражающая изменение </a:t>
            </a:r>
            <a:r>
              <a:rPr lang="ru-RU" dirty="0" smtClean="0"/>
              <a:t>длительности </a:t>
            </a:r>
            <a:r>
              <a:rPr lang="ru-RU" dirty="0"/>
              <a:t>зеленого сигнала светофора. Для лингвистических переменных </a:t>
            </a:r>
          </a:p>
        </p:txBody>
      </p:sp>
    </p:spTree>
    <p:extLst>
      <p:ext uri="{BB962C8B-B14F-4D97-AF65-F5344CB8AC3E}">
        <p14:creationId xmlns:p14="http://schemas.microsoft.com/office/powerpoint/2010/main" val="36764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8106797" cy="5062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48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76672"/>
            <a:ext cx="5351983" cy="582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44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4824"/>
            <a:ext cx="6272212" cy="3023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08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60648"/>
            <a:ext cx="4384700" cy="647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22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76672"/>
            <a:ext cx="4400128" cy="6161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0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82</Words>
  <Application>Microsoft Office PowerPoint</Application>
  <PresentationFormat>Экран (4:3)</PresentationFormat>
  <Paragraphs>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СИСТЕМА УПРАВЛЕНИЯ ПОТОКОМ ТРАНСПОРТНЫХ СРЕДСТВ НА ОСНОВЕ АППАРАТА НЕЧЕТКОЙ ЛОГИКИ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УПРАВЛЕНИЯ ПОТОКОМ ТРАНСПОРТНЫХ СРЕДСТВ НА ОСНОВЕ АППАРАТА НЕЧЕТКОЙ ЛОГИКИ </dc:title>
  <dc:creator>admin</dc:creator>
  <cp:lastModifiedBy>admin</cp:lastModifiedBy>
  <cp:revision>4</cp:revision>
  <dcterms:created xsi:type="dcterms:W3CDTF">2025-04-06T07:10:04Z</dcterms:created>
  <dcterms:modified xsi:type="dcterms:W3CDTF">2025-04-06T08:12:52Z</dcterms:modified>
</cp:coreProperties>
</file>