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7" r:id="rId9"/>
    <p:sldId id="268" r:id="rId10"/>
    <p:sldId id="261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6D3"/>
    <a:srgbClr val="EB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7A6E-7147-30EB-19C7-5E0BD8633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73BC1F-2BF1-E57A-3EB7-4B01819B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B58E0-DB99-CB13-2F74-4134BA96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1C58F7-D643-C7BD-36E2-E7308415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3A7159-3D65-2D13-47C7-67487416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19294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F155D-66A9-A107-BF66-A7AE1C11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7A861F-4B0F-F080-F06F-76C4D9BF3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73510-05D2-1927-4D6C-D93428A1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55893-A02A-00C5-E468-2E15BFDB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498208-5400-7DAF-2BCE-CD739034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020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689E29-721A-8C55-F5CF-CF81889BB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E08FC6-DD16-D5B0-7EA9-56D5E15D6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9EBADC-A438-E96D-FEC5-C305178D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DC8770-FB0B-502C-42A9-A5F09DE4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13B14B-BC32-7CAC-9094-4A66644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3786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36C2F-00E5-7D81-D1D9-89CCB36F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9E1225-A85E-2B18-43C2-057A1D27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1269AA-0BC7-DE60-E526-C378F165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4AE33-9748-B1BF-4110-CB8226C1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238BFB-802B-F218-6D25-934F88E9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40280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6058C-0EBB-4D1D-0A2B-1F9FE4542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65AB9D-68F9-8A20-1A5F-85623D943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3F953B-CA19-FEEB-062B-AEB13DCD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F1886-F382-1B17-5031-0EEC0504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9D0205-0B19-4F26-CD40-D859D55A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31700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394F2-273E-4712-9C34-F8E8D6A7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D6443-F68B-28F6-EFD9-55BF025CC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DC3C73-9D00-7FFB-2B47-004018B7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636054-9616-9AB7-0F59-2607C804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F081DC-3515-C562-C992-EFBF5584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4E2A3-BD00-B015-4CD7-0A64AE82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6779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206CB-DA00-78D9-C734-07FE90C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5C2371-473E-2AD2-786A-69103A4E7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54D52-08D2-CAE7-A260-A53948DB0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0F5404-F1DA-7A84-4A1D-F5200C02C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BFCA4B-3248-B411-9FAC-173DB8A80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849A22-7A18-7A39-C671-9F8F4FA3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B3330-9136-B27C-B506-31BF38A3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4C3604B-2CC9-6216-696C-581E4D28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78546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8D9EA-B0D4-5C31-F070-7485E1C9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FA7AD0-EC66-C53E-4931-74D2A882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1B596DC-1A86-A58A-7589-8AF7FEE6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F86B20-6478-837B-7D96-E484BDB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3565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D867BDE-A039-768D-874F-434777A9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3EF2C5-3003-26DA-C44C-0FEEC516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7988D9-9DC7-3369-2394-C865E325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099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C947C-805F-2D33-06CF-450034EE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3C9D5-2E53-97F3-EA84-11B19972B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1F033D-A766-BCF4-1151-AD9C0F28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AEFE5F-C3D3-E321-46AC-418173E4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07D064-9610-CE3B-6F17-03BCFA58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3D4A3-5303-2D37-390F-A0FC09A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22411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C0FDD-911C-8FA0-D3F7-50A64BD37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CEC491-5B50-A592-FE90-B27A77C22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CC59FB-0E27-C17E-A89E-43396C620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474F4-2C4A-A055-F86D-407AC62D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D27FC63-F6D8-C01A-DF01-5ECD4374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C14AE-9D7A-7C23-87B9-C68506C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9977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B9B3E-F335-6F4D-29AE-5ED34A64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04AD3-C025-E141-CB82-609D59E2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C32561-558E-4B1D-0E64-6A4A7F9C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F62B5-F641-445E-A57F-E4B4936171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E8CAC6-87BE-FB7B-377A-5EF2109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5B2F81-CB9C-6755-F77B-17B45B2C6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572C7-1D63-4206-A8E6-DFC44C2379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96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BBC2E-C9CE-0E46-2BFF-31DACA0CD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5" y="130016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effectLst/>
              </a:rPr>
              <a:t>Мобильное приложение для оценки рецидивного кровотечения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AC28E1-8288-CCCD-10DF-A7DE2B2E9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811" y="4010077"/>
            <a:ext cx="8939679" cy="2387600"/>
          </a:xfrm>
        </p:spPr>
        <p:txBody>
          <a:bodyPr>
            <a:noAutofit/>
          </a:bodyPr>
          <a:lstStyle/>
          <a:p>
            <a:pPr algn="l"/>
            <a:r>
              <a:rPr lang="ru-RU" sz="1200" dirty="0"/>
              <a:t>Руководители:</a:t>
            </a:r>
            <a:endParaRPr lang="en-US" sz="1200" dirty="0"/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Безруков А.И.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Доцент кафедры ИКСП института </a:t>
            </a:r>
            <a:r>
              <a:rPr lang="ru-RU" sz="1200" dirty="0">
                <a:solidFill>
                  <a:srgbClr val="404040"/>
                </a:solidFill>
                <a:latin typeface="DeepSeek-CJK-patch"/>
              </a:rPr>
              <a:t>СГТУ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Шапкин Ю.Г.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Заведующий кафедрой общей хирургии СГМУ</a:t>
            </a:r>
          </a:p>
          <a:p>
            <a:pPr algn="l">
              <a:buFont typeface="+mj-lt"/>
              <a:buAutoNum type="arabicPeriod"/>
            </a:pPr>
            <a:r>
              <a:rPr lang="ru-RU" sz="1200" b="1" i="0" dirty="0">
                <a:solidFill>
                  <a:srgbClr val="404040"/>
                </a:solidFill>
                <a:effectLst/>
                <a:latin typeface="DeepSeek-CJK-patch"/>
              </a:rPr>
              <a:t>Беликов А.В.</a:t>
            </a:r>
            <a:r>
              <a:rPr lang="ru-RU" sz="1200" b="0" i="0" dirty="0">
                <a:solidFill>
                  <a:srgbClr val="404040"/>
                </a:solidFill>
                <a:effectLst/>
                <a:latin typeface="DeepSeek-CJK-patch"/>
              </a:rPr>
              <a:t> – Доцент кафедры общей хирургии СГМУ</a:t>
            </a:r>
            <a:endParaRPr lang="ru-RU" sz="1200" dirty="0">
              <a:effectLst/>
            </a:endParaRPr>
          </a:p>
          <a:p>
            <a:pPr algn="l"/>
            <a:r>
              <a:rPr lang="ru-RU" sz="1200" dirty="0">
                <a:effectLst/>
              </a:rPr>
              <a:t>Разработчики</a:t>
            </a:r>
            <a:r>
              <a:rPr lang="en-US" sz="1200" dirty="0"/>
              <a:t>:</a:t>
            </a:r>
            <a:endParaRPr lang="ru-RU" sz="120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Кузнецов А.А. – студент 3 курса СГТУ им. Гагарина Ю.А. </a:t>
            </a:r>
          </a:p>
          <a:p>
            <a:pPr algn="l">
              <a:buFont typeface="+mj-lt"/>
              <a:buAutoNum type="arabicPeriod"/>
            </a:pP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Кочергина П.Ф. – студент 3 курса СГТУ им. Гагарина Ю.А. </a:t>
            </a:r>
          </a:p>
          <a:p>
            <a:pPr algn="l">
              <a:buFont typeface="+mj-lt"/>
              <a:buAutoNum type="arabicPeriod"/>
            </a:pPr>
            <a:r>
              <a:rPr lang="ru-RU" sz="1200" b="1" dirty="0" err="1">
                <a:solidFill>
                  <a:srgbClr val="404040"/>
                </a:solidFill>
                <a:latin typeface="DeepSeek-CJK-patch"/>
              </a:rPr>
              <a:t>Ванян</a:t>
            </a:r>
            <a:r>
              <a:rPr lang="ru-RU" sz="1200" b="1" dirty="0">
                <a:solidFill>
                  <a:srgbClr val="404040"/>
                </a:solidFill>
                <a:latin typeface="DeepSeek-CJK-patch"/>
              </a:rPr>
              <a:t> А.А. – студент 3 курса СГТУ им. Гагарина Ю.А</a:t>
            </a:r>
            <a:r>
              <a:rPr lang="en-US" sz="1200" b="1" dirty="0">
                <a:solidFill>
                  <a:srgbClr val="404040"/>
                </a:solidFill>
                <a:latin typeface="DeepSeek-CJK-patch"/>
              </a:rPr>
              <a:t>.</a:t>
            </a:r>
            <a:endParaRPr lang="ru-RU" sz="1200" dirty="0"/>
          </a:p>
        </p:txBody>
      </p:sp>
      <p:pic>
        <p:nvPicPr>
          <p:cNvPr id="5" name="Рисунок 4" descr="Изображение выглядит как текст, снимок экрана, логотип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E21F39A-C992-8C6F-C24B-628B54F46B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90" y="1482840"/>
            <a:ext cx="2345447" cy="50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6890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EFBC-3190-EB52-15E3-6C3977F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  <a:t>Интерфейс</a:t>
            </a:r>
            <a:b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6" name="bandicam-2025-04-15-20-12-31-792_HAiz26TS">
            <a:hlinkClick r:id="" action="ppaction://media"/>
            <a:extLst>
              <a:ext uri="{FF2B5EF4-FFF2-40B4-BE49-F238E27FC236}">
                <a16:creationId xmlns:a16="http://schemas.microsoft.com/office/drawing/2014/main" id="{82E5676C-A4EF-CB46-5297-754B091D5FF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33925" y="-588992"/>
            <a:ext cx="3257550" cy="7446992"/>
          </a:xfr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27252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9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EFBC-3190-EB52-15E3-6C3977F1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" panose="020B0004020202020204" pitchFamily="34" charset="0"/>
                <a:cs typeface="Times New Roman" panose="02020603050405020304" pitchFamily="18" charset="0"/>
              </a:rPr>
              <a:t>Заключение</a:t>
            </a:r>
            <a:br>
              <a:rPr lang="ru-RU" sz="4400" dirty="0">
                <a:latin typeface="Aptos" panose="020B000402020202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C2507-D2CE-BBD4-7713-5DEDD0019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858" y="1287566"/>
            <a:ext cx="4363065" cy="4486275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Наше приложение позволяет: Проводить диагностику непосредственно у постели пациента. </a:t>
            </a:r>
          </a:p>
          <a:p>
            <a:r>
              <a:rPr lang="ru-RU" sz="2400" dirty="0"/>
              <a:t>Использовать его вне стационара, что расширяет возможности врачей.</a:t>
            </a:r>
          </a:p>
          <a:p>
            <a:r>
              <a:rPr lang="ru-RU" sz="2400" dirty="0"/>
              <a:t>В будущем мы планируем внедрить методы машинного обучения для повышения точности прогнозов.</a:t>
            </a:r>
          </a:p>
          <a:p>
            <a:endParaRPr lang="ru-RU" sz="2400" dirty="0"/>
          </a:p>
        </p:txBody>
      </p:sp>
      <p:pic>
        <p:nvPicPr>
          <p:cNvPr id="12" name="Рисунок 11" descr="Изображение выглядит как мультфильм, рисунок, одежда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B2998999-5468-7C79-CE23-1D5819079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58" y="425092"/>
            <a:ext cx="5751871" cy="5751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75048209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6BCA7-5905-EA33-474B-D604EB5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  <a:t>Описание проблемы</a:t>
            </a:r>
            <a:br>
              <a:rPr lang="ru-RU" b="1" i="0" dirty="0">
                <a:solidFill>
                  <a:srgbClr val="000000"/>
                </a:solidFill>
                <a:effectLst/>
                <a:latin typeface="Nunito Sans" panose="020F0502020204030204" pitchFamily="2" charset="-5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2A631C-F238-EA38-5813-F92333CC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456"/>
            <a:ext cx="3790950" cy="474662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Язвенная болезнь — это серьезное и распространенное заболевание. Особую опасность представляет повторное кровотечение, которое требует своевременной диагностики и неотложных мер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982E34-CF1B-0750-E1E0-F8217774999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368" y="3219421"/>
            <a:ext cx="457264" cy="419158"/>
          </a:xfrm>
          <a:prstGeom prst="rect">
            <a:avLst/>
          </a:prstGeom>
        </p:spPr>
      </p:pic>
      <p:pic>
        <p:nvPicPr>
          <p:cNvPr id="9" name="Рисунок 8" descr="Изображение выглядит как Медицинское оборудование, одежда, в помещении, здравоохранение&#10;&#10;Автоматически созданное описание">
            <a:extLst>
              <a:ext uri="{FF2B5EF4-FFF2-40B4-BE49-F238E27FC236}">
                <a16:creationId xmlns:a16="http://schemas.microsoft.com/office/drawing/2014/main" id="{9135D2D1-38E4-0E6D-06A0-896C6B2D3B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368" y="1311274"/>
            <a:ext cx="5181601" cy="5181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1612609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кругленный прямоугольник 11"/>
          <p:cNvSpPr/>
          <p:nvPr/>
        </p:nvSpPr>
        <p:spPr>
          <a:xfrm>
            <a:off x="8590935" y="3439839"/>
            <a:ext cx="2359742" cy="1499368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44750"/>
            <a:ext cx="10515600" cy="1325563"/>
          </a:xfrm>
        </p:spPr>
        <p:txBody>
          <a:bodyPr/>
          <a:lstStyle/>
          <a:p>
            <a:r>
              <a:rPr lang="ru-RU" dirty="0">
                <a:effectLst/>
              </a:rPr>
              <a:t>Ограничения старой DIAGN1 и новые требования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907025" y="2796933"/>
            <a:ext cx="5680590" cy="597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08000" algn="ctr">
              <a:spcBef>
                <a:spcPts val="600"/>
              </a:spcBef>
            </a:pPr>
            <a:endParaRPr lang="ru-RU" dirty="0"/>
          </a:p>
          <a:p>
            <a:pPr marL="108000" algn="ctr">
              <a:spcBef>
                <a:spcPts val="600"/>
              </a:spcBef>
            </a:pPr>
            <a:r>
              <a:rPr lang="ru-RU" dirty="0"/>
              <a:t>Быть совместима с современными ОС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907025" y="3516635"/>
            <a:ext cx="5680590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>
                <a:effectLst/>
              </a:rPr>
              <a:t>Предоставлять возможность работы у постели больного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907025" y="4336993"/>
            <a:ext cx="5680590" cy="8623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dirty="0"/>
              <a:t>Давать 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более тревожный прогноз, соответствующий современным медицинским стандартам.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9077631" y="3820191"/>
            <a:ext cx="1622325" cy="983490"/>
            <a:chOff x="9566786" y="1251821"/>
            <a:chExt cx="1376517" cy="983490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9566786" y="1251821"/>
              <a:ext cx="1376517" cy="983490"/>
            </a:xfrm>
            <a:prstGeom prst="roundRect">
              <a:avLst/>
            </a:prstGeom>
            <a:solidFill>
              <a:schemeClr val="accent1">
                <a:alpha val="2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71584" y="1251821"/>
              <a:ext cx="668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DOS</a:t>
              </a:r>
              <a:endParaRPr lang="ru-RU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743766" y="1761216"/>
              <a:ext cx="1032390" cy="369332"/>
            </a:xfrm>
            <a:prstGeom prst="rect">
              <a:avLst/>
            </a:prstGeom>
            <a:solidFill>
              <a:srgbClr val="3186D3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DIAGN1</a:t>
              </a:r>
              <a:endParaRPr lang="ru-RU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458628" y="3444753"/>
            <a:ext cx="710386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VM</a:t>
            </a:r>
            <a:endParaRPr lang="ru-RU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079656" y="2796933"/>
            <a:ext cx="3274142" cy="2228876"/>
          </a:xfrm>
          <a:prstGeom prst="round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077630" y="2939594"/>
            <a:ext cx="146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WINDOWS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07025" y="1734242"/>
            <a:ext cx="6929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Ранее в ГУЗ «СГКБ №6» использовалась программа DIAGN1, работающая под DOS.</a:t>
            </a:r>
          </a:p>
          <a:p>
            <a:r>
              <a:rPr lang="ru-RU" dirty="0"/>
              <a:t>Новая программа должна: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9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907025" y="5475542"/>
            <a:ext cx="5680590" cy="4311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dirty="0"/>
              <a:t>Обеспечить гибкость системы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79003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/>
          <p:cNvSpPr>
            <a:spLocks noGrp="1"/>
          </p:cNvSpPr>
          <p:nvPr>
            <p:ph type="title"/>
          </p:nvPr>
        </p:nvSpPr>
        <p:spPr>
          <a:xfrm>
            <a:off x="897193" y="237306"/>
            <a:ext cx="10515600" cy="696759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 вычислительных оценок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028" name="AutoShape 4" descr="data:image/png;base64,iVBORw0KGgoAAAANSUhEUgAABdQAAAKmCAYAAABE/By5AAAAAXNSR0IArs4c6QAAWZB0RVh0bXhmaWxlACUzQ214ZmlsZSUyMGhvc3QlM0QlMjJhcHAuZGlhZ3JhbXMubmV0JTIyJTIwYWdlbnQlM0QlMjJNb3ppbGxhJTJGNS4wJTIwKFdpbmRvd3MlMjBOVCUyMDEwLjAlM0IlMjBXaW42NCUzQiUyMHg2NCklMjBBcHBsZVdlYktpdCUyRjUzNy4zNiUyMChLSFRNTCUyQyUyMGxpa2UlMjBHZWNrbyklMjBDaHJvbWUlMkYxMzIuMC4wLjAlMjBZYUJyb3dzZXIlMkYyNS4yLjAuMCUyMFNhZmFyaSUyRjUzNy4zNiUyMiUyMHZlcnNpb24lM0QlMjIyNi4yLjEyJTIyJTIwc2NhbGUlM0QlMjIxJTIyJTIwYm9yZGVyJTNEJTIyMCUyMiUzRSUwQSUyMCUyMCUzQ2RpYWdyYW0lMjBuYW1lJTNEJTIyJUQwJUExJUQxJTgyJUQxJTgwJUQwJUIwJUQwJUJEJUQwJUI4JUQxJTg2JUQwJUIwJTIwJUUyJTgwJTk0JTIwMSUyMiUyMGlkJTNEJTIyZmUxaDJ6VGtzcWRHY3JFQlU3N3glMjIlM0UlMEElMjAlMjAlMjAlMjAlM0NteEdyYXBoTW9kZWwlMjBkeCUzRCUyMjI0MDIlMjIlMjBkeSUzRCUyMjc0NSUyMiUyMGdyaWQlM0QlMjIxJTIyJTIwZ3JpZFNpemUlM0QlMjIxMCUyMiUyMGd1aWRlcyUzRCUyMjElMjIlMjB0b29sdGlwcyUzRCUyMjElMjIlMjBjb25uZWN0JTNEJTIyMSUyMiUyMGFycm93cyUzRCUyMjElMjIlMjBmb2xkJTNEJTIyMSUyMiUyMHBhZ2UlM0QlMjIxJTIyJTIwcGFnZVNjYWxlJTNEJTIyMSUyMiUyMHBhZ2VXaWR0aCUzRCUyMjgyNyUyMiUyMHBhZ2VIZWlnaHQlM0QlMjIxMTY5JTIyJTIwYmFja2dyb3VuZCUzRCUyMm5vbmUlMjIlMjBtYXRoJTNEJTIyMCUyMiUyMHNoYWRvdyUzRCUyMjAlMjIlM0UlMEElMjAlMjAlMjAlMjAlMjAlMjAlM0Nyb290JTNFJTBBJTIwJTIwJTIwJTIwJTIwJTIwJTIwJTIwJTNDbXhDZWxsJTIwaWQlM0QlMjIwJTIyJTIwJTJGJTNFJTBBJTIwJTIwJTIwJTIwJTIwJTIwJTIwJTIwJTNDbXhDZWxsJTIwaWQlM0QlMjIxJTIyJTIwcGFyZW50JTNEJTIyMCUyMiUyMCUyRiUzRSUwQSUyMCUyMCUyMCUyMCUyMCUyMCUyMCUyMCUzQ214Q2VsbCUyMGlkJTNEJTIycmNjdjJER0tWQS1UOW12WTZGcngtMSUyMiUyMHZhbHVlJTNEJTIyJTI2bHQlM0Jmb250JTIwc3R5bGUlM0QlMjZxdW90JTNCZm9udC1zaXplJTNBJTIwMTdweCUzQiUyNnF1b3QlM0IlMjBmYWNlJTNEJTI2cXVvdCUzQkNvdXJpZXIlMjBOZXclMjZxdW90JTNCJTI2Z3QlM0IlRDAlOTAlRDAlQkQlRDAlQkElRDAlQjUlRDElODIlRDAlQjAlMjAlRDAlQkYlRDAlQjAlRDElODYlRDAlQjglRDAlQjUlRDAlQkQlRDElODIlRDAlQjAlMjZsdCUzQiUyRmZvbnQlMjZndCUzQiUyMiUyMHN0eWxlJTNEJTIyaHRtbCUzRDElM0J3aGl0ZVNwYWNlJTNEd3JhcCUzQmZpbGxDb2xvciUzRCUyM2Q1ZThkNCUzQnN0cm9rZUNvbG9yJTNEJTIzODJiMzY2JTNCcm91bmRlZCUzRDElM0IlMjIlMjB2ZXJ0ZXglM0QlMjIxJTIyJTIwcGFyZW50JTNEJTIyMSUyMiUzRSUwQSUyMCUyMCUyMCUyMCUyMCUyMCUyMCUyMCUyMCUyMCUzQ214R2VvbWV0cnklMjB4JTNEJTIyLTc2MCUyMiUyMHklM0QlMjIyNjQuNSUyMiUyMHdpZHRoJTNEJTIyMTcwJTIyJTIwaGVpZ2h0JTNEJTIyNjklMjIlMjBhcyUzRCUyMmdlb21ldHJ5JTIyJTIwJTJGJTNFJTBBJTIwJTIwJTIwJTIwJTIwJTIwJTIwJTIwJTNDJTJGbXhDZWxsJTNFJTBBJTIwJTIwJTIwJTIwJTIwJTIwJTIwJTIwJTNDbXhDZWxsJTIwaWQlM0QlMjJyY2N2MkRHS1ZBLVQ5bXZZNkZyeC0zJTIyJTIwdmFsdWUlM0QlMjIlMjZsdCUzQmZvbnQlMjBzdHlsZSUzRCUyNnF1b3QlM0Jmb250LXNpemUlM0ElMjAxNHB4JTNCJTI2cXVvdCUzQiUyMGZhY2UlM0QlMjZxdW90JTNCQ291cmllciUyME5ldyUyNnF1b3QlM0IlMjZndCUzQiVEMCVCRiVEMCVCRSVEMSU4MSVEMSU4MiVEMSU4MyVEMCVCRiVEMCVCMCVEMCVCNSVEMSU4MiUyMCVEMCVCRCVEMCVCMCUyMCVEMCVCMiVEMSU4NSVEMCVCRSVEMCVCNCUyNmx0JTNCJTJGZm9udCUyNmd0JTNCJTIyJTIwc3R5bGUlM0QlMjJodG1sJTNEMSUzQnZlcnRpY2FsQWxpZ24lM0Rib3R0b20lM0JlbmRBcnJvdyUzRGJsb2NrJTNCY3VydmVkJTNEMCUzQnJvdW5kZWQlM0QwJTNCZXhpdFglM0QxJTNCZXhpdFklM0QwLjUlM0JleGl0RHglM0QwJTNCZXhpdER5JTNEMCUzQmVudHJ5WCUzRDAlM0JlbnRyeVklM0QwLjUlM0JlbnRyeUR4JTNEMCUzQmVudHJ5RHklM0QwJTNCJTIyJTIwZWRnZSUzRCUyMjElMjIlMjBwYXJlbnQlM0QlMjIxJTIyJTIwc291cmNlJTNEJTIycmNjdjJER0tWQS1UOW12WTZGcngtMSUyMiUyMHRhcmdldCUzRCUyMnJjY3YyREdLVkEtVDltdlk2RnJ4LTUlMjIlM0UlMEElMjAlMjAlMjAlMjAlMjAlMjAlMjAlMjAlMjAlMjAlM0NteEdlb21ldHJ5JTIwd2lkdGglM0QlMjI4MCUyMiUyMHJlbGF0aXZlJTNEJTIyMSUyMiUyMGFzJTNEJTIyZ2VvbWV0cnklMjIlM0UlMEElMjAlMjAlMjAlMjAlMjAlMjAlMjAlMjAlMjAlMjAlMjAlMjAlM0NteFBvaW50JTIweCUzRCUyMi00MCUyMiUyMHklM0QlMjIzODAlMjIlMjBhcyUzRCUyMnNvdXJjZVBvaW50JTIyJTIwJTJGJTNFJTBBJTIwJTIwJTIwJTIwJTIwJTIwJTIwJTIwJTIwJTIwJTIwJTIwJTNDbXhQb2ludCUyMHglM0QlMjItMjAwJTIyJTIweSUzRCUyMjMwNSUyMiUyMGFzJTNEJTIydGFyZ2V0UG9pbnQlMjIlMjAlMkYlM0UlMEElMjAlMjAlMjAlMjAlMjAlMjAlMjAlMjAlMjAlMjAlM0MlMkZteEdlb21ldHJ5JTNFJTBBJTIwJTIwJTIwJTIwJTIwJTIwJTIwJTIwJTNDJTJGbXhDZWxsJTNFJTBBJTIwJTIwJTIwJTIwJTIwJTIwJTIwJTIwJTNDbXhDZWxsJTIwaWQlM0QlMjJyY2N2MkRHS1ZBLVQ5bXZZNkZyeC0xMCUyMiUyMHZhbHVlJTNEJTIyJTI2bHQlM0Jmb250JTIwc3R5bGUlM0QlMjZxdW90JTNCZm9udC1zaXplJTNBJTIwMTRweCUzQiUyNnF1b3QlM0IlMjBmYWNlJTNEJTI2cXVvdCUzQkNvdXJpZXIlMjBOZXclMjZxdW90JTNCJTI2Z3QlM0IlRDAlQkYlRDAlQkUlRDAlQkIlRDElODMlRDElODclRDAlQjUlRDAlQkQlRDAlQjglRDAlQjUlMjAlRDAlQjQlRDAlQjAlRDAlQkQlRDAlQkQlRDElOEIlRDElODUlMjZsdCUzQiUyRmZvbnQlMjZndCUzQiUyMiUyMHN0eWxlJTNEJTIyaHRtbCUzRDElM0J2ZXJ0aWNhbEFsaWduJTNEYm90dG9tJTNCZW5kQXJyb3clM0Rub25lJTNCY3VydmVkJTNEMCUzQnJvdW5kZWQlM0QwJTNCZXhpdFglM0QxJTNCZXhpdFklM0QwLjUlM0JleGl0RHglM0QwJTNCZXhpdER5JTNEMCUzQmVudHJ5WCUzRDAlM0JlbnRyeVklM0QwLjUlM0JlbnRyeUR4JTNEMCUzQmVudHJ5RHklM0QwJTNCc3RhcnRGaWxsJTNEMCUzQiUyMiUyMGVkZ2UlM0QlMjIxJTIyJTIwcGFyZW50JTNEJTIyMSUyMiUyMHNvdXJjZSUzRCUyMnJjY3YyREdLVkEtVDltdlk2RnJ4LTUlMjIlMjB0YXJnZXQlM0QlMjJyY2N2MkRHS1ZBLVQ5bXZZNkZyeC05JTIyJTNFJTBBJTIwJTIwJTIwJTIwJTIwJTIwJTIwJTIwJTIwJTIwJTNDbXhHZW9tZXRyeSUyMHdpZHRoJTNEJTIyODAlMjIlMjByZWxhdGl2ZSUzRCUyMjElMjIlMjBhcyUzRCUyMmdlb21ldHJ5JTIyJTNFJTBBJTIwJTIwJTIwJTIwJTIwJTIwJTIwJTIwJTIwJTIwJTIwJTIwJTNDbXhQb2ludCUyMHglM0QlMjItMzQwJTIyJTIweSUzRCUyMjMxNSUyMiUyMGFzJTNEJTIyc291cmNlUG9pbnQlMjIlMjAlMkYlM0UlMEElMjAlMjAlMjAlMjAlMjAlMjAlMjAlMjAlMjAlMjAlMjAlMjAlM0NteFBvaW50JTIweCUzRCUyMi0xODAlMjIlMjB5JTNEJTIyMzE1JTIyJTIwYXMlM0QlMjJ0YXJnZXRQb2ludCUyMiUyMCUyRiUzRSUwQSUyMCUyMCUyMCUyMCUyMCUyMCUyMCUyMCUyMCUyMCUzQyUyRm14R2VvbWV0cnklM0UlMEElMjAlMjAlMjAlMjAlMjAlMjAlMjAlMjAlM0MlMkZteENlbGwlM0UlMEElMjAlMjAlMjAlMjAlMjAlMjAlMjAlMjAlM0NteENlbGwlMjBpZCUzRCUyMnJjY3YyREdLVkEtVDltdlk2RnJ4LTE0JTIyJTIwdmFsdWUlM0QlMjIlMjIlMjBzdHlsZSUzRCUyMmdyb3VwJTIyJTIwdmVydGV4JTNEJTIyMSUyMiUyMGNvbm5lY3RhYmxlJTNEJTIyMCUyMiUyMHBhcmVudCUzRCUyMjElMjIlM0UlMEElMjAlMjAlMjAlMjAlMjAlMjAlMjAlMjAlMjAlMjAlM0NteEdlb21ldHJ5JTIweCUzRCUyMjUwMCUyMiUyMHklM0QlMjIyMjAlMjIlMjB3aWR0aCUzRCUyMjIzMCUyMiUyMGhlaWdodCUzRCUyMjE2MCUyMiUyMGFzJTNEJTIyZ2VvbWV0cnklMjIlMjAlMkYlM0UlMEElMjAlMjAlMjAlMjAlMjAlMjAlMjAlMjAlM0MlMkZteENlbGwlM0UlMEElMjAlMjAlMjAlMjAlMjAlMjAlMjAlMjAlM0NteENlbGwlMjBpZCUzRCUyMnJjY3YyREdLVkEtVDltdlk2RnJ4LTklMjIlMjB2YWx1ZSUzRCUyMiUyMiUyMHN0eWxlJTNEJTIycm91bmRlZCUzRDElM0J3aGl0ZVNwYWNlJTNEd3JhcCUzQmh0bWwlM0QxJTNCYWJzb2x1dGVBcmNTaXplJTNEMSUzQmFyY1NpemUlM0QxNCUzQnN0cm9rZVdpZHRoJTNEMiUzQmZpbGxDb2xvciUzRCUyM2ZmZjJjYyUzQnN0cm9rZUNvbG9yJTNEJTIzZDZiNjU2JTNCc2hhZG93JTNEMCUzQmdsYXNzJTNEMCUzQmZpbGxTdHlsZSUzRGF1dG8lM0IlMjIlMjB2ZXJ0ZXglM0QlMjIxJTIyJTIwcGFyZW50JTNEJTIycmNjdjJER0tWQS1UOW12WTZGcngtMTQlMjIlM0UlMEElMjAlMjAlMjAlMjAlMjAlMjAlMjAlMjAlMjAlMjAlM0NteEdlb21ldHJ5JTIwd2lkdGglM0QlMjIyMzAlMjIlMjBoZWlnaHQlM0QlMjIxNjAlMjIlMjBhcyUzRCUyMmdlb21ldHJ5JTIyJTIwJTJGJTNFJTBBJTIwJTIwJTIwJTIwJTIwJTIwJTIwJTIwJTNDJTJGbXhDZWxsJTNFJTBBJTIwJTIwJTIwJTIwJTIwJTIwJTIwJTIwJTNDbXhDZWxsJTIwaWQlM0QlMjJyY2N2MkRHS1ZBLVQ5bXZZNkZyeC0xMiUyMiUyMHZhbHVlJTNEJTIyJTI2bHQlM0JwJTIwc3R5bGUlM0QlMjZxdW90JTNCbWFyZ2luLXRvcCUzQSUyMDBwdCUzQiUyMG1hcmdpbi1ib3R0b20lM0ElMjAwcHQlM0IlMjBtYXJnaW4tbGVmdCUzQSUyMDBpbiUzQiUyMGRpcmVjdGlvbiUzQSUyMGx0ciUzQiUyMHVuaWNvZGUtYmlkaSUzQSUyMGVtYmVkJTNCJTIwd29yZC1icmVhayUzQSUyMG5vcm1hbCUzQiUyNnF1b3QlM0IlMjZndCUzQiUyNmx0JTNCZm9udCUyMHN0eWxlJTNEJTI2cXVvdCUzQmZvbnQtc2l6ZSUzQSUyMDE4cHglM0IlMjZxdW90JTNCJTIwZmFjZSUzRCUyNnF1b3QlM0JDb3VyaWVyJTIwTmV3JTI2cXVvdCUzQiUyNmd0JTNCJUQwJTlFJUQwJUIxJUQxJTgzJUQxJTg3JUQwJUIwJUQxJThFJUQxJTg5JUQwJUIwJUQxJThGJTIwJUQxJTgyJUQwJUIwJUQwJUIxJUQwJUJCJUQwJUI4JUQxJTg2JUQwJUIwJTI2bHQlM0IlMkZmb250JTI2Z3QlM0IlMjZsdCUzQiUyRnA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nJjY3YyREdLVkEtVDltdlk2RnJ4LTE0JTIyJTNFJTBBJTIwJTIwJTIwJTIwJTIwJTIwJTIwJTIwJTIwJTIwJTNDbXhHZW9tZXRyeSUyMHglM0QlMjI3LjUlMjIlMjB5JTNEJTIyMTAlMjIlMjB3aWR0aCUzRCUyMjIxNSUyMiUyMGhlaWdodCUzRCUyMjI2JTIyJTIwYXMlM0QlMjJnZW9tZXRyeSUyMiUyMCUyRiUzRSUwQSUyMCUyMCUyMCUyMCUyMCUyMCUyMCUyMCUzQyUyRm14Q2VsbCUzRSUwQSUyMCUyMCUyMCUyMCUyMCUyMCUyMCUyMCUzQ214Q2VsbCUyMGlkJTNEJTIycmNjdjJER0tWQS1UOW12WTZGcngtMTMlMjIlMjB2YWx1ZSUzRCUyMiUyNmx0JTNCZm9udCUyMHN0eWxlJTNEJTI2cXVvdCUzQmZvbnQtc2l6ZSUzQSUyMDE3cHglM0IlMjZxdW90JTNCJTIwZmFjZSUzRCUyNnF1b3QlM0JDb3VyaWVyJTIwTmV3JTI2cXVvdCUzQiUyNmd0JTNCJUQwJTlGJUQwJUIwJUQxJTg2JUQwJUI4JUQwJUI1JUQwJUJEJUQxJTgyJUQxJThCJTIwJUQxJTgxJTIwJUQwJUJGJUQwJUJFJUQwJUI0JUQxJTgyJUQwJUIyJUQwJUI1JUQxJTgwJUQwJUI2JUQwJUI0JUQwJUI1JUQwJUJEJUQwJUJEJUQxJThCJUQwJUJDJTIwJUQxJTgxJUQwJUI4JUQwJUJEJUQwJUI0JUQxJTgwJUQwJUJFJUQwJUJDJUQwJUJFJUQwJUJDJTI2bHQlM0IlMkZmb250JTI2Z3QlM0IlMjIlMjBzdHlsZSUzRCUyMnJvdW5kZWQlM0QxJTNCd2hpdGVTcGFjZSUzRHdyYXAlM0JodG1sJTNEMSUzQmFic29sdXRlQXJjU2l6ZSUzRDElM0JhcmNTaXplJTNEMTQlM0JzdHJva2VXaWR0aCUzRDElM0JzaGFkb3clM0QwJTNCZ2xhc3MlM0QwJTNCZmlsbFN0eWxlJTNEYXV0byUzQmZpbGxDb2xvciUzRCUyM2Y5ZjdlZCUzQnN0cm9rZUNvbG9yJTNEZGVmYXVsdCUzQiUyMiUyMHZlcnRleCUzRCUyMjElMjIlMjBwYXJlbnQlM0QlMjJyY2N2MkRHS1ZBLVQ5bXZZNkZyeC0xNCUyMiUzRSUwQSUyMCUyMCUyMCUyMCUyMCUyMCUyMCUyMCUyMCUyMCUzQ214R2VvbWV0cnklMjB4JTNEJTIyMTIuNSUyMiUyMHklM0QlMjI1MCUyMiUyMHdpZHRoJTNEJTIyMjA1JTIyJTIwaGVpZ2h0JTNEJTIyODAlMjIlMjBhcyUzRCUyMmdlb21ldHJ5JTIyJTIwJTJGJTNFJTBBJTIwJTIwJTIwJTIwJTIwJTIwJTIwJTIwJTNDJTJGbXhDZWxsJTNFJTBBJTIwJTIwJTIwJTIwJTIwJTIwJTIwJTIwJTNDbXhDZWxsJTIwaWQlM0QlMjJyY2N2MkRHS1ZBLVQ5bXZZNkZyeC0yMCUyMiUyMHZhbHVlJTNEJTIyJTIyJTIwc3R5bGUlM0QlMjJncm91cCUyMiUyMHZlcnRleCUzRCUyMjElMjIlMjBjb25uZWN0YWJsZSUzRCUyMjAlMjIlMjBwYXJlbnQlM0QlMjIxJTIyJTNFJTBBJTIwJTIwJTIwJTIwJTIwJTIwJTIwJTIwJTIwJTIwJTNDbXhHZW9tZXRyeSUyMHglM0QlMjItODAlMjIlMjB5JTNEJTIyMTQ0JTIyJTIwd2lkdGglM0QlMjI0MjAlMjIlMjBoZWlnaHQlM0QlMjI0MzAlMjIlMjBhcyUzRCUyMmdlb21ldHJ5JTIyJTIwJTJGJTNFJTBBJTIwJTIwJTIwJTIwJTIwJTIwJTIwJTIwJTNDJTJGbXhDZWxsJTNFJTBBJTIwJTIwJTIwJTIwJTIwJTIwJTIwJTIwJTNDbXhDZWxsJTIwaWQlM0QlMjJyY2N2MkRHS1ZBLVQ5bXZZNkZyeC01JTIyJTIwdmFsdWUlM0QlMjIlMjIlMjBzdHlsZSUzRCUyMnJvdW5kZWQlM0QxJTNCd2hpdGVTcGFjZSUzRHdyYXAlM0JodG1sJTNEMSUzQmFic29sdXRlQXJjU2l6ZSUzRDElM0JhcmNTaXplJTNEMTQlM0JzdHJva2VXaWR0aCUzRDIlM0JzaGFkb3clM0QwJTNCZ2xhc3MlM0QwJTNCZmlsbFN0eWxlJTNEYXV0byUzQmZpbGxDb2xvciUzRCUyM2RhZThmYyUzQnN0cm9rZUNvbG9yJTNEJTIzNmM4ZWJmJTNCJTIyJTIwdmVydGV4JTNEJTIyMSUyMiUyMHBhcmVudCUzRCUyMnJjY3YyREdLVkEtVDltdlk2RnJ4LTIwJTIyJTNFJTBBJTIwJTIwJTIwJTIwJTIwJTIwJTIwJTIwJTIwJTIwJTNDbXhHZW9tZXRyeSUyMHglM0QlMjItMzYwJTIyJTIweSUzRCUyMi0xMjAlMjIlMjB3aWR0aCUzRCUyMjc4MCUyMiUyMGhlaWdodCUzRCUyMjU1MCUyMiUyMGFzJTNEJTIyZ2VvbWV0cnklMjIlMjAlMkYlM0UlMEElMjAlMjAlMjAlMjAlMjAlMjAlMjAlMjAlM0MlMkZteENlbGwlM0UlMEElMjAlMjAlMjAlMjAlMjAlMjAlMjAlMjAlM0NteENlbGwlMjBpZCUzRCUyMnJjY3YyREdLVkEtVDltdlk2RnJ4LTE5JTIyJTIwdmFsdWUlM0QlMjIlMjZsdCUzQmZvbnQlMjBzdHlsZSUzRCUyNnF1b3QlM0Jmb250LXNpemUlM0ElMjAxNXB4JTNCJTI2cXVvdCUzQiUyMGZhY2UlM0QlMjZxdW90JTNCQ291cmllciUyME5ldyUyNnF1b3QlM0IlMjZndCUzQiVEMCU5RiVEMCVCRSVEMCVCQiVEMSU4MyVEMSU4NyVEMCVCNSVEMCVCRCVEMCVCOCVEMCVCNSUyMCVEMCVCRiVEMSU4MCVEMCVCRSVEMCVCMyVEMCVCRCVEMCVCRSVEMCVCNyVEMCVCMCUyNmx0JTNCJTJGZm9udCUyNmd0JTNCJTIyJTIwc3R5bGUlM0QlMjJodG1sJTNEMSUzQndoaXRlU3BhY2UlM0R3cmFwJTNCcm91bmRlZCUzRDElM0JmaWxsQ29sb3IlM0QlMjNjZGViOGIlM0JzdHJva2VDb2xvciUzRCUyMzM2MzkzZCUzQiUyMiUyMHZlcnRleCUzRCUyMjElMjIlMjBwYXJlbnQlM0QlMjJyY2N2MkRHS1ZBLVQ5bXZZNkZyeC0yMCUyMiUzRSUwQSUyMCUyMCUyMCUyMCUyMCUyMCUyMCUyMCUyMCUyMCUzQ214R2VvbWV0cnklMjB4JTNEJTIyLTcwJTIyJTIweSUzRCUyMjMzNiUyMiUyMHdpZHRoJTNEJTIyMjAwJTIyJTIwaGVpZ2h0JTNEJTIyNTQlMjIlMjBhcyUzRCUyMmdlb21ldHJ5JTIyJTIwJTJGJTNFJTBBJTIwJTIwJTIwJTIwJTIwJTIwJTIwJTIwJTNDJTJGbXhDZWxsJTNFJTBBJTIwJTIwJTIwJTIwJTIwJTIwJTIwJTIwJTNDbXhDZWxsJTIwaWQlM0QlMjJyY2N2MkRHS1ZBLVQ5bXZZNkZyeC0zOCUyMiUyMHZhbHVlJTNEJTIyJTIyJTIwc3R5bGUlM0QlMjJncm91cCUyMiUyMHZlcnRleCUzRCUyMjElMjIlMjBjb25uZWN0YWJsZSUzRCUyMjAlMjIlMjBwYXJlbnQlM0QlMjJyY2N2MkRHS1ZBLVQ5bXZZNkZyeC0yMCUyMiUzRSUwQSUyMCUyMCUyMCUyMCUyMCUyMCUyMCUyMCUyMCUyMCUzQ214R2VvbWV0cnklMjB4JTNEJTIyNzAlMjIlMjB5JTNEJTIyLTUwJTIyJTIwd2lkdGglM0QlMjIzMTAlMjIlMjBoZWlnaHQlM0QlMjIzMTAlMjIlMjBhcyUzRCUyMmdlb21ldHJ5JTIyJTIwJTJGJTNFJTBBJTIwJTIwJTIwJTIwJTIwJTIwJTIwJTIwJTNDJTJGbXhDZWxsJTNFJTBBJTIwJTIwJTIwJTIwJTIwJTIwJTIwJTIwJTNDbXhDZWxsJTIwaWQlM0QlMjJyY2N2MkRHS1ZBLVQ5bXZZNkZyeC0zNSUyMiUyMHZhbHVlJTNEJTIyJTIyJTIwc3R5bGUlM0QlMjJodG1sJTNEMSUzQndoaXRlU3BhY2UlM0R3cmFwJTNCcm91bmRlZCUzRDElM0JmaWxsQ29sb3IlM0QlMjNmZmYyY2MlM0JzdHJva2VDb2xvciUzRCUyM2Q2YjY1NiUzQiUyMiUyMHZlcnRleCUzRCUyMjElMjIlMjBwYXJlbnQlM0QlMjJyY2N2MkRHS1ZBLVQ5bXZZNkZyeC0zOCUyMiUzRSUwQSUyMCUyMCUyMCUyMCUyMCUyMCUyMCUyMCUyMCUyMCUzQ214R2VvbWV0cnklMjB3aWR0aCUzRCUyMjMxMCUyMiUyMGhlaWdodCUzRCUyMjMxMCUyMiUyMGFzJTNEJTIyZ2VvbWV0cnklMjIlMjAlMkYlM0UlMEElMjAlMjAlMjAlMjAlMjAlMjAlMjAlMjAlM0MlMkZteENlbGwlM0UlMEElMjAlMjAlMjAlMjAlMjAlMjAlMjAlMjAlM0NteENlbGwlMjBpZCUzRCUyMnJjY3YyREdLVkEtVDltdlk2RnJ4LTM2JTIyJTIwdmFsdWUlM0QlMjIlMjZsdCUzQmZvbnQlMjBzdHlsZSUzRCUyNnF1b3QlM0Jmb250LXNpemUlM0ElMjAxNnB4JTNCJTI2cXVvdCUzQiUyMGZhY2UlM0QlMjZxdW90JTNCQ291cmllciUyME5ldyUyNnF1b3QlM0IlMjZndCUzQiUyNmx0JTNCYiUyNmd0JTNCJUQwJTkyJUQxJThCJUQxJTg3JUQwJUI4JUQxJTgxJUQwJUJCJUQwJUI1JUQwJUJEJUQwJUI4JUQwJUI1JTIwJUQwJUJGJUQxJTgwJUQwJUJFJUQwJUIzJUQwJUJEJUQwJUJFJUQwJUI3JUQwJUIwJTI2bHQlM0IlMkZiJTI2Z3QlM0IlMjZsdCUzQiUyRmZvbnQlMjZndCUzQiUyMiUyMHN0eWxlJTNEJTIydGV4dCUzQmh0bWwlM0QxJTNCYWxpZ24lM0RjZW50ZXIlM0J2ZXJ0aWNhbEFsaWduJTNEbWlkZGxlJTNCd2hpdGVTcGFjZSUzRHdyYXAlM0Jyb3VuZGVkJTNEMCUzQiUyMiUyMHZlcnRleCUzRCUyMjElMjIlMjBwYXJlbnQlM0QlMjJyY2N2MkRHS1ZBLVQ5bXZZNkZyeC0zOCUyMiUzRSUwQSUyMCUyMCUyMCUyMCUyMCUyMCUyMCUyMCUyMCUyMCUzQ214R2VvbWV0cnklMjB4JTNEJTIyMzQuNDAwMDAwMDAwMDAwMDM0JTIyJTIweSUzRCUyMjIwJTIyJTIwd2lkdGglM0QlMjIyMzEuMjElMjIlMjBoZWlnaHQlM0QlMjIzMCUyMiUyMGFzJTNEJTIyZ2VvbWV0cnklMjIlMjAlMkYlM0UlMEElMjAlMjAlMjAlMjAlMjAlMjAlMjAlMjAlM0MlMkZteENlbGwlM0UlMEElMjAlMjAlMjAlMjAlMjAlMjAlMjAlMjAlM0NteENlbGwlMjBpZCUzRCUyMnJjY3YyREdLVkEtVDltdlk2RnJ4LTE3JTIyJTIwdmFsdWUlM0QlMjIlMjZsdCUzQmZvbnQlMjBzdHlsZSUzRCUyNnF1b3QlM0Jmb250LXNpemUlM0ElMjAxNHB4JTNCJTI2cXVvdCUzQiUyMGZhY2UlM0QlMjZxdW90JTNCQ291cmllciUyME5ldyUyNnF1b3QlM0IlMjZndCUzQiVEMCU5RiVEMCVCRSVEMCVCNCVEMSU4MSVEMSU4NyVEMCVCNSVEMSU4MiUyMCVEMCVCMiVEMCVCNSVEMSU4MCVEMCVCRSVEMSU4RiVEMSU4MiVEMCVCRCVEMCVCRSVEMSU4MSVEMSU4MiVEMCVCOCUyMCglRDElODElRDElODAlRDAlQjUlRDAlQjQlRDAlQkQlRDAlQjUlRDAlQjklMjAlRDAlQkMlRDAlQjUlRDElODAlRDElOEIlMjAlRDElODElRDElODUlRDAlQkUlRDAlQjYlRDAlQjUlRDElODElRDElODIlRDAlQjgpJTIwJUQwJUI0JUQwJUJCJUQxJThGJTIwJUQwJUJBJUQwJUIwJUQwJUI2JUQwJUI0JUQwJUJFJUQwJUIzJUQwJUJFJTIwJUQwJUI4JUQwJUI3JTIwJUQwJUJBJUQwJUJCJUQwJUIwJUQxJTgxJUQxJTgxJUQwJUJFJUQwJUIy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yNS4wMDAwMDAwMDAwMDAwMDclMjIlMjB5JTNEJTIyNzAlMjIlMjB3aWR0aCUzRCUyMjI2MCUyMiUyMGhlaWdodCUzRCUyMjYwJTIyJTIwYXMlM0QlMjJnZW9tZXRyeSUyMiUyMCUyRiUzRSUwQSUyMCUyMCUyMCUyMCUyMCUyMCUyMCUyMCUzQyUyRm14Q2VsbCUzRSUwQSUyMCUyMCUyMCUyMCUyMCUyMCUyMCUyMCUzQ214Q2VsbCUyMGlkJTNEJTIycmNjdjJER0tWQS1UOW12WTZGcngtMTglMjIlMjB2YWx1ZSUzRCUyMiUyNmx0JTNCZm9udCUyMHN0eWxlJTNEJTI2cXVvdCUzQmZvbnQtc2l6ZSUzQSUyMDE0cHglM0IlMjZxdW90JTNCJTIwZmFjZSUzRCUyNnF1b3QlM0JDb3VyaWVyJTIwTmV3JTI2cXVvdCUzQiUyNmd0JTNCJUQwJTlEJUQwJUJFJUQxJTgwJUQwJUJDJUQwJUIwJUQwJUJCJUQwJUI4JUQwJUI3JUQwJUIwJUQxJTg2JUQwJUI4JUQxJThG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E1MCUyMiUyMHdpZHRoJTNEJTIyMTgxJTIyJTIwaGVpZ2h0JTNEJTIyNTAlMjIlMjBhcyUzRCUyMmdlb21ldHJ5JTIyJTIwJTJGJTNFJTBBJTIwJTIwJTIwJTIwJTIwJTIwJTIwJTIwJTNDJTJGbXhDZWxsJTNFJTBBJTIwJTIwJTIwJTIwJTIwJTIwJTIwJTIwJTNDbXhDZWxsJTIwaWQlM0QlMjJyY2N2MkRHS1ZBLVQ5bXZZNkZyeC0zMSUyMiUyMHN0eWxlJTNEJTIyZWRnZVN0eWxlJTNEb3J0aG9nb25hbEVkZ2VTdHlsZSUzQnJvdW5kZWQlM0QwJTNCb3J0aG9nb25hbExvb3AlM0QxJTNCamV0dHlTaXplJTNEYXV0byUzQmh0bWwlM0QxJTNCJTIyJTIwZWRnZSUzRCUyMjElMjIlMjBwYXJlbnQlM0QlMjJyY2N2MkRHS1ZBLVQ5bXZZNkZyeC0zOCUyMiUyMHNvdXJjZSUzRCUyMnJjY3YyREdLVkEtVDltdlk2RnJ4LTE3JTIyJTIwdGFyZ2V0JTNEJTIycmNjdjJER0tWQS1UOW12WTZGcngtMTg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IlMjIlMjB2YWx1ZSUzRCUyMiUyNmx0JTNCZm9udCUyMHN0eWxlJTNEJTI2cXVvdCUzQmZvbnQtc2l6ZSUzQSUyMDE0cHglM0IlMjZxdW90JTNCJTIwZmFjZSUzRCUyNnF1b3QlM0JDb3VyaWVyJTIwTmV3JTI2cXVvdCUzQiUyNmd0JTNCJUQwJUExJUQxJTgwJUQwJUIwJUQwJUIyJUQwJUJEJUQwJUI1JUQwJUJEJUQwJUI4JUQwJUI1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IyMCUyMiUyMHdpZHRoJTNEJTIyMTgxJTIyJTIwaGVpZ2h0JTNEJTIyNTAlMjIlMjBhcyUzRCUyMmdlb21ldHJ5JTIyJTIwJTJGJTNFJTBBJTIwJTIwJTIwJTIwJTIwJTIwJTIwJTIwJTNDJTJGbXhDZWxsJTNFJTBBJTIwJTIwJTIwJTIwJTIwJTIwJTIwJTIwJTNDbXhDZWxsJTIwaWQlM0QlMjJyY2N2MkRHS1ZBLVQ5bXZZNkZyeC0zMyUyMiUyMHN0eWxlJTNEJTIyZWRnZVN0eWxlJTNEb3J0aG9nb25hbEVkZ2VTdHlsZSUzQnJvdW5kZWQlM0QwJTNCb3J0aG9nb25hbExvb3AlM0QxJTNCamV0dHlTaXplJTNEYXV0byUzQmh0bWwlM0QxJTNCZW50cnlYJTNEMC41JTNCZW50cnlZJTNEMCUzQmVudHJ5RHglM0QwJTNCZW50cnlEeSUzRDAlM0IlMjIlMjBlZGdlJTNEJTIyMSUyMiUyMHBhcmVudCUzRCUyMnJjY3YyREdLVkEtVDltdlk2RnJ4LTM4JTIyJTIwc291cmNlJTNEJTIycmNjdjJER0tWQS1UOW12WTZGcngtMTglMjIlMjB0YXJnZXQlM0QlMjJyY2N2MkRHS1ZBLVQ5bXZZNkZyeC0zM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NCUyMiUyMHN0eWxlJTNEJTIyZWRnZVN0eWxlJTNEb3J0aG9nb25hbEVkZ2VTdHlsZSUzQnJvdW5kZWQlM0QwJTNCb3J0aG9nb25hbExvb3AlM0QxJTNCamV0dHlTaXplJTNEYXV0byUzQmh0bWwlM0QxJTNCZW50cnlYJTNEMC41JTNCZW50cnlZJTNEMCUzQmVudHJ5RHglM0QwJTNCZW50cnlEeSUzRDAlM0JleGl0WCUzRDAuNSUzQmV4aXRZJTNEMSUzQmV4aXREeCUzRDAlM0JleGl0RHklM0QwJTNCJTIyJTIwZWRnZSUzRCUyMjElMjIlMjBwYXJlbnQlM0QlMjJyY2N2MkRHS1ZBLVQ5bXZZNkZyeC0yMCUyMiUyMHNvdXJjZSUzRCUyMnJjY3YyREdLVkEtVDltdlk2RnJ4LTM1JTIyJTIwdGFyZ2V0JTNEJTIycmNjdjJER0tWQS1UOW12WTZGcngtMT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NiUyMiUyMHZhbHVlJTNEJTIyJTI2bHQlM0Jmb250JTIwZmFjZSUzRCUyNnF1b3QlM0JDb3VyaWVyJTIwTmV3JTI2cXVvdCUzQiUyMHN0eWxlJTNEJTI2cXVvdCUzQmZvbnQtc2l6ZSUzQSUyMDE5cHglM0IlMjZxdW90JTNCJTI2Z3QlM0IlRDAlOTAlRDAlQkIlRDAlQjMlRDAlQkUlRDElODAlRDAlQjglRDElODIlRDAlQkMlMjAlRDAlQkYlRDElODAlRDAlQkUlRDAlQjMlRDAlQkQlRDAlQkUlRDAlQjclRDAlQjglRDElODAlRDAlQkUlRDAlQjIlRDAlQjAlRDAlQkQlRDAlQjglRDElOEYlMjZsdCUzQiUyRmZvbnQ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jElMjIlM0UlMEElMjAlMjAlMjAlMjAlMjAlMjAlMjAlMjAlMjAlMjAlM0NteEdlb21ldHJ5JTIweCUzRCUyMi0xNzIuNSUyMiUyMHklM0QlMjI0MCUyMiUyMHdpZHRoJTNEJTIyMjE1JTIyJTIwaGVpZ2h0JTNEJTIyMjYlMjIlMjBhcyUzRCUyMmdlb21ldHJ5JTIyJTIwJTJGJTNFJTBBJTIwJTIwJTIwJTIwJTIwJTIwJTIwJTIwJTNDJTJGbXhDZWxsJTNFJTBBJTIwJTIwJTIwJTIwJTIwJTIwJTIwJTIwJTNDbXhDZWxsJTIwaWQlM0QlMjJyY2N2MkRHS1ZBLVQ5bXZZNkZyeC04JTIyJTIwdmFsdWUlM0QlMjIlMjZsdCUzQnAlMjBzdHlsZSUzRCUyNnF1b3QlM0JtYXJnaW4tdG9wJTNBJTIwMHB0JTNCJTIwbWFyZ2luLWJvdHRvbSUzQSUyMDBwdCUzQiUyMG1hcmdpbi1sZWZ0JTNBJTIwMGluJTNCJTIwZGlyZWN0aW9uJTNBJTIwbHRyJTNCJTIwdW5pY29kZS1iaWRpJTNBJTIwZW1iZWQlM0IlMjB3b3JkLWJyZWFrJTNBJTIwbm9ybWFsJTNCJTI2cXVvdCUzQiUyNmd0JTNCJTI2bHQlM0Jmb250JTIwc3R5bGUlM0QlMjZxdW90JTNCZm9udC1zaXplJTNBJTIwMTdweCUzQiUyNnF1b3QlM0IlMjBmYWNlJTNEJTI2cXVvdCUzQkNvdXJpZXIlMjBOZXclMjZxdW90JTNCJTI2Z3QlM0IlRDAlOTIlRDAlQjUlRDElODAlRDAlQkUlRDElOEYlRDElODIlRDAlQkQlRDAlQkUlRDElODElRDElODIlRDElOEMlMjAlRDAlQkYlRDAlQkUlRDAlQjIlRDElODIlRDAlQkUlRDElODAlRDAlQkQlRDAlQkUlRDAlQjMlRDAlQkUlMjAlRDAlQkElRDElODAlRDAlQkUlRDAlQjIlRDAlQkUlRDElODIlRDAlQjUlRDElODclRDAlQjUlRDAlQkQlRDAlQjglRDElOEYlMjZsdCUzQiUyRmZvbnQlMjZndCUzQiUyNmx0JTNCJTJGcCUyNmd0JTNCJTIyJTIwc3R5bGUlM0QlMjJodG1sJTNEMSUzQndoaXRlU3BhY2UlM0R3cmFwJTNCZmlsbENvbG9yJTNEJTIzZTFkNWU3JTNCc3Ryb2tlQ29sb3IlM0QlMjM5NjczYTYlM0Jyb3VuZGVkJTNEMSUzQiUyMiUyMHZlcnRleCUzRCUyMjElMjIlMjBwYXJlbnQlM0QlMjIxJTIyJTNFJTBBJTIwJTIwJTIwJTIwJTIwJTIwJTIwJTIwJTIwJTIwJTNDbXhHZW9tZXRyeSUyMHglM0QlMjItMTg3LjUlMjIlMjB5JTNEJTIyNjMwJTIyJTIwd2lkdGglM0QlMjIyNzUlMjIlMjBoZWlnaHQlM0QlMjI3MCUyMiUyMGFzJTNEJTIyZ2VvbWV0cnklMjIlMjAlMkYlM0UlMEElMjAlMjAlMjAlMjAlMjAlMjAlMjAlMjAlM0MlMkZteENlbGwlM0UlMEElMjAlMjAlMjAlMjAlMjAlMjAlMjAlMjAlM0NteENlbGwlMjBpZCUzRCUyMnJjY3YyREdLVkEtVDltdlk2RnJ4LTclMjIlMjB2YWx1ZSUzRCUyMiUyNmx0JTNCZm9udCUyMHN0eWxlJTNEJTI2cXVvdCUzQmZvbnQtc2l6ZSUzQSUyMDE0cHglM0IlMjZxdW90JTNCJTIwZmFjZSUzRCUyNnF1b3QlM0JDb3VyaWVyJTIwTmV3JTI2cXVvdCUzQiUyNmd0JTNCJUQwJUIyJUQxJThCJUQwJUIyJUQwJUJFJUQwJUI0JTIwJUQxJTgwJUQwJUI1JUQwJUI3JUQxJTgzJUQwJUJCJUQxJThDJUQxJTgyJUQwJUIwJUQxJTgyJUQwJUIwJTI2bHQlM0IlMkZmb250JTI2Z3QlM0IlMjIlMjBzdHlsZSUzRCUyMmh0bWwlM0QxJTNCdmVydGljYWxBbGlnbiUzRGJvdHRvbSUzQmVuZEFycm93JTNEYmxvY2slM0JjdXJ2ZWQlM0QwJTNCcm91bmRlZCUzRDAlM0JleGl0WCUzRDAuNSUzQmV4aXRZJTNEMSUzQmV4aXREeCUzRDAlM0JleGl0RHklM0QwJTNCZW50cnlYJTNEMC41JTNCZW50cnlZJTNEMCUzQmVudHJ5RHglM0QwJTNCZW50cnlEeSUzRDAlM0IlMjIlMjBlZGdlJTNEJTIyMSUyMiUyMHBhcmVudCUzRCUyMjElMjIlMjBzb3VyY2UlM0QlMjJyY2N2MkRHS1ZBLVQ5bXZZNkZyeC01JTIyJTIwdGFyZ2V0JTNEJTIycmNjdjJER0tWQS1UOW12WTZGcngtOCUyMiUzRSUwQSUyMCUyMCUyMCUyMCUyMCUyMCUyMCUyMCUyMCUyMCUzQ214R2VvbWV0cnklMjB4JTNEJTIyMC4yMTA1JTIyJTIwd2lkdGglM0QlMjI4MCUyMiUyMHJlbGF0aXZlJTNEJTIyMSUyMiUyMGFzJTNEJTIyZ2VvbWV0cnklMjIlM0UlMEElMjAlMjAlMjAlMjAlMjAlMjAlMjAlMjAlMjAlMjAlMjAlMjAlM0NteFBvaW50JTIweCUzRCUyMi0zNDAlMjIlMjB5JTNEJTIyMzE1JTIyJTIwYXMlM0QlMjJzb3VyY2VQb2ludCUyMiUyMCUyRiUzRSUwQSUyMCUyMCUyMCUyMCUyMCUyMCUyMCUyMCUyMCUyMCUyMCUyMCUzQ214UG9pbnQlMjB4JTNEJTIyLTc1JTIyJTIweSUzRCUyMjYyMCUyMiUyMGFzJTNEJTIydGFyZ2V0UG9pbnQlMjIlMjAlMkYlM0UlMEElMjAlMjAlMjAlMjAlMjAlMjAlMjAlMjAlMjAlMjAlMjAlMjAlM0NteFBvaW50JTIwYXMlM0QlMjJvZmZzZXQlMjIlMjAlMkYlM0UlMEElMjAlMjAlMjAlMjAlMjAlMjAlMjAlMjAlMjAlMjAlM0MlMkZteEdlb21ldHJ5JTNFJTBBJTIwJTIwJTIwJTIwJTIwJTIwJTIwJTIwJTNDJTJGbXhDZWxsJTNFJTBBJTIwJTIwJTIwJTIwJTIwJTIwJTIwJTIwJTNDbXhDZWxsJTIwaWQlM0QlMjJyY2N2MkRHS1ZBLVQ5bXZZNkZyeC0zOSUyMiUyMHZhbHVlJTNEJTIyJTIyJTIwc3R5bGUlM0QlMjJncm91cCUyMiUyMHZlcnRleCUzRCUyMjElMjIlMjBjb25uZWN0YWJsZSUzRCUyMjAlMjIlMjBwYXJlbnQlM0QlMjIxJTIyJTNFJTBBJTIwJTIwJTIwJTIwJTIwJTIwJTIwJTIwJTIwJTIwJTNDbXhHZW9tZXRyeSUyMHglM0QlMjItMzc2LjQ2JTIyJTIweSUzRCUyMjEwNS40MSUyMiUyMHdpZHRoJTNEJTIyMjY2LjQ2JTIyJTIwaGVpZ2h0JTNEJTIyMjg3LjE4JTIyJTIwYXMlM0QlMjJnZW9tZXRyeSUyMiUyMCUyRiUzRSUwQSUyMCUyMCUyMCUyMCUyMCUyMCUyMCUyMCUzQyUyRm14Q2VsbCUzRSUwQSUyMCUyMCUyMCUyMCUyMCUyMCUyMCUyMCUzQ214Q2VsbCUyMGlkJTNEJTIycmNjdjJER0tWQS1UOW12WTZGcngtMjIlMjIlMjB2YWx1ZSUzRCUyMiUyMiUyMHN0eWxlJTNEJTIyaHRtbCUzRDElM0J3aGl0ZVNwYWNlJTNEd3JhcCUzQnJvdW5kZWQlM0QxJTNCZmlsbENvbG9yJTNEJTIzZmZmMmNjJTNCc3Ryb2tlQ29sb3IlM0QlMjNkNmI2NTYlM0IlMjIlMjB2ZXJ0ZXglM0QlMjIxJTIyJTIwcGFyZW50JTNEJTIycmNjdjJER0tWQS1UOW12WTZGcngtMzklMjIlM0UlMEElMjAlMjAlMjAlMjAlMjAlMjAlMjAlMjAlMjAlMjAlM0NteEdlb21ldHJ5JTIwd2lkdGglM0QlMjIyNjYuNDYlMjIlMjBoZWlnaHQlM0QlMjIyODcuMTglMjIlMjBhcyUzRCUyMmdlb21ldHJ5JTIyJTIwJTJGJTNFJTBBJTIwJTIwJTIwJTIwJTIwJTIwJTIwJTIwJTNDJTJGbXhDZWxsJTNFJTBBJTIwJTIwJTIwJTIwJTIwJTIwJTIwJTIwJTNDbXhDZWxsJTIwaWQlM0QlMjJyY2N2MkRHS1ZBLVQ5bXZZNkZyeC0yMyUyMiUyMHZhbHVlJTNEJTIyJTI2bHQlM0JzcGFuJTIwc3R5bGUlM0QlMjZxdW90JTNCZm9udC1mYW1pbHklM0ElMjAlMjZhbXAlM0JxdW90JTNCQ291cmllciUyME5ldyUyNmFtcCUzQnF1b3QlM0IlM0IlMjZxdW90JTNCJTI2Z3QlM0IlMjZsdCUzQmZvbnQlMjBzdHlsZSUzRCUyNnF1b3QlM0Jmb250LXNpemUlM0ElMjAxNHB4JTNCJTI2cXVvdCUzQiUyNmd0JTNCJTI2bHQlM0JiJTI2Z3QlM0IlRDAlQTElRDElODAlRDAlQjAlRDAlQjIlRDAlQkQlRDAlQjUlRDAlQkQlRDAlQjglRDAlQjUlMjAlRDAlQjAlRDAlQkQlRDAlQkElRDAlQjUlRDElODIlRDElOEIlMjAlRDAlQkYlRDAlQjAlRDElODYlRDAlQjglRDAlQjUlRDAlQkQlRDElODIlRDAlQjAlMjAlRDElODElMjAlRDAlQjAlRDAlQkQlRDAlQkElRDAlQjUlRDElODIlRDAlQjAlRDAlQkMlRDAlQjglMjAlRDAlQjglRDAlQjclMjAlRDElODIlRDAlQjAlRDAlQjElRDAlQkIlRDAlQjglRDElODYlRDElOEIlMjZsdCUzQiUyRmIlMjZndCUzQiUyNmx0JTNCJTJGZm9udCUyNmd0JTNCJTI2bHQlM0IlMkZzcGFuJTI2Z3QlM0IlMjIlMjBzdHlsZSUzRCUyMnRleHQlM0JodG1sJTNEMSUzQmFsaWduJTNEY2VudGVyJTNCdmVydGljYWxBbGlnbiUzRG1pZGRsZSUzQndoaXRlU3BhY2UlM0R3cmFwJTNCcm91bmRlZCUzRDAlM0IlMjIlMjB2ZXJ0ZXglM0QlMjIxJTIyJTIwcGFyZW50JTNEJTIycmNjdjJER0tWQS1UOW12WTZGcngtMzklMjIlM0UlMEElMjAlMjAlMjAlMjAlMjAlMjAlMjAlMjAlMjAlMjAlM0NteEdlb21ldHJ5JTIweCUzRCUyMjE0JTIyJTIweSUzRCUyMjE5LjMxMDAwMDAwMDAwMDAwMiUyMiUyMHdpZHRoJTNEJTIyMjQxLjY3JTIyJTIwaGVpZ2h0JTNEJTIyMTYuMzElMjIlMjBhcyUzRCUyMmdlb21ldHJ5JTIyJTIwJTJGJTNFJTBBJTIwJTIwJTIwJTIwJTIwJTIwJTIwJTIwJTNDJTJGbXhDZWxsJTNFJTBBJTIwJTIwJTIwJTIwJTIwJTIwJTIwJTIwJTNDbXhDZWxsJTIwaWQlM0QlMjJyY2N2MkRHS1ZBLVQ5bXZZNkZyeC0xNSUyMiUyMHZhbHVlJTNEJTIyJTI2bHQlM0Jmb250JTIwc3R5bGUlM0QlMjZxdW90JTNCZm9udC1zaXplJTNBJTIwMTRweCUzQiUyNnF1b3QlM0IlMjBmYWNlJTNEJTI2cXVvdCUzQkNvdXJpZXIlMjBOZXclMjZxdW90JTNCJTI2Z3QlM0IlRDAlQTElRDElODAlRDAlQjAlRDAlQjIlRDAlQkQlRDAlQjUlRDAlQkQlRDAlQjglRDAlQjUlMjAlRDElODUlRDAlQjAlRDElODAlRDAlQjAlRDAlQkElRDElODIlRDAlQjUlRDElODAlRDAlQjglRDElODElRDElODIlRDAlQjglRDAlQkElMjAlRDElODAlRDAlQjAlRDAlQjclRDAlQkQlRDAlQkUlRDAlQjMlRDAlQkUlMjAlRDElODIlRDAlQjglRDAlQkYlRDAlQjAlMjZsdCUzQiUyRmZvbnQlMjZndCUzQiUyMiUyMHN0eWxlJTNEJTIyaHRtbCUzRDElM0J3aGl0ZVNwYWNlJTNEd3JhcCUzQnJvdW5kZWQlM0QxJTNCZmlsbENvbG9yJTNEJTIzY2RlYjhiJTNCc3Ryb2tlQ29sb3IlM0QlMjMzNjM5M2QlM0IlMjIlMjB2ZXJ0ZXglM0QlMjIxJTIyJTIwcGFyZW50JTNEJTIycmNjdjJER0tWQS1UOW12WTZGcngtMzklMjIlM0UlMEElMjAlMjAlMjAlMjAlMjAlMjAlMjAlMjAlMjAlMjAlM0NteEdlb21ldHJ5JTIweCUzRCUyMjMwJTIyJTIweSUzRCUyMjYwJTIyJTIwd2lkdGglM0QlMjIyMTAlMjIlMjBoZWlnaHQlM0QlMjI1My4xOCUyMiUyMGFzJTNEJTIyZ2VvbWV0cnklMjIlMjAlMkYlM0UlMEElMjAlMjAlMjAlMjAlMjAlMjAlMjAlMjAlM0MlMkZteENlbGwlM0UlMEElMjAlMjAlMjAlMjAlMjAlMjAlMjAlMjAlM0NteENlbGwlMjBpZCUzRCUyMnJjY3YyREdLVkEtVDltdlk2RnJ4LTE2JTIyJTIwdmFsdWUlM0QlMjIlMjZsdCUzQmZvbnQlMjBzdHlsZSUzRCUyNnF1b3QlM0Jmb250LXNpemUlM0ElMjAxNHB4JTNCJTI2cXVvdCUzQiUyMGZhY2UlM0QlMjZxdW90JTNCQ291cmllciUyME5ldyUyNnF1b3QlM0IlMjZndCUzQiVEMCU5RiVEMCVCRSVEMCVCNCVEMSU4MSVEMSU4NyVEMCVCNSVEMSU4MiUyMCVEMCVCQyVEMCVCNSVEMSU4MCVEMSU4QiUyMCVEMSU4MSVEMSU4NSVEMCVCRSVEMCVCNiVEMCVCNSVEMSU4MSVEMSU4MiVEMCVCOCUyMCVEMCVCMCVEMCVCRCVEMCVCQSVEMCVCNSVEMSU4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TMwJTIyJTIwd2lkdGglM0QlMjIyMTAlMjIlMjBoZWlnaHQlM0QlMjI1NC41OSUyMiUyMGFzJTNEJTIyZ2VvbWV0cnklMjIlMjAlMkYlM0UlMEElMjAlMjAlMjAlMjAlMjAlMjAlMjAlMjAlM0MlMkZteENlbGwlM0UlMEElMjAlMjAlMjAlMjAlMjAlMjAlMjAlMjAlM0NteENlbGwlMjBpZCUzRCUyMnJjY3YyREdLVkEtVDltdlk2RnJ4LTI5JTIyJTIwdmFsdWUlM0QlMjIlMjZsdCUzQmZvbnQlMjBzdHlsZSUzRCUyNnF1b3QlM0Jmb250LXNpemUlM0ElMjAxNHB4JTNCJTI2cXVvdCUzQiUyMGZhY2UlM0QlMjZxdW90JTNCQ291cmllciUyME5ldyUyNnF1b3QlM0IlMjZndCUzQiVEMCVBMSVEMSU4MyVEMCVCQyVEMCVCQyVEMCVCOCVEMSU4MCVEMCVCRSVEMCVCMiVEMCVCMCVEMCVCRCVEMCVCOCVEMCVCNSUyMCVEMSU4MSVEMSU4NSVEMCVCRSVEMCVCNiVEMCVCNSVEMSU4MSVEMSU4MiVEMCVCNSVEMCVCOSUyMCVEMCVCRiVEMCVCRSUyMCVEMCVCQSVEMCVCQiVEMCVCMCVEMSU4MSVEMSU4MSVEMCVCMCVEMCVCQyUyMCVEMCVCMCVEMCVCRCVEMCVCQSVEMCVCNSVEMSU4MiUyMCVEMCVCRiVEMCVCMCVEMSU4NiVEMCVCOCVEMCVCNSVEMCVCRCVEMSU4MiVEMCVCRSVEMCVC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jA0LjU5JTIyJTIwd2lkdGglM0QlMjIyMTAlMjIlMjBoZWlnaHQlM0QlMjI1NS40MSUyMiUyMGFzJTNEJTIyZ2VvbWV0cnklMjIlMjAlMkYlM0UlMEElMjAlMjAlMjAlMjAlMjAlMjAlMjAlMjAlM0MlMkZteENlbGwlM0UlMEElMjAlMjAlMjAlMjAlMjAlMjAlMjAlMjAlM0NteENlbGwlMjBpZCUzRCUyMnJjY3YyREdLVkEtVDltdlk2RnJ4LTI1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IlMjIlMjBlZGdlJTNEJTIyMSUyMiUyMHBhcmVudCUzRCUyMnJjY3YyREdLVkEtVDltdlk2RnJ4LTM5JTIyJTIwc291cmNlJTNEJTIycmNjdjJER0tWQS1UOW12WTZGcngtMTUlMjIlMjB0YXJnZXQlM0QlMjJyY2N2MkRHS1ZBLVQ5bXZZNkZyeC0xN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MC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JTIyJTIwZWRnZSUzRCUyMjElMjIlMjBwYXJlbnQlM0QlMjJyY2N2MkRHS1ZBLVQ5bXZZNkZyeC0zOSUyMiUyMHNvdXJjZSUzRCUyMnJjY3YyREdLVkEtVDltdlk2RnJ4LTE2JTIyJTIwdGFyZ2V0JTNEJTIycmNjdjJER0tWQS1UOW12WTZGcngtMj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clMjIlMjBzdHlsZSUzRCUyMmVkZ2VTdHlsZSUzRG9ydGhvZ29uYWxFZGdlU3R5bGUlM0Jyb3VuZGVkJTNEMCUzQm9ydGhvZ29uYWxMb29wJTNEMSUzQmpldHR5U2l6ZSUzRGF1dG8lM0JodG1sJTNEMSUzQmVudHJ5WCUzRDAlM0JlbnRyeVklM0QwLjUlM0JlbnRyeUR4JTNEMCUzQmVudHJ5RHklM0QwJTNCJTIyJTIwZWRnZSUzRCUyMjElMjIlMjBwYXJlbnQlM0QlMjIxJTIyJTIwc291cmNlJTNEJTIycmNjdjJER0tWQS1UOW12WTZGcngtMjIlMjIlMjB0YXJnZXQlM0QlMjJyY2N2MkRHS1ZBLVQ5bXZZNkZyeC0zNSUyMiUzRSUwQSUyMCUyMCUyMCUyMCUyMCUyMCUyMCUyMCUyMCUyMCUzQ214R2VvbWV0cnklMjByZWxhdGl2ZSUzRCUyMjElMjIlMjBhcyUzRCUyMmdlb21ldHJ5JTIyJTIwJTJGJTNFJTBBJTIwJTIwJTIwJTIwJTIwJTIwJTIwJTIwJTNDJTJGbXhDZWxsJTNFJTBBJTIwJTIwJTIwJTIwJTIwJTIwJTNDJTJGcm9vdCUzRSUwQSUyMCUyMCUyMCUyMCUzQyUyRm14R3JhcGhNb2RlbCUzRSUwQSUyMCUyMCUzQyUyRmRpYWdyYW0lM0UlMEElM0MlMkZteGZpbGUlM0UlMEE/Wk1DAAAgAElEQVR4XuydB7gU1dn436VfQEDpcGlSBOyC3WAP9mgMsUZRwdh7ROzBihHRYFcQjB0TjVhiYu8YUBRRmiBIlSL9Xup+zxlz9jt3mNmdvdvOzPzu8/yfeO/OnPO+v/cs+/9+c/Y9iWQymRR+IAABCEDAITDjxxUyf+kaWbd+E0QgAAEIQAACEIAABCAAgRgQqF+3lrRt1lC6tmsSg2xJEQIQgAAEciWQQKjnipD7IQCBKBB478t58s7EH+Xn1eujkA45QAACEIAABCAAAQhAAAJZEth2m7pySK92ctDu5VneyeUQgAAEIBAnAgj1OFWbXCEAga0IbNmSlJGvTpGvv1/qvNa0SQNp26KRlNWtAy0IQAACEIAABCAAAQhAIAYEKtZvkPk/rZJlK9Y62e7SuZmcc8yOUqNGIgbZkyIEIAABCGRLAKGeLTGuhwAEIkXgsVe+cWR6g7I6cmCvztKlfbNI5UcyEIAABCAAAQhAAAIQgEAwAjPnLpX3J34vays2OFJ94HE7BbuRqyAAAQhAIFYEEOqxKjfJQgACJgHV5uXv7810ZPpvD91Ztm1UH0AQgAAEIAABCEAAAhCAQIwJ/Lxqnfzj7cmOVD/xoC60f4nxWiB1CEAAAn4EEOqsDQhAILYEbnz8U6dn+lEH9GBnemxXAYlDAAIQgAAEIAABCECgKgG1U/31j74T1VN9yIB9wQMBCEAAAhCoQgChzoKAAARiSWDGjyvkry9Ocnqmn3bUHrFkQNIQgAAEIAABCEAAAhCAgDeBp1//wumpfsnvdpOu7ZqACQIQgAAEIJAigFBnMUAAArEkoNu97NKttRzUu0ssGZA0BCAAAQhAAAIQgAAEIOBN4L0JM+Xr6Qtp+8ICgQAEIACBrQgg1FkUEIBALAm8/tkP8sanP8jeO3eQvXduH0sGJA0BCEAAAhCAAAQgAAEIeBMYP3mujJ88R47ct6MctU9HMEEAAhCAAARSBBDqLAY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hCAAAQgAAE/Agh11gYEIAABCPgRQKizNiAAgVgSQKjHsuwkDQEIQAACEIAABCAAgUAEEOqBMHERBCAAgVgSQKjHsuwkDQEIINRZAxCAAAQgAAEIQAACEICAHwGEOmsDAhCAAAT8CCDUWRsQgEAsCSDUY1l2koYABCAAAQhAAAIQgEAgAgj1QJi4CAIQgEAsCSDUY1l2koYABBDqrAEIhJfAurVr5NzTj5PPP/2gShJ77dtHHn3qFanfoGF4kyNyCEAAAhCAAASsIIBQt6IMBAEBCEDASgIIdSvLQlAQgEChCSDUC02Y8SFQOAJ+Ql3N+PCTL8shvz6mcJMzMgSyJPDOv1+V8844nrWZJTcuhwAEIFBqAgj1UleA+SEAAQjYSwChbm9tiAwCECggAYR6AeEyNASKSODqS86Sl1/4W2rG43//B7nrr09UieDR+++Su2+9Nm1U6r6b7xjhufPd68arrr9dzr3o6tRL7jnatG0vY1//WJq3bC3uBwBqri7delSJyYx7yeKF0u+o/WXB/Lmp8fXue/UHc3e++vtpZ10gl557ckbqao4jjjnRkbvqp6ysvjz9z/dkp132cH73itPNMtMkQVm74xj+yDMyZPAlqZzdsZnzpmPtlUe6mFUdTz/rgq3qrh7MzJz+bZUauWv+zddfyGm/OUgqKtalpvB6oKOF+mFHHCerVq6o8s0KPabXQyJzDZnrXP191z32kjfGvejMq9bASX8YKFde8Iet1ovXtzUy8fNafyZDMy7z7+73oo7N/NaIV55+rLt065laq3oezcvNPh1Hd/35JkumdzGvQwACmgBCnbUAAQhAAAJ+BBDqrA0IQCCWBBDqsSw7SUeMgBZ/Py9fKlrIqv82JbFKOajkrY5QzyQflSzcZ/+DAol6LSpVzH5C/aknHqwieXMR6moeU+Rr8auXidfDiUxLKChrU6inG9OU2EFYq28npPsGg3uubIS6ycNLHvtxc3MNGoNeD5O/mlhFLLuFuh8/90OJoPwyXeclyr0eLui4TIEdVKi7H/6YQt3rAYhfHb3YINQzvYt5HQIQQKizBiAAAQhAIBMBhHomQrwOAQhEkgBCPZJlJamYEdDyVotOLTndO4kVFi0J1X/rneP6eq9dxXpsv53o+u96DPeuXX2/+XdTOvpJRre0fXPc31MPCPx25Wphq+/N9LspvbV03b5zt612vle3H70XVx37zrv1rtLn3hTTZh10DqYUzoa1fisEraPX+lBjuFmaf1P/bcZs1scrF/ca8WKi49X3u+W23zcZ3GNrVuY6y5afVx39OHn906Pl+eRJE6o85MqGtb62vH3H1LrxWr/qWxaa57bbNUu9xzOtg5j9k0m6EIBAlgTYoZ4lMC6HAAQgECMCCPUYFZtUIQCB/yeAUGc1QCDcBMydrlo+phNqhRDqJ/T7g7OT3JT0JlW34A8Sn7nDXt2vhXrLlq2dudTr+x94mLz1r1dES/1MAt39uhaSO/TcWaZ9O9nZpa53jLdu005W/LxM3OI7m9VSHaHu9RDEfGDyp+tuz4p1JpHqFu2ZdmV77U5P197FFNm67ieecpa88+a4Kq183FLeFOrmNxvU/Kq1kZdQ9/pWhvv9sfOuvbLml24XvlfufrvUs90p75WjFuqfffyes1u/+467OCWeM2tmStZ7yfdM6yCbdc21EIBA/Agg1ONXczKGAAQgEJQAQj0oKa6DAAQiRQChHqlykkwMCWRqo+EWfvkS6uYBky1atXF6aPvJZ7fI1sKx77EnbtXnXZXQLaJNof7k4yMcoarEs/pRPeHd/aQvvPJ6p6+737z6dVMmz5z+XaoHvRKf19z8F7nz5j8VVaibu/DNpWzu4L7smiFyzslHBWadSaS6DwoNKtT9dl3r+dLt4PabwxTIplDXPdzNBx7pZLO7X7pZ5/36HJbVWjXXo9c/L25Jnq7VT76E+q3DHpH+/fo6D5UefXqcjPjLn8W9+z3dQwCVh9eDmxj+80nKEIBAQAII9YCguAwCEIBADAkg1GNYdFKGAAREEOqsAgiEm0Amcebuk5wvoe4lfL1aTKjr3Lug0+1Q9xK1Wqj3/+Nl8tC9t6d2J/u1MdGxebUpMeP2Eq3qYE0la88YcHFa8Rpk1eRrh7qZh44rKOtMQt2dR9A2JF7fjPB7CJCpZY55BoDu+69rc/5l18roR+5NPUDQO7OD7lA3hbh6uKQf/mTDz68lkvvBkPmgwHyQle+WL40aN3G+mWGeS+AW6pkeBCDUg7yDuQYCENAEEOqsBQhAAAIQ8COAUGdtQAACsSSAUI9l2Uk6IgSCiumRz70u9955o5O13t2q/juXHupuhJn6Upu7c4P0UPfqea3mNHtk51Ooqx3t5k54NVe6XfdBllB1hLoa16vvuPn3bFgXSqircc1vR/j1UNfi1quXvo5Nrwf1u1uoq7+Za8frIYkpsv16qJt/z5afn1DXsei1Ouv76Z5rRt/vt0PdfC+aXP36xKtr9Gvpvilg7pbX9cn0ngmyrrkGAhCIHwGEevxqTsYQgAAEghJAqAclxXUQgECkCCDUI1VOkokRAa/WEu5e4iaOsvoNpGLd2tSflJDT/bgXzJ9b5e833zGiysGc5jim5DP/nqlViLkj1q/HtB5Pi0fdL92MT4tB9858PwFfhUFZfUfYug8e1deosXWPbXNOtwjNtMy8WChuXbr1cFrUuPNUB0lm+qZBOrnqjkezNneRu6/xqqNX+yDFRLdc0WN4yWkvJmZNMrUmUvermLzWnlvKu+NQv6u++mbN3PGYwj/oWs10nZ4jCG/3e0j36jf/7sf6skE3y9WXnJ26VPP3ylvF0qVbT6e/uvrR1y5evNCR/eobGPrH/e2VTOua1yEAgfgSQKjHt/ZkDgEIQCATAYR6JkK8DgEIRJIAQj2SZSWpGBDIVqg3a95Sli5Z7JDRIm3tmtVbiUg/qamR+gl1/bo7LveOYXWd2SrDLZnTiWNTykdRqKse6sMfeUaGDL4kJYfTyfxMrIsh1M16mrLW67BOda2fWPeT0l591fVac4tldWDnSX8YKFde8IdA0jgTvyBC3d06xYv5sAf/Js//7TH5/NMPnLjMXvDmP1VBhLq5HrziM4W6+d7zeoiFUI/BBwUpQiBPBBDqeQLJMBCAAAQiSAChHsGikhIEIJCZAEI9MyOugAAE8ksg06Gk+Z0tHKOZ7WbUjnV+ghPQYlkJ9Uz92oOPypUQgAAEIKAJINRZCxCAAAQg4EcAoc7agAAEYkkAoR7LspM0BEpKAKG+NX6EevWXJEK9+uy4EwIQgEAQAgj1IJS4BgIQgEA8CSDU41l3soZA7Akg1GO/BAAAgaIR8GtB4tUWpmhBlXiiTC1QShye9dN79Z7Ptue99UkSIAQgAIESE0Col7gATA8BCEDAYgIIdYuLQ2gQgEDhCCDUC8eWkSEAgaoEEOpbrwiEem7vEoR6bvy4GwIQgEAQAgj1IJS4BgIQgEA8CSDU41l3soZA7Akg1GO/BAAAAQhAAAIQgAAEIAABXwIIdRYHBCAAAQj4EUCoszYgAIFYEkCox7LsJA0BCEAAAhCAAAQgAIFABBDqgTBxEQQgAIFYEkCox7LsJA0BCCDUWQMQgAAEIAABCEAAAhCAgB8BhDprAwIQgAAE/Agg1FkbEIBALAkg1GNZdpKGAAQgAAEIQAACEIBAIAII9UCYuAgCEIBALAkg1GNZdpKGAAQQ6qwBCEAAAhCAAAQgAAEIQMCPAEKdtQEBCEAAAn4EEOqsDQhAIJYEEOqxLDtJQwACEIAABCAAAQhAIBABhHogTFwEAQhAIJYEEOqxLDtJQwACCHXWAAQgAAEIQAACEIAABCDgRwChztqAAAQgAAE/Agh11gYEIBBLAgj1WJadpCEAAQhAAAIQgAAEIBCIAEI9ECYuggAEIBBLAgj1WJadpCEAAYQ6awACEIAABCAAAQhAAAIQ8COAUGdtQAACEICAHwGEOmsDAhCIJQGEeizLTtIQgAAEIAABCEAAAhAIRAChHggTF0EAAhCIJQGEeizLTtIQgABCnTUAAQhAAAIQgAAEIAABCPgRQKizNiAAAQhAwI8AQp21AQEIxJIAQj2WZSdpCEAAAhCAAAQgAAEIBCKAUA+EiYsgAAEIxJIAQj2WZSdpCEAAoc4agAAEIAABCEAAAhCAAAT8CCDUWRsQgAAEIOBHAKHO2oAABGJJAKEey7KTNAQgAAEIQAACEIAABAIRQKgHwsRFEIAABGJJAKEey7KTNAQggFBnDUAAAhCAAAQgAAEIQAACfgQQ6qwNCEAAAhDwI4BQZ21AAAKxJIBQj2XZSRoCEIAABCAAAQhAAAKBCCDUA2HiIghAAAKxJIBQj2XZSRoCEECoswYgAAEIQAACEIAABCAAAT8CCHXWBgQgAAEI+BFAqLM2IACBWBJAqMey7CQNAQhAAAIQgAAEIACBQAQQ6oEwcREEIACBWBJAqMey7CQNAQgg1FkDEIAABCAAAQhAAAIQgIAfAYQ6awMCEIAABPwIINRZGxCAQCwJINRjWXaShgAEIAABCEAAAhCAQCACCPVAmLgIAhCAQCwJINRjWXaShgAEEOqsAQhAAAIQgAAEIAABCEDAjwBCnbUBAQhAAAJ+BBDqrA0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nkgsGW9JCvmSLJiniTWL5DEhsWS3LhckhtXSXJzhcjm9ZJMbs7DRAwBAQhkIpBI1BSpWVcSNcskUbuRJGpvJ8k6LSVZt40kysolUdZBpEbdTMPw+v8IINRZChCAAAQg4EcAoc7agAAEYkkAoR7LspM0BCAAAQjkSkAJ9FWTRdZ8I7JmqmyumC91GrSWeg2aSr2yJlK7XhOpXXcbqVm7vtSsVU9q1KwtjuTjBwIQKDgB9fBqy+aNsnlTpWzeuE42rl8tGytXSGXFCqlcu0w2rF0oNcvaijTsLtJwJ0k02hnBnqYqCPWCL1kmgAAEIBBaAgj10JaOwCEAgVwIINRzoce9EIAABCAQKwJb1suWnz+TxMrxsnnFJClr0kW2adJW6jduJ2XbtIkVCpKFQNgJVKxeIOtW/iirV8yXihUzpWaT3STZeG+pse0+yHVXcRHqYV/txA8BCECgcAQQ6oVjy8gQgIDFBBDqFheH0CAAAQhAwAoCybXTRZa9I1uWfSz1t+smTZp1lobbdXV2nfMDAQiEn4Dazb5m+QxZsfR7Wbd8utRour9I00Mk0aBb+JPLQwYI9TxAZAgIQAACESWAUI9oYUkLAhBITwChzgqBAAQgAAEIeBNIrpggsvR1SWxYKtu12lEat9xJatVuAC4IQCDCBDZtXCsrF38jyxdNkWSdZiLNjpJEk94Rzjhzagj1zIy4AgIQgEBcCSDU41p58oZAzAkg1GO+AEgfAhCAAAS2IpBc+aXITy9LzWSFNG+7mzRq3hNKEIBADAmsWvKtLJk/STYnykRaHC+JxrvHkIIIQj2WZSdpCEAAAoEIINQDYeIiCEAgagQQ6lGrKPlAAAIQgEB1CSQr50li4fOSWD9PWrTbE5FeXZDcB4GIEVBi/acf/yvJuuWSbH2SJOqVRyzD9Okg1GNVbpKFAAQgkBUBhHpWuLgYAhCICgGEelQqSR4QgAAEIJALgS2LXpYtC/8uLTocIE3L985lKO6FAAQiSmDZvPHy05yPpEbrE6VGq+MjmuXWaSHUY1NqEoUABCCQNQGEetbIuAECEIgCAYR6FKpIDhCAAAQgUF0CyYo5IvNGSb06taRVp19JnXpNqjsU90EAAjEgsKFyhSya/aFUbtgkUn62JMo6RD5rhHrkS0yCEIAABKpNAKFebXTcCAEIhJkAQj3M1SN2CEAAAhDIhcCWpe/IlrmPS6vOh8u2rePZGzkXftwLgTgT+Hnhl7Lo+/9IjfYDpEazQyKNAqEe6fKSHAQgAIGcCCDUc8LHzRCAQFgJINTDWjnihgAEIACBXAgk542WmmsnS9uuh0u9hq1yGYp7IQCBmBKoXLNI5s/4j2xusLMkyvtHlgJCPbKlJTEIQAACORNAqOeMkAEgAIEwEkCoW1K1TasluX6RyIalkty4QhKbVotsqRBJbhKRpCVBEgYECkigZn2RzZUiNepIsmZDkVqNJFF7O5G6zSVRr42IJAo4OUPHisCW9ZL84T4pq7VRync4QhKJmrFKn2QhAIH8EkgmN8u8af+Sik21JdHxUpEadfM7gQWjIdQtKAIhQAACELCUAELd0sIQFgQgUFgCCPXC8vUbPbl2hsia7ySxbppsWTtHkpvXSe2yZlK7bmOpXbeB1K5dV2rUrIPoKU15mLVkBJKyZctG2bxxg2zcWCEb16+WjZU/y6b1K6Rm/XJJNOgsyfo9JLFNT5Ha25YsSiYOMYGNP0ty9t3SuHFzadnpoBAnQugQgIBtBBbPfk9WrlwiiU5XRe4zCqFu22ojHghAAAL2EECo21MLIoEABIpIAKFePNjJVZMksfIz2bJiktSsXV8aNGkvDRq1krKGraV2vcbFC4SZIBAyAsktm6Vy7WJZt3qhrFmxQCpWzpaaZW0l2XhPkSZ7S6Juy5BlRLglIbBhiSS/HyrbtegszdrtW5IQmBQCEIg2gaU/firLf/peEp0HidRpHplkEeqRKSWJQAACEMg7AYR63pEyIAQgEAYCCPUCV2nDMpFlb8mW5R9J7ToNpFGzrtK4aWepXa9JgSdmeAhEm8DaFT/IiqWzZM3SKVKjYRdJbneoJJrsFe2kya76BNTO9Jm3SdOWXaVp+d7VH4c7IQABCGQgsGzeeFm2eIYkulwXmZ3qCHWWPQQgAAEI+BFAqLM2IACBWBJAqBem7MnK+ZJY8qpsWvqRNG7VS7Zr1VPqNWhRmMkYFQIxJ7DypymybNEU2bRxgyRaHCnS9NCYEyH9KgRUz/SZQ2S7puXsTGdpQAACRSHg7FRfNk8SXW6MRE91hHpRlg2TQAACEAglAYR6KMtG0BCAQK4EEOq5EnTdv2mVJBa9KJuWfiDbtt1HmrXdXWrWit7hVHmmxnAQyAuBtSvmyJJ5X8qG9WtEWv1WEtvul5dxGSTcBJKz7pLGDerQMz3cZSR6CISOgNNTfe0GSWx/dehidweMUA99CUkAAhCAQMEIINQLhpaBIQABmwkg1PNYnaVvyub5L0jjlrtKi/Z7Sc1a9fI4OENBAAJBCaz5eZYsnjNettTaVpKtT5VEWfugt3JdxAgk542Wsi3zpV33oyOWGelAAAJhIPDj1NekokZbSZT3D0O4vjEi1ENdPoKHAAQgUFACCPWC4mVwCEDAVgII9dwrk6xcKIn5T0gtqZDWnQ6Qeg05IDF3qowAgdwJLJn/hSyd/bbUKj9JpMVxuQ/ICKEisGXpO1Jr2Wuy/W6nSiJRM1SxEywEIBANAsnkZpk16RnZ1PRoqdHskNAmhVAPbekIHAIQgEDBCSDUC46YCSAAARsJINRzrMryD2Tz3FHStP0B0ry8d46DcTsEIJBvAhsqlsv8me/JphoNRcr/KFK7cb6nYDwLCSQr5sjm7wZLp93OkHoNW1kYISFBAAJxIVC5ZpHMnvSk1OxxhyTKOoQybYR6KMtG0BCAAASKQgChXhTMTAIBCNhGAKFe/YokFjwlyZX/lbZdfy31G7Wt/kDcCQEIFJzAoh8+lVVLvhXpcIEkGvYo+HxMUFoCyRk3SfMWHWXb1ruXNhBmhwAEICAiPy/8Upb89IMkuv45lDwQ6qEsG0FDAAIQKAoBhHpRMDMJBCBgGwGEevUqkvjhXqmVXCXtux8hNWrWqd4g3AUBCBSVwMol38mCaeOkZscLJLHdAUWdm8mKR2DLopelbP1kad/j2OJNykwQgAAEMhCY+904qai7s9RodXzoWCHUQ1cyAoYABCBQNAII9aKhZiIIQMAmAgj1LKuxZb3I7L9IWb36Ut41vL0ws8yayyEQGQLrVs2TH797RWq0/p1Is19HJi8S+YVAsnKe0+qlc69zpE69JmCBAAQgYA2BDZUr5PuJI39p/VKv3Jq4ggSCUA9CiWsgAAEIxJMAQj2edSdrCMSeAEI9iyWgZPqsO6VBw+2kzfa/yuJGLoUABGwisH7dUpkz5SVJtDxWpNkRNoVGLLkSmD1MtmvcUJqW753rSNwPAQhAIO8Els0bL8tXrhHpdGXexy7kgAj1QtJlbAhAAALhJoBQD3f9iB4CEKgmAYR6FuC+v00aNGiETM8CGZdCwFYC69ctkznfvCiJNr8X2e5gW8MkriwIJFd+KTUWPild9jgzi7u4FAIQgEBxCcz8YoxsaX2GJBqH54wHhHpx1wizQQACEAgTAYR6mKpFrBCAQN4IINSDoUzM+avUq7VByrseFuwGroIABKwnULlmkfzw9XNSo9OloRIb1oMtUYDqINJWbXaQRs17ligCpoUABCCQmYA6IHvRgmmhOqAUoZ65rlwBAQhAIK4EEOpxrTx5QyDmBBDqmRdAYuGzUqtimnTcKXyHSGXOjisgEG8Ca5Z/L/OnvyGJbkMkUa9NvGGEOPvkiglS86cXpPNup4Y4C0KHAATiQuD7Sc/I5ha/l0ST3qFIGaEeijIRJAQgAIGSEEColwQ7k0IAAqUmgFBPX4Hkz5+KLHhaOu9+mtSsVZZ1udasXSfH9LtM3v/oC+feh4YPlodH/V1GPnCD9NqtR9bjcQMEIJB/Akvnfyk/L5kl0u2W/A/OiEUhkJw5RFq17sLu9KLQZup2hYUAACAASURBVBIIQCBXAs4u9YUzJdHlxlyHKsr9CPWiYGYSCEAAAqEkgFAPZdkIGgIQyJUAQj0NwQ1LZcvUwVLe/Rhp0KRD1qgnTvpO+vQdKHv26imvjr1XGjaoL2f+8SZ58eW35YM3H0OoZ02UGyBQOAI/TntT1tdoKcm2/Qs3CSMXhEBy7XRJzLlfuvY+uyDjMygEIACBQhCYMWGUJDtcJIkG3QoxfF7HRKjnFSeDQQACEIgUAYR6pMpJMhCAQFACCHV/UonZd8s222wjLdvvHRRn6rqFi5bKPof0l04d26RkunpRSfYTTr1Kbr/pQvnjJbfLuopKue5PZ8tHn05K7WK/888Xy6DLfzlUT0t5dZ3+0a+7d7+bQeprdBxz5y2S+mX15LnRt8tFV94l6nf188rz98ixR/aRocPHyDU3jUgNceABe6TiHvfGB3LcSVc4r6m/n3vWb+W0c653fm9f3kr+cPJRctvdo1L3qjHbtG7uPExQcZ9xytEy5pE/b5WLiiebBwvpWKjJM8X5z+fvkd+cdEUqdxXX744/1MnNjMU9T7rXTObqunPO+I2MeOT5FJvP3hktE778tgo//XDFb1GZNfO6RvE9uE/vKt980LUxH9w8+exrqZrdPPiPcvTvLnXqoX7OPPUYGfPMqxlr5hWLXjPu9ff0yFvl0Sf+UWUdfzt1lug43LnodWHWTV+j58jmjaceVrnnMt9LmcbasnmjzPxitEj5APqpZ4Jl2evJuQ9L04YJaVqe/b/VlqVCOBCAQIwILJs3XpatSUqi/XnWZ41Qt75EBAgBCECgZAQQ6iVDz8QQgEApCSDUfegvf1dqLHtTOu96crXKo0XkBQP7peS4eyBTVmqBmOk+/fr9w652RLiWmh3atXaktfpRcvzBx8aKkrmtWzVzRPPJ/a9NyWv3HEpEvvfhxNT1jnB1/U39PufHhVUkuzmmOae6Xz1MUNLeLU1NUapFanXkqZrDzULHnS5OzevIw/eXnt07OaK7XXlLh9tLz9wtCxYucf7mF6d+UKAeTKj/Vg9H9H2ax1vvfl6Fvxpb5aoeZOiaZFpUWuqrefzq7B5D1Uj96HXgrpmbV6aa6RhuvGbgVg949N8yxWnGcOEVQ534HrhnkPMwwFyzZi76oZPiGrQtknu96lwP+lWvFI9MzNXrq5dNl4U/jJdEj2FBLucaGwhsWS+bvxogXfY6T2rVbmBDRHmNwf2w0xw8mwdGeQ2KwSAAgbwQ2LRxrcz8/GGpuevjIjXq5mXMQg2CUC8UWcaFAAQgEH4CCPXw15AMIACBahBAqHtA27JBtnx7mbTb4Uip37hdNaj+v+wNItTd0s8txL123vrtEtbBmqLFawewuk5do4S3lt/uRM2d2V4xmK/rmN8a96AMvPhWWbFyjTPcrjt1dYSm1/1esWaCnY6FujdTnO5d1eZOfL/7zTg1L/VAI51Q17v9NSMl6vMt1L3qqh9g6FzMhwt+Qt2vZulEnt+3DjQr/boa443/fOw8iPET6l7ftMjm2wtuqa9jUGuhZ/ftfR9o+a21udP+JRtqby/JVr/PtBx53QICW5a9L2VrPpD2PY61IJrChBDk4VZhZmZUCFQlkOmhP7yyJzD3u3FS0bCP1Gh6YPY3F/EOhHoRYTMVBCAAgZARQKiHrGCECwEI5IcAQt2D48JnpWzLfCnveli1Ifu1fDEH9Ps/TM3dzErMmrvHg+xQN3dhq9Yx6Xaoa0GcaSdv0B3qqsXN7B8WiJa0ehey1y74bOH67ULWu/W9JLI7d5PNYQfv5bSlUW1fzF3d7t36fnH67aQ2H4io+imprdrkDL7p/rztUPfa3V/dHep+NVN5DLnzsbRteTLtUDfZueNTr+l6qP/W7Wqy3aHuJ9SzXV/6+o2VK2XmxMek1o73itRpVt1huK9IBJKz7pJWLcsjfRipl1A33zuP33+DHHrM+al2VqoVl/o2zIJFS1Ktt1Q5rrvqbPnbc69Xue64o/vI/Y+8kKqW+xr1glebKa9v8ehB1OeK+tEPtNI9nNPjq2/iqB/3teZDQq8Hou52VtWJ3/0gtjo7//0eXGsmqiZ7995Jxr78lvMndUD5HcOeqNKCTH8O6XvcY2bzAFiNoeZM1+pMz5Oulu45/VqSua/zqrn7miL9E2H9NM7hpIvnSWL7q62OFaFudXkIDgIQgEBJCSDUS4qfySEAgVIRQKi7yG/8WTZ9c7F06X2u1K7bKKeyeB1Kasq/3rv3dHaHL122Yqt2LEpwe7XG0P+Hv3uHutk+wy3qg7R8Ub2nzf+j2i1Tgwh1JY/1zuIdunao0tZDiwFTjnhJIj/gXq1t3CzUvZnidD9s0P9Hv849mzhLKdS92vqoVjXZ7lBPVzOv9etupZKrUHevVV2f/078NnB/fS8pr8Wc2foomzfzoh8+kjUb6kmyfEA2t3FtsQlsWS+bJp0lO+x7udSoWbvYsxdtPq9/K93/Vvm9D9zvWa/r3A/ovK7R/966vz3i/jdUQfH6d9Qdh/szxuu9r+9RY+p2WV7tnILk6BW/1/he/+4FLbTXQ0j330xJ7m71Zp654sXV71DzTG3b9IOVdO279L+Z6jPB/P8LuOdMVxP3mTEmt+q24QrKPszXqfM7pn06XGrt9oTVbV8Q6mFeZcQOAQhAoLAEEOqF5cvoEICApQQQ6lULk1jwN6mfWC5tOufnq7de7SzcB4aqHYKvvPZBaqeauTvOvRvM3NU25Lrz5O33P08dAmlmoneCvfvBhNSBmF6HkpqtOcxDSdVYOg5z9577UFJHYhsHXHrtZEzXHiSbHWvpWKhYzQMwveIc8/DNcsOtD1fZEagfWrz/0RepfL0OPzXj9NqhpyWT6p9uclR/v/yiU+W2v/xyaGuQfN27Et2HfWqeZl30jlD1YETNceHAfvL7Mwf7/quzx67d5Yuvpjqvp6uZV65+u1/dcepcH3h0bBUmak6vByvqwFTFa9jtl8uV1w53DlAN2l8/17YxblCbN1XK9PEPSM0d75FEneaW/utNWMkVE6TO8lek406/jTQMr3+TVMKm3C6kUNfv4V126iozv/8x9bDL76Go+8GlijWTUPc7U8M9R3WEul/8ft/Cqe75HtkIdfPfQMXHzFN/e8oU4F4M9aLPh1D3q6Wbt9c364J8I89vfUb6jZtFcj988w/ZsN1xkmjSO4u7inspQr24vJkNAhCAQJgIINTDVC1ihQAE8kYAoW6g3FIpmyefL5137y+16zXOG2O/gehFWnDETOAi4LXTH0jeBBbO+lDWbNlWpM3pILKUQHLeaGlaf700Ld/b0gjzE1a6li/62xz6W0Hq4aD+UQ+k9DehzLZe7m/y+H3zSY2j2lWdds71zkMw1cLFbAOVjXjOJNQztYXRAtqv5YiKVV9jytt08ac720ONl23rl2yEuvthoclHtSFzH46ta5pJnquDyNWP+S0md+sfc1XqHNPV0mtOrzqk2wyg5wzyUDk/75pwjbJs3nhZtq6uJMr7Wxs4Qt3a0hAYBCAAgZITQKiXvAQEAAEIlIIAQv3/qSeXvCH1KiZJ++5HFqUUCPWiYGYSFwGvXuZA2prAhsqfZdakp6Xmzo+IJGqCyEICyanXSLuufaRsmzYWRpe/kPx2D5t/v/Dcfk6bLfWjDwFW50G89OzdcsIpV4kp1P12vPsddm1+28QU6unadilBO2zEU6mzEdyfd36tUDJ9KyWbHer64YJf/EHOicimitkIdbesD7JD3W+Xd6YzSoIcapvp2wZ6XTVsUN8TiZm7ukCdT7Jnr56p+rNDPf1Kqli9QH6c8YEkut+ZzZIr6rUI9aLiZjIIQAACoSKAUA9VuQgWAhDIFwGEuiHUp10jbTvtKw2adMgXXt9xvIRGJpFQ8KCYAAIQqELghymvyIZGB0qiaX5aQIE3jwRU//SvBkiP/a/M46B2DuUnO81dxQf36R1YqLuz9OuhroS0bvGkdj57CWOvvt5mC5BDD9xTHh/zT1GHR5/c/1p5bvTtog4g9euhrg611v3SVZzufuzZCvV08fu1KtG75Qu5Q13l5n6AYebud0aI+7wTNU4+hLoexz2+GYfXuS96LZkxTPjy26122Gum7FD3/zfmu4+HSa1dH7e2jzpC3c7PB6KCAAQgYAMBhLoNVSAGCECg6AQQ6r8gT677XhI/3Cdde59d9BowIQQgYCeBVUunyuKFs0Q6X2tngDGOKrl2utSc/7h03u3USFPI1ApFSV/V6kQdcD133qIqLMwzN9QLbkHsPq9BXXPdVWfL35573RnL7NHubo/iPsTafQaH1/kcXuc/mGLZlLpmIlrCTpsxx9n5rM5XUD/q74+NuF4OO/aCVO777rWzzJv/k/w4f3Gg+L3OX1Bju3ucZ1pkJh/N7a8PPSdKUOsfxUz9qHYu7tp4iWZ3fcyHA2ocr7XhvsY9hsrrkvNPrsLRzDXTnH41ch9W6x7nuj+dLR99Oil15gsbCLZeUd9PekY2tx0giQbdMi23kryOUC8JdiaFAAQgEAoCCPVQlIkgIQCBfBNAqP+P6IJnZZtay6VVx/3zjZjxIACBEBOY+slwqbnjX0VqF/5chRBjKnroW5a+Iw3X/1fadu1b9LmZEALVJZBN3/nqzsF94SQwf8absqbunlKj2SFWJoBQt7IsBAUBCEDACgIIdSvKQBAQgECxCSDUfyGenHq1tOt6UOR78RZ7fTEfBMJOYO53r0lFwwOkBm1frCplcv5T0rRsbeQPJLUKOsHkTAChnjPCyA7gHExa0UASbe08CBuhHtmlR2IQgAAEciaAUM8ZIQNAAAJhJIBQF0luWCLJadfJDntfEMYSEjMEIFBAAisWfy1Llq8Q6XBJAWdh6KwJzB4mLVuWS6NmO2R9KzdAoBQE3G1zVAzZ9mkvRdzMWRwCq5ZOk8WL54l0svNcCIR6cdYBs0AAAhAIIwGEehirRswQgEDOBBDqIsnlH0q91R9I+x5H58yTASAAgWgR2Fi5UmZ9/bzU2OnBaCUW8myS06+Tdp3351tFIa8j4UMAAr8QqFi9QH78/mNJdLvNSiQIdSvLQlAQgAAErCCAULeiDAQBAQgUmwBCXUR+fFyabpOQ7dr0KjZ+5oNA3gio3Y9zflwor469Vxo2qJ+3cRlIZPrnj4h0vVkSdVuCwxICW6ZcLJ12PlHq1GtiSUSEAQEIQKD6BDZUrpDZk/8uNXYcUf1BCngnQr2AcBkaAhCAQMgJINRDXkDChwAEqkcAoS6SnH69lG+/r9Rv1LZ6ELkLAiUgoHvxmlPTPqAwhZjz7SuyvnFfSWy7d2EmYNSsCWz+eoB07T1Aataql/W93AABCEDANgKbN1XKjAmPS81dHrctNCcehLqVZSEoCEAAAlYQQKhbUQaCgAAEik0AoS6y+auzpNte50uNmnWKjZ/5QkhAiexhI54q6U7whYuWyj6H9Jf7h10txx7ZJ4QUwxXy4jkfy8rNLSXR6nfhCjzC0W7+8g+yw36XSSJRM8JZkhoEIBAXAsnkZpn2yb1Sc/e/WZkyQt3KshAUBCAAASsIINStKANBQAACxSYQe6G+YZkkp10r3fY+v9joizaf107mV56/xxGxa9auk2P6XSbvf/SFE8/TI2+VR5/4R+p3teNZ/Vxz0y9fQa5fVk9ee/E+ufmOR5xrzjjlaBnzyJ+d14YOH5O6Tv1+4AF7pKSz12FsGoAeI12c5mt6F7aWynPnLZJ999pZ5s3/SX6cv9gZVs994RVD5clnX3Pi/uDNx6TXbj18uU+c9J306TtQ1lVUOteouB64Z1CKT/vyVvLZO6NlwpffynEnXVFlHP1a61bNMtbVzcm8Qcc9bcacKrGoa8zd54rHRVfeJccd3Ufuf+SFVG3MHNPNc+apx8iYZ15NTa3WQ5vWzVNz9jv+MBk/4RtRbPXc5jpQ+f7h5KPktrtHOa97sTHrnxGK5Res/GmK/LRsGQeTWlSnTV+cKj0OuNqiiAgFAhCAQG4EvvvoLqm1xzO5DVKguxHqBQLLsBCAAAQiQAChHoEikgIEIJA9gbgL9eSaaVJr4SjZftdTsocX0juUOD7h1KvkpWfudgSzFsnPjb69imTv0K51SpZrgfvWuAdl4MW3yn8nfitNmzaWg3/V27lGCfP3PpzoCGctlc2/KSGv+3srya1+tKw25zGRuuPUUl7L8b8+9Jwjy7XMVfeqXdsXDOwngy4/MyX4g8h0Pa+bhZ7TFOZa7rsfSvjl4V4mSnQ/+NhYh5WK/43/fOw8eFBc/Hqgu3ek6xjcDzSG3PlYlQcH5lwLFi2pUnfzNc1OCXQ9pp5T81TX6HWg62yOoevuviakb5MqYa9bNU/mz/5cpOuQKKQTiRwQ6pEoI0lAAAIGAYQ6ywECEIAABMJIAKEexqoRMwQgkDOB2Av1FZ9L3RVvSoeex+bM0tYB3LvQVZymZHbvzNZ5mLLWvXtcy2R1rblT3M1Az/PWu59XEcfqOrdQzxSnkttffTPDmeKrydOd/1UxapGvftdCvWf3Ts4ucvX6iy+/nXF3uo7bFOrfTp0tSlAffsje8uVX01IPC7Qw7tSxTWonfzbS3hTO6YS6165+zV2NcXL/a6vk5SXAgwh1/ZBkxco1DoZdd+rqPCQJKtTNby+oHfILFi5xds+bD1dsfW8EjUsdFvfDNy9Joud9QW/hugITQKgXGDDDQwACRSeAUC86ciaEAAQgAIE8EECo5wEiQ0AAAuEjEHehvmXpO9Jw/URp2/Xw8BUvQMRaUqtL1S7ohg3qOzvSq7tDXUlSJVBNSa3F60G/6pXa0Z4uNCWK1Y9uFaP+O0ic6j61g/vmwX+Uo393qfzu+EOd/6flrRpHCfXdd91B/vPOeLnxmoGixLpbPKeLTQt1Na6S3UpgK7Gud5T7tXTRsWnGAUrjXKKEt96hrmqjf9w7/t071N01VPdVV6irBwOzf1ggWqzrnfZBhbpmo7+FcO5Zv5XBN90fKaG+edN6mTHhMWsPiwu63qJ0HUI9StUkFwhAQBFAqLMOIAABCEAgjAQQ6mGsGjFDAAI5E4i9UP/pDWm8ZZq02v6gnFnaOIBbimpxrVq26H7b2bR8UUJdi2slYrVA1rupzZ3rSha7W5Coe72EepA4vaS1udtbx2W2LfHayR1EqKs+6rpnuXuXt+qzrmS9aiujfrweBgRdC15CXY9ntpBx8/WaU12jH3TobwQcsO9u8tGnk5w6qb7s5oMU3WNd767foWsHp188Qt2jesmkTP3kHmsPiwu63qJ0HUI9StUkFwhAAKHOGoAABCAAgbASQKiHtXLEDQEI5EQg9kJ9wXPSSOZK6y6/zomjzTebLV2UPB12++Vy5bXDncM377njCrl+yIOpgzjdh5KqgyUPPXBPufG2R5wUtXxVbT1USxWzt7jXIZjmQZper5ttZdLFeUif3vLOBxNSmN1xltWrK40bN5RFi5elDiR994MJqcNDg7RkMefXcZkx61xVL3Lz8FIVVDaHkqrrvQ5gNQ/xdLfReWj4YLlj2BPOIaGaqbtFjhmD2S5GPeRQP+ZBquahpOr1g/v0rnI4rcpf/ahd+n4/7oNNFePLLzpVbvvLLweVRulQUttFh83//hQqNoR6ocgyLgQgUCoC7FAvFXnmhQAEIACBXAgg1HOhx70QgEBoCcReqC8eJ00Ss6RlxwNDW0MCh0AxCbi/0VDMuUs5l82io5RcSjU3Qr1U5JkXAhAoFAGbP2fGT54r4yfPkSP37ShH7dOxUAgYFwIQgAAEQkgAoR7CohEyBCCQOwGEOkI991XECHEi4O7nHpfcbRYdcamBmSdCPY5VJ2cIRJuAzZ8zCPVorz2ygwAEIJALAYR6LvS4FwIQCC0BhDpCPbSLl8AhUEQCNouOImKwZiqEujWlIBAIQCBPBGz+nEGo56nIDAMBCEAgggQQ6hEsKilBAAKZCSDUEeqZVwlXQAACNouOOFYHoR7HqpMzBKJNwObPGYR6tNce2UEAAhDIhQBCPRd63AsBCISWAEIdoR7axUvgECgiAZtFRxExWDMVQt2aUhAIBCCQJwI2f84g1PNUZIaBAAQgEEECCPUIFpWUIACBzAQQ6gj1zKuEKyAAAZtFRxyrg1CPY9XJGQLRJmDz5wxCPdprj+wgAAEI5EIAoZ4LPe6FAARCSwChjlAP7eIlcAgUkYDNoqOIGKyZCqFuTSkIBAIQyBMBmz9nEOp5KjLDQAACEIggAYR6BItKShCAQGYCCHWEeuZVwhUQgIDNoiOO1UGox7Hq5AyBaBOw+XMGoR7ttUd2EIAABHIhgFDPhR73QgACoSWAUEeoh3bxEjgEikjAZtFRRAzWTIVQt6YUBAIBCOSJgM2fMwj1PBWZYSAAAQhEkABCPYJFJSUIQCAzAYQ6Qj3zKuEKCEDAZtERx+og1ONYdXKGQLQJ2Pw5g1CP9tojOwhAAAK5EECo50KPeyEAgdASQKgj1EO7eAkcAkUkYLPoKCIGa6ZCqFtTCgKBAATyRMDmzxmEep6KzDAQgAAEIkgAoR7BopISBCCQmQBCHaGeeZVwBQQgYLPoiGN1EOpxrDo5QyDaBGz+nEGoR3vtkR0EIACBXAgg1HOhx70QgEBoCSDUEeqhXbwEDoEiErBZdBQRgzVTIdStKQWBQAACeSJg8+cMQj1PRWYYCEAAAhEkgFCPYFFJCQIQyEwAoY5Qz7xKuAICELBZdMSxOgj1OFadnCEQbQI2f84g1KO99sgOAhCAQC4EEOq50ONeCEAgtAQQ6gj10C5eAodAEQnYLDqKiMGaqRDq1pSCQCAAgTwRsPlzBqGepyIzDAQgAIEIEkCoR7CopAQBCGQmgFBHqGdeJVwBAQjYLDriWB2EehyrTs4QiDYBmz9nEOrRXntkBwEIQCAXAgj1XOhxLwQgEFoCCHWEemgXL4FDoIgEbBYdRcRgzVQIdWtKQSAQgECeCNj8OYNQz1ORGQYCEIBABAkg1CNYVFKCAAQyE0CoI9QzrxKugAAEbBYdcawOQj2OVSdnCESbgM2fMwj1aK89soMABCCQCwGEei70uBcCEAgtAYQ6Qj20i5fAIVBEAjaLjiJisGaqUgn1ufN+ktffniCfffGtzJm7RNat22ANEwKBAASqT6B+/TrSoX1z2WePnnLUob2lfXmL6g9WzTtt/pxBqFezqNwGAQhAIAYEEOoxKDIpQgACWxNAqNsl1Cd+NVO+mTpHFi5ZJrIlyZKFQOwJbNy0Sdq2aiE9d2gn+/TqXjIeNouOkkEp4cSlEOrDHvq7vPrvz+WAvh1kpz1bSHmnRlLWoHYJKTA1BCCQLwIVazfKvNmr5Jv//iQfvTlHjvn1XnLl+Sfma/hA49j8OYNQD1RCLoIABCAQSwII9ViWnaQhAAGEuh1C/c33JsjfXnxbKjdskB67N5NmbepJEp/OGxQCsmnTFlmzfJNM+2qpbN4octqJB8tv+u5XdDI2i46iw7BgwmIK9aXLVslVQx6V5h3qyvH9d0CiW1B/QoBAIQkouf7y6GmyZM56ufvGc6VZ00aFnC41ts2fMwj1oiwBJoEABCAQSgII9VCWjaAhAIFcCSDUSy/U73n07/Lh+G/ktwO6y457FP8rxrmuIe6HQLEIzJyyTF4aOU127NZJrr/01GJN68xjs+goKghLJiumUO9/6d3Stfc2cuTvu1mSPWFAAALFIPDGC9NlxoTVMvq+q4oxndWfMwj1oiwBJoEABCAQSgII9VCWjaAhAIFcCSDUSyvU7x35D/lm+vdywZDeuZaS+yEQGwKj7/paWjRqJtdfelrRckaoFw11oImKJdRVm5dFFQvklAt3ChQXF0EAAtEi8OwD30irsjZFaf9i8+cMQj1a65psIAABCOSTAEI9nzQZCwIQCA0BhHrphPqHn02RoQ88Lzc/epDUqJEIzZohUAjYQGDoZR/LmSf2laMO27Mo4dgsOooCwLJJiiHU1QGkZ148TG4deShtXiyrP+FAoFgEVPuX6895W8aMuLLgB5Xa/DmDUC/WimMeCEAAAuEjgFAPX82IGAIQyAMBhHrphPp5g+6T3oe3kD1+1SoPlWQICMSLwNSvlsiro2fJMw9eU5TEbRYdRQFg2STFEOoPj3ld5lf8ICec1cOy7AkHAhAoJoGXnvhO2pZ1lPPOPKqg09r8OYNQL2jpGRwCEIBAqAkg1ENdPoKHAASqSwChXhqh/v0PC+X8QSPkzicPr27puA8CsSdw20UfyvWXnCa779y54CxsFh0FT97CCYoh1FXv9CPP6Chdd2pqIQFCggAEikVgxjfL5I0nfyh4L3WbP2cQ6sVabcwDAQhAIHwEEOrhqxkRQwACeSCAUC+NUH/tP/+VN8d/LP3/tGseqsgQEIgngRcf/U52bNtdTvvtIQUHYLPoKHjyFk5QDKF+8AmDaPdiYe0JKX8E1q1dL0MHvSQX33CUNGvZKH8DWzLSXYNflmNP7i09di2XD978VmZNWyz9Lzk46+h025d3Xxqa9b3Z3GDz5wxCPZtKci0EIACBeBFAqMer3mQLAQj8jwBCvTRC/cFRr8rs1bPklPN2Zi1CAALVJPDK01Ol7prtZPAlJ1VzhOC32Sw6gmcRnSuLIdT37nu5PPTKcYGhKTl52amjZOInszzvUdKyOjIvcABcCIEsCeQimbOcqiSXf/fVPBlw7INSWbFRWpU3kTH/urjaDw7OP+4VGf/m8ILmYfPnDEK9oKVncAhAAAKhJoBQD3X5CB4CEKguAYR6aYT638a+IzOWT5Xj+9Obt7prl/sg8O9/zJQGa1vKxQOCS8/qUrNZdFQ3pzDfZ6NQVzy9dvwqaal++vTtGWbkxB4xAmqt3nD+szLgysOcHdz8pCeAUJ8r4yfPkSP37ShH7dOR5QIBCEAAAhBIEUCosxggAIFYEkCoI9RjufBJOhIEEOqRKGO1kgi7UL/poufk1ecn7eu7GwAAIABJREFUOrm7d84uXbxKzjxihCyat2IrNsOfOssR8+7d8L3221669GwtZ192iDPuiFted+5Vu+KPOalXajx13b3PnC31G9SV0X99N3WdulZd9+f7T3buCxJDpsK5x1fX1yurLY+PuyAlcN3zmK/r3cWHHbeLdOrWMhWr107jdDzVvOZOZR23nmvJolVy+elPbJWOnqd+w7qpbx4onr8/Z7/U77oeXsxMnnpwk4ma/7Tz+shOvdo7NfXipe5TNTt/8BFy0e8fc3Zam+PqvL3mylQfxeTxYW/JLQ+d4qwH88cvTnWNYqU4zJ6+OLWGzXWlrkm3ttTr6iFTOubfTprnvK5roH8353HX1FwX5vj6myHme6Y63xZBqCPUM72neB0CEIBAXAkg1ONaefKGQMwJINQR6jF/C5B+iAkg1ENcvBxDD7NQVxJUCWLd/kWJwSGXjpURz5+Takeh5N/o+96V/pcenJLf2+/QsopMP/2CA1O73pVAHHrNS6mWFu5d8UpcK8k+aOgJznhqznHPTZCr7zg+VQklQdWPiktdP3bUp3L+4L7OtVO+/FF+139fR5TqOIKU0H29OZa63+xxraX0tec+Lbc/eprDQgv33vt3Tsl+twgOwtM9j7u3tppbSe0XR38qO+7eTjp0aV6lt7jJQ13r5qdev/ikkXLjff1SDwtU7ko664cU7t91boPuPKHK3Gq3+EN3vCn9zt7XQazrtm7N+lRNtLR+YdQnzkMUVZtsf9QaeXvc16n49P2Z4tQie+BVh6fWsDlWprWl5zHXgtc3O3Qt9O55s2Ze17vXhXutqXUybfICueDaI6r1bRGEOkI92/cY10MAAhCICwGEelwqTZ4QgEAVAgh1hDpvCQiElQBCPayVyz3usAp1L9moaLgFeDqhHqTvtXs8JRMX/viz7+50XRG9A9iUt7kKdb1bXs1h7iIOsgve/SBAx6llq/rd/WDAi2c+hLr7WwPmrnC/Bw1eYty9G9ydUxChrub75O2p8serfy2zZ/xULaHuFucqDj/e5jvWbw3rXM1vSJj3uXexZxLq7l3uXt9eUDv2zR/3NfpBkFr/6ufQY3dx/rc67ZcQ6gj13D+5GAECEIBANAkg1KNZV7KCAAQyEECoI9R5k0AgrAQQ6mGtXO5xI9QXpz3g1C2rTxqwv6xdXZnaoZ7NTnP3Tt9sque1Q13vxlfjmLvmvcZ17wzX1+hxm7dqFEiop2stY87r3hWtX8u0Qz0fQt2MQ8tptUvfHcOOe7RLfRtBtavR0jibuqhrvXaoBxXqXnPqhxbj358R6FsMmYR6uh3qflLfZKDHX7Oq0nn4oFodTfjoe4R6tgvlf9dzKGk1wXEbBCAAgRgQQKjHoMikCAEIbE0AoY5Q530BgbASQKiHtXK5xx1Woa4yd8tSv4NMZ037f2luCluv9iJefzMpu0Wp+t1srZKuIvkU6u78zTYzXjG426Koa9y794Pw1DuUdfsV9451PXd1hbqX+HdLX3drGjWn19+81oj6m67Z6pWVqfZAudTGr4d6pjjVfVeeOUaGjTmzSi983SIo6NrK1MIlnVDX7NSOc7/d5irO4TeOc0qrzw3I5YBgdqizQz33Ty5GgAAEIBBNAgj1aNaVrCAAgQwEEOr2C3X3zjr1NfOde3dw+rzq3qIsdAjEkQBCPY5V/yVnG4W6eeihbm3iPiBU9Sf3OiBTH26Zrg2KytvvOvdhn3pluMdLd6ijuifT6+YhnJlWn98hm+4DIc0DRfWYZp6j7n1HZn67UCZ+Mis1pRlHOp5avKr/1TJdz2cyc8fq15pG8VFtVi45ZeRWB4SmG0MH7s41Ewtdjzkzl8iAYx90htGHupoHb1bnUFK1Xm84/1kZcOVhW/3/JdLFqXi/+9o38trYiamDc93rz6smOhe1S9zrQFKVm9f7RtVa9XpX7yVzHvfBvOp+90GzZh3N+nAoaaZ379avs0M9e2bcAQEIQCAuBBDqcak0eUIAAlUIINTtFup+B509dvd/Uv9HNUsaAnElgFCPa+XtFOr5qEa6lhu57K7NR2ylGMOv5UspYoninEH68bvzzmVXvBor3ZxerW5s4c4OdXao27IWiQMCEICAbQQQ6rZVhHggAIGiEECo2y3U/b5+rhaH3p01f+5yGXTnCTJ44FPOjjn1Y+7ec+/icu8k89pF6LcLTO3q+v05+8llp45ydgua87jHMXfMmbsk1T09dysXdcDbimVrnQcDqg+s3rGmd46Zceu/pZsjyBtG3693rX07aZ4zr5mvuetPjWnmoV9T8cyevtjZMad+3IetuXf3mZxMFvq+F0Z+4vQS1nO5Y9C5mbvt3DsAzdcyxal3O6r1Yuan4/bKWcdwzuWHSos2jZ1D8NLF+fA//ii3XDbWWSdesem/qbzNnYdqHrUTs0nTBjLmXxeL2UPYXWOEepBVH81rbNyhHk3Spc0KoV5Y/l7thjLNmKtQzzS+ra8j1BHqtq5N4oIABCBQagII9VJXgPkhAIGSEECo2y3U/fq8motFSdAJH3+fko/ur3Gr37+bNE967d/Zuc2rv6nXwXHmoWOZDmTzOiDM3RvX/X+Eu3epuV9XeU2bvEAuuPYIp0dqkDmCvIlUXOYBZUOveamKuJ369Xxp1nKblMj1ykMJ34FXHZ46FNB9uJv6Xfd19fpavclTja/k/MkDD0gdrmfuRNUPVTp0aS5DB70kSubXb1g39d9aOLv74Wrh7henu6YqjhdGfSJnX3aII8vVj4rjqQffT/Wf1Q859ju0u5N7pjhVbOaOQ917d88DOqcOR1Tz6GvUgxV1YOHQUX+Qkfe85eSKUA+yquN3DUI9+jV3PzSsTpuO6FMqbobuh6jZtAAqbqT5nw2hjlDP/6piRAhAAALRIIBQj0YdyQICEMiSAEI9/ELdS7p7yWm9m1otEXPHsPo9U+9Xr76+5i5mv165mfrxmoLEjFkfIKcOHFM/Sk4HmSPo8tdSwL2zXN3v1fvVHee45ybI1XccX2U6Uxy7Y3V/K8Dk6dX7NpOoVuJZSX39jQQdiDmP1wMIU16r/9aHyOmHDKo38OwZPzlCPcjOxUxxmkJdxawOsrvlgZNl/PszpP+lB0v9BnWd0PXOePe6zFRPdqhnIhTd1xHq0a0tmUHARgIIdYS6jeuSmCAAAQjYQAChbkMViAECECg6AYS63ULdvXPca4F49Rw1Zap7h7WXKPXaoa52Co94/hxnh3CmHepB4gy6Q33NqsoqO8hNob79Di1TO79zebN4HUqnxvPavZ9pJ72OQz/YUOJYHaCmD8BTr7sferh3qOsd81owm7l5tf3xk+XmfX5fy9exNG/VyBHqO+7RTvQufRW7/mZCEKGeKU4t8A8+eie58szRTmui3gd0ltH3vVtFqJs71JV0HzbmzEAH7iLUc3kXhPtehHq460f0EAgbAYQ6Qj1sa5Z4IQABCBSLAEK9WKSZBwIQsIoAQt1uoe7VLsT9N72b2xS4poR1y1wlv8c+8UmVNideQtwU9ZmEupeIdi/0IEJ9+I3jnNvufeZsZ/eyuQM6yByZ3ly6ZUnrdts6wlvvFFei16utjH6931n7pdq76LYlpvR1C3JT/KscVH971Su+x67lTohunqqGnbq1TM0RRFSre9QOft1axou3W06b82qeq1dWph6cuGuk29GYa8vrb2puv37/av2998YUuWboL4xVDfyEunp4424zk66mCPVMKz66ryPUo1tbMoOAjQQQ6gh1G9clMUEAAhCwgQBC3YYqEAMEIFB0Agh1u4W6lq/qAM9F81ak1ofZt1SJ79WrKuT5xz9Ove53IKi64KAjd5TVKytEHWaqDn1UrWDUwZDuH93mxH2IpmoLcskpI512I+Y8Xq1SdEsV9yGYSgSbh5AqAa1+N1t+mG1TdCzp5vDa3W3mZB5y6j6UVF3ndfCpaqFy2nl9ZOTwt1Ovqxjefe0beW3sxFRN/A5xVeMqBts0LpPP3pvuSHW1M1zXU/NZt2Z9lUNalXjP1IbHfdismsvd8sUvTnWtahmjfrToN3vjpmvn425R4xen6vOuD6/1Wkt+h5Kq3PU3CDL1TEaoF/0jw5oJEerWlIJAIBALAgh1hHosFjpJQgACEKgGAYR6NaBxCwQgEH4CCHX7hXqmVebV8iXTPbxefQJ+rVSqP2Jh7gxLnLlkj1DPhV6470Woh7t+RA+BsBFAqCPUw7ZmiRcCEIBAsQgg1ItFmnkgAAGrCCDUEepWLcgQBBMWUR2WOHMpOUI9F3rhvhehHu76lTp699kYpY6H+e0ngFBHqNu/SokQAhCAQGkIINRLw51ZIQCBEhNAqIdXqLtbfuj2IZlan5R4yYV6erMtikrEbL1jU2JhiTNXZgj1XAmG936EenhrZ0Pk2R66bEPMxFBaAgh1hHppVyCzQwACELCXAELd3toQGQQgUEACCPXwCvUCLguGhkAoCCDUQ1GmggSJUC8I1lgNqs5/UD/9Lzk4VnmTbPUIINQR6tVbOdwFAQhAIPoEEOrRrzEZQgACHgQQ6gh13hgQCCsBhHpYK5d73DYIdX0gr/vbQfrv+gBf98G95sG+6gDet175Wu547HQZes1LqYOO9YG85rdN9DdizG8nmQcRZ6JqHjCtrlUHVHfu3kr6X3qwvDDyE+dwaveBze7xzVzM1/TYbdtv5xzC/N4bU5xDki8fcqwMv3GcHHbcLvLn+08W98HS5kHUOv50cU746PvUgdZmvukOOdZzquv1Iczqv9XfHx/2ltzy0CmS7Te73DGasag69T6gc+pQZnddzMOW3WtDXRv022YmS72m3Ac6u7/JVp2aub/xpPMxa+fmkenAcj2GycK9NjIdSm1y1Xm7D+Y2D99W16vf1YHq7nr16dsz09tHEOoI9YyLhAsgAAEIxJQAQj2mhSdtCMSdAEIdoR739wD5h5cAQj28tcs1chuEuspBHQrdvHUjWbOq0tnprKTgc4995KSnhOCSRatk3HMT5Oo7jk+l7N4ZrX5/7O7/VJG9ShAeeuwuokTfi6M/lR13byc9di2vgi2bA6mV8Lz4pJFy4339UuOoeT95e6rc+8zZjlA2f1fiWgn+Mf+6WJq1bOTMq16fPX2xI8bVj9eYSr6q+47u18u55rWxE1NjeLVZcUvtTHGquNSPyaVDl+YydNBLDm8Vq8lLj7dN43py+6OnpXLR8V977tNb/T3o2lT5jL7vXeeBhOa3/Q4tndj0j1kjd992FZt6iDFo6AnO/e7fg8RhnpWh1kynbi1FxTBr2mJnPaoYv5s0T3rt3zlVM3fO6WqmYzDncdfRr2bmWlHjqHl07fTvOk41/pBLx8qI589J1UjnE/QbBEHrbnLNhjlCHaEe5D3JNRCAAATiSAChHseqkzMEICAIdYQ6bwMIhJUAQj2slcs9bpuE+tEn9ZL7bn5VTv3jr+SVZ/8r51xxmIy85y1H8L76/ERHmrp/zF3ISlS7RawSfWNHfSrnD+7riGxzDL37Nxuh7jWHVxX0bmT3Lmk/8eh1+LHeLazGN8+ZcO9A1vObu4ozxWlKWS1Q/YR681aN5MwjRsigO0+QKV/8KP3O3ncroe5+yJDNyrRFqOtd1347us16qPy8vhXgV7MgQt2vZu71mU6o3zX4ZTn25N5VHhq5+WaqjV4Pmepu5prNNzwQ6gj1TGuQ1yEAAQjElQBCPa6VJ28IxJwAQh2hHvO3AOmHmABCPcTFyzF0m4S6ErVqJ7oSm6p1i2r3oXdMK6HuluXu1L12oJsC+/WxX1TZoa4Fppck9sOaSVTr+7xaZ6jXggp1vfu+YaN60qlrC+cBg945roS6e7e+O96gcar7/Hbuq7+ruR+569+y36HdnZ3aXg8fVE6l3KGucnC3Uwna7sVLdKvaqR/9DQL13+5vQ3h9SyBdzQop1M3a50uoB6m7OW82awChjlDP8WOL2yEAAQhElgBCPbKlJTEIQCAdAYQ6Qp13CATCSgChHtbK5R63bUJdt0VRmZnSUv2eSdq6W69o0ar+16vli5aP770+Zatd135kvVpqmH+r37Cu0/O7dbttHSGre2Kr3d26hYmXwDZFqNdDABWPKdHNVjZesWaK0+ScTqiPuvcd+f3Z+6UOHPUS6rn0UNc10i1LtLxWD0/UDmmV80XXH1mlFY1Xyxe9g14xzqb9iJ/oVjU8/YIDUzVzi2q11sY+8UmqDU+Qmqm5zHG8Wr7ob1OYcbkfnrh3qJv19/qmg5tXpn811HoIUnf3OEG/6YFQR6hnWoO8DgEIQCCuBBDqca08eUMg5gQQ6gj1mL8FSD/EBBDqIS5ejqHbINTN1hG63YbZ1kS31tC7183DEM2dyEoE/rRgpYwc/naKin7d6xBOdZjo6pUVMvGTWc7Bn+ZBm+mw+h0IqmW6Gs99KKkaT+fmdRCn+/BU1eLl7XFfO61udGyqp/yEj793JK45l47VnUOmg0vdLXDMFia6JrotTroDXN27t4MuyXQHkqoxrrjlOHnw9jecwy91yxtzJ7pipuJzy3T1+6J5K3I6lFSza9K0gcNb/ehx1X/rtTN/7nI5/5q+ctNFzzsx+tVMX+PFxuSeribuevqtWXdrmmx26wep+/j3Z3i2Xwp6+ClCHaEe9N8IroMABCAQNwII9bhVnHwhAAGHAEIdoc5bAQJhJYBQD2vlco/bBqGeexa/jOC30zpf4zPO1gS8Wp8E5ZRuJ3m6XdhBx7fpunS7xIPu7LYpn1xiQagj1HNZP9wLAQhAIMoEEOpRri65QQACvgQQ6gj1fL899G60w47bRTp1a5naEeY+CM29a829G83vADu948/cJaj+1nO3cmcn3opla6vs2HSPY+5Gc++q0yzcO+jM67LZEarGS7ebUcWtfi4//Qnnf3Vs5q5K9TfVRkBfY9bLZJaJZ77rbMN4CHUbqlCaGBDqpeEelVmzbScSlbzJo/oEEOoI9eqvHu6EAAQgEG0CCPVo15fsIAABHwIIdYR6Id4cWiL33r9z6oA0d7/aubOWOlO3376Z879KcKivnZsHqrljc+8MdPdddUsSr3686qvhSvSrg+r0j3unndkvVsn02dMXp+JSMVx80ki58b5+0mPX8oz41PW6v6wZr3n4njsPFeO0yQvkgmuP8O1f7O6NWx2eGYO3/AKEuuUFKmB4URHqZpsL90PHAuJjaAhAIEsCCHWEepZLhsshAAEIxIYAQj02pSZRCEDAJIBQR6gX4h3h95V4s7WB185t3ffWjMkUTpl67ar7zB3obumsXle7v0ff9670v/Rgqd+grjOVn1BXh8uNuOV1GTT0hNS16nqvA9T8OGYr1FW+6ufQY3dx/tfvQEB3bkF5FqLepRoToV4q8qWfNypCvfQkiQACEAhCAKGOUA+yTrgGAhCAQBwJINTjWHVyhgAE6KG+GKFeiLeBKZHN8fWu7N4HdJYbzn9WBlx5WGqXt5LU456bIFffcbxvSGrca899Wm5/9DRp1rLRVmLbvUO9ukJdB+D3YCAboW4m43ef/vuaVZXyydtT5d5nzhZ1GGFQoa4eElSHZyFqX8wxEerFpG3XXAh1u+pBNBCIOgGEOkI96muc/CAAAQhUlwBCvbrkuA8CEAg1AXaoI9QLsYD1bulBd56Q2mFt7gxft2Z9lZ3fumd463bbpm35omI1d5MHafky5csf5Xf9902l6dU7N93hal4HBnqJ+iAc0wn14TeOc4ZQMl3tnHcfbueOw4zBLf6z4RkkbluvQajbWpnCx4VQLzxjZoAABP6fAEIdoc77AQIQgAAEvAkg1FkZEIBALAkg1BHqhVj4SvCOuvcdmfntQpn4yazUFPpAUfUHJYzNgzbPufxQefrhD0QdZqr6qPsdGKpbupiHcKpWMapFivtwTzWP2TJG/W4e5Omew30wqrreq5WK2VYmCD+vA1Y1C83B7J9sxqXmUj+q9Yz6UfepXvOvPj9RzBY4mXgGiTNs1yDUw1ax/MWLUM8fS0aCAAQyE0CoI9QzrxKugAAEIBBPAgj1eNadrCEQewIIdYR6Id4Efi1fCjEXY8aXAEI9vrVHqMe39mQOgVIQQKgj1Eux7pgTAhCAQBgIINTDUCVihAAE8k4AoY5Qz/ui+t+u7rGjPpXzB/ctxPCMCQGHAEI9vgsBoR7f2pM5BEpBAKGOUC/FumNOCEAAAmEggFAPQ5WIEQIQyDsBhDpCPd+Lyt3eJNv2KPmOh/GiSwChHt3aZsoMoZ6JEK9DAAL5JIBQR6jncz0xFgQgAIEoEUCoR6ma5AIBCAQmgFBHqAdeLFwIAcsIINQtK0gRw0GoFxE2U0EAAoJQR6jzNoAABCAAAW8CCHVWBgQgEEsCCHWEeiwXPklHggBCPRJlrFYSCPVqYQv9TeaBzeqA5p67lcuZR4yQFcvWyuPjLpAeu5ZvdeC1Tto8+Nl9WLV5YLa+3pxLHQB92nl9ZKde7aVP357OJe4Dqw86ckfp3L2V9L/0YKnfoO5Wr6vDs9WB21736jnNa0JfrIglgFBHqEdsSZMOBCAAgbwRQKjnDSUDQQACYSKAUEeoh2m9EisETAII9fiuB4R6fGv/4uhPZcfd20nzVo3k4pNGyo339ZNxz02QY0/u7Qh19aNaj0358kf5Xf99Zd3a9TJ00Eui2o81a9nIef2DN79NiXH1+g3nPysDrjwsdb+S6bOnL95KgA+68wTnPiXT9dx6TnXPJ29PlXufOVvWrVnv+bp7zBG3vC6Dhp7gCHj189Adb0q/s/dNxRnfKtuXOUIdoW7fqiQiCEAAAnYQQKjbUQeigAAEikwAoV4aof7gqFdlzurZctJ5OxW54kwHgegQeOXpqVJ3zbYy+JJfdn0W8ue7j+6SWns8U8gpGDsLAgj1LGBF7FK9c1ztGte70t0pZhLq5u5zda85lpLlbtHtHl/dv/0OLVNSPujrpjB373BXY3DmiL2LFaGOULd3dRIZBCAAgdISQKiXlj+zQwACJSKAUC+NUH/tP/+VN8d/JP3/tFuJKs+0EAg/gbGPTJGdy3eSU397UMGTQagXHHFWEyDUs8IVqYvNHeqq3YveNW4mmU6oq93pb4/7OrX7XN131+CXUzvciynU3eJetaLp1K2l9L/k4EjVLArJINQR6lFYx+QAAQhAoBAEEOqFoMqYEICA9QQQ6qUR6t//sFAuGHS/3PHkYdavEQKEgK0EbrvoQ7n+ktNk9507FzxEhHrBEWc1AUI9K1yRulgLddVqRYnzIZeOlRHPn+O0SdFifMmiVTJr2mJHTLtbvrh3lyvBPnjgU1V2u3uJbfNv7nkVYPNv6vexoz6V8wf3TbFXr6vWNFffcbzzNy9xbz4IiFTRIpAMQh2hHoFlTAoQgAAECkIAoV4QrAwKAQjYTgChXhqhrtbFeYP+Kr0Obyq9ftXG9mVCfBCwjsDUr5bIa2Nmy9MPDCpKbAj1omAOPAlCPTCqSF3oPpRU9TPXf1MHeqqfV5+fKL32297pZa5+Ljt1lEz8ZJboQ0nrN6yb+pt6XV27TeMy+ey96VtJdTWW/nG3Y1Hye8CxD0plxUbnEvPQU/W7u62M+bpXuxevMSJVvJAng1BHqId8CRM+BCAAgYIRQKgXDC0DQwACNhNAqJdOqH/42RQZ+sDzcvMjB0mNmgmblwmxQcA6AkMv+1jOOLGvHH3YnkWJDaFeFMyBJ0GoB0bFhRCAQB4IINQR6nlYRgwBAQhAIJIEEOqRLCtJQQACmQgg1Esn1FVt7hv5knw9faZcOKR3plLxOgQg8D8CTwz9Slo1aSHXXXJq0Zgg1IuGOtBExRDqB58wSG4deaiUNagdKCYuggAEokmgYu1Guf6ct+Xdl4YWNEGbP2fGT0aoF7T4DA4BCEAgxAQQ6iEuHqFDAALVJ4BQL61QV5Ub9uiL8vH4KXLCgO6y4x4tql9M7oRAxAnMnLJMXho1XXp27SA3XHpaUbO1WXQUFYQlkxVDqPe/9G458oyO0nWnppZkTRgQgEApCMz4Zpm88eQPMvq+qwo6vc2fMwj1gpaewSEAAQiEmgBCPdTlI3gIQKC6BBDqpRfqqnb/fu8LefLF/8j6jRuk+25NpVmbMkkmq1tV7oNAdAhs2rRFVi/fINO/Xi6bN4icfuIhclzffYueoM2io+gwLJiwGEL94TGvy/yKH+SEs3pYkDEhQAACpSLw0hPfSduyjnLemUcVNASbP2cQ6gUtPYNDAAIQCDUBhHqoy0fwEIBAdQkg1O0Q6rp+E7+aKZOnzpaFPy2TRJK+6tVd1/m474MPP5e16yrkyL4H5mM4xqgmgQ2bNkrbVs1lxx06yD69uldzlNxvs1l05J5d+EYohlCfO+8nOfPiYbR9Cd/yIGII5I2AbvcyZsSV0r68sN8itPlzBqGetyXFQHkksG7ZFKlcPUe2bFqXx1EZCgIQcBOoUau+1Numg9RvuqMnHIQ6awYCEIglAYS6XUI9lovQ0qTvuvdJWbZ8hQwdcomlERJWMQnYLDqKycGWuYoh1FWuwx76uyyqWCCnXLiTLakTBwQgUEQCzz7wjbQqayNXnn9iwWe1+XMGoV7w8jNBFgSW//C6LJ/9mmysXJrFXVwKAQjkSqB2vWayXaejZbuOVb+xhVDPlSz3QwACoSSAUEeoh3LhFiFohHoRIIdoCptFR4gw5i3UYgl1FbDqpd619zZy5O+75S1+BoIABOwn8MYL02XGhNUF752uSdj8OYNQt3+9xiHCZHKLzP9ymKxePMFJt26D5lK/UbnUql0/DumTIwRKRmDTxnWybtU8Wb92iRPDNi17S9vdr5REoobzO0K9ZKVhYghAoJQEEOoI9VKuP5vnRqjbXJ3ix2az6Cg+jdLPWEyhvnTZKrlqyKPSvENdOb7/DlLWoHbpARABBCBQMAKqzcvLo6fJkjnr5e4bz5VmTRsVbC5zYJs/ZxDqRVkCTJKBwLwv/uLI9FpLkyx5AAAgAElEQVR1GkjL7Q+TRs12gBkEIFBEAquWTpPFs96STRvWOlK9fI8/IdSLyJ+pIAABywgg1BHqli1Ja8JBqFtTCisCsVl0WAGoyEEUU6jr1FT7l1f//bkc0LeD7LRnCynv1Ai5XuS6Mx0ECkVASfR5s1fJN//9ST56c44c8+u9itLmBaFeqIoybtQIqDYvi78b48j0DjufLHXKmkYtRfKBQCgIbKhYJnMmP+dI9ZY9znTav7BDPRSlI0gIQCDfBBDqCPV8r6mojIdQj0ol85MHQj0/HPM1SimEuopdHVT6+tsT5LMvvpU5c5fIunUb8pUS41hKYPKkidKpSzdp2HAbSyMkrHwQqF+/jnRo31z22aOnHHVo74IfQOoVs82fM+xQz8cqY4xcCMx890KnZ3rb7r9hZ3ouILkXAnkgoHaqz5/6T1E91bsc/ABCPQ9MGQICEAghAYQ6Qj2Ey7YoISPUi4I5NJPYLDpCAzGPgZZKqOcxBYYKCYFEo97y2TtPyN69dw5JxIQZVgI2f84g1MO6qqIR97plU2TO50Ocnunb735WNJIiCwiEnMCsL59weqp32OtGhHrIa0n4EIBANQkg1BHq1Vw6kb8NoR75EmeVoM2iI6tEInIxQj0ihQxBGgj1EBQpIiHa/DmDUI/IIgtpGrrdy7atd5dWnQ8PaRaEDYFoEVj0/X/k54VfOm1faPkSrdqSDQQgEJAAQh2hHnCpxOKyG259SPbYtbuccOzBYgr1f7/9mbzyxvty/92DYsGBJLcmYLPoiGO9EOpxrHppckaol4Z7HGe1+XMGoR7HFWlPzktnvihLZoyV5u33l2bt97cnMCKBQIwJLJ37sSyZ+7E079oPoR7jdUDqEIg1AYQ6Qj3WbwBX8nsddIZ8PWWmdOvSXnbftbtUVlTK3PmL5cuvpkn78lYy/ct/gCumBGwWHXEsCUI9jlUvTc4I9dJwj+OsNn/OINTjuCLtyRmhbk8tiAQCmgBCnbUAAQjEngBCHaEe+zeBAWDipO+kzxEDZd26SqlTp7Ykk0nZuHGTNGrUQF78211y+MF7gyumBGwWHXEsCUI9jlUvTc4I9dJwj+OsNn/OINTjuCLtyRmhbk8tiAQCCHXWAAQgAIH/EUCoI9R5M1Ql8NvT/iSvvP6BbN68OfXCAfvuJh+++TioYkzAZtERx7Ig1ONY9dLkjFAvDfc4zmrz5wxCPY4r0p6cEer21IJIIIBQZw1AAAIQQKg7BLYsRqjzZqhKwNml3negrKuodF5otE0DefEpdqfHfZ3YLDriWBuEehyrXpqcEeql4R7HWW3+nEGox3FF2pMzQt2eWhAJBBDqrAEIQAACCHWEOu8CXwInnvYn+ef/dqmzO52FogjYLDriWCGEehyrXpqcEeql4R7HWW3+nEGox3FF2pMzQt2eWhAJBBDqrAEIQAACCHWEOu8CXwITJ02VPn0HSK1aNX/pnX4IvdPjvlxsFh1xrA1CPY5VL03OCPXScI/jrDZ/ziDU47gi7ckZoW5PLYgEAgh11gAEIAABhDpCnXdBWgK9fnW6/Lxilcya/AqkIMAOdcvWAELdsoJEOByEeoSLa1lqCHXLCkI41hBAqFtTCgKBQIrA0rkfy5K5H0vzrv0kkUwmk7CBAAQgEDcCHEpqVw/1WXMWyRdfz5S5C36SDes3xm05WpXvqlVrpHbtWlJWVs+quOIWjKpBeevmsvvOnaVb57YlS99m0VEyKCWcGKFeQvgxmHrDho1Sp05tJ1OEegwKbkmKNn/OsEPdkkUS0zAQ6jEtPGlbTQChbnV5CA4CECgGAYS6HUJ90jez5PFnXpdZcxfLjnu0kBblZVK7Ts1iLAHmgIDVBDZt3CJLFlTI1ElLpPl2TWTAKUfKPr27Fz1mm0VH0WFYMCFC3YIiRDSEMc++KgMvulWGXHeeXHHRaVK32b7y2TtPyFeTZ8jVN/xVLhzYT2676cKIZk9apSRg8+cMQr2UK4O5wyLUhw4fI0PufEw+ePMx6bVbDwoXIQJn/vEmee/DifLZO6OldatmEcqs+qkg1KvPjjshAIGIEECol16oP/P392Tks/+S48/sLvv/ukNEVhZpQCD/BP77/nx55clpcnzf/WXgH47I/wRpRrRZdBQVhCWTIdQtKUREw2jS7iCR/313eeWqNdK6ZVPZuHGzLPt5pdMGrGP71hHNnLRKScDmzxmEeilXBnMXU6ivWbtOjul3mbz/0Rcp8K88f48ce2SfKoXwuk5f4HU9VQwPgYWLlso+h/SXufMWVQm6flk9HpYYRBDq4VnTRAoBCBSIAEK9tEL9+Zc/kBffeF8GDN5dmrduUKAqMywEokNg9Yr18vidX8qBvfaQAaf3LVpiNouOokGwaCKEukXFiGAow+9/Wq4d8oBUVm5IZVejRg3pf9qxMvKBGyKYMSnZQMDmzxmEug0rJL4xFEuoT5z0nfTpO1DWVVRuBfuMU46WMY/82fl7OpluXhffioU3cz+ZrjK6888Xy6DLzwxvcnmOHKGeZ6AMBwEIhI8AQr10Qn3azHky8Ir75JrhfaRVecPwLR4ihkCJCKz8uVLuuuJjGfKnM2TP3bsVJQqbRUdRAFg2CULdsoJEMJymHQ6V5T+vrCLUZ339T+nA7vQIVtuOlGz+nEGo27FG4hpFMYS6KVJNKW5Kdi1U9d9+d/yhKcke19pELe9xb3wgx510BfI8QGER6gEgcQkEIBBtAgj10gn1a24bKU27JuXQ33SO9iIjOwgUgMBn7/wok99fKQ/deXEBRt96SJtFR1EAWDYJQt2ygkQwnOEPPCPX3ny/VK7fIGp3+lmnHyeP3399BDMlJVsI2Pw5g1C3ZZXEM45iCHXV//yam0aI1w5zLdCbNW3i9NCe8OW3jnR9aPhguWPYE6nWIO6WIO7dzvp1VUVzJ/yBB+wht9xwvhxx/MWp3fHty1vJ/cOulpP7X1vlb2YPb9XX+8lnX6uyKMz43fOreV4de69ceMXQ1H0qpn+9PEJuuOUhp82N+v250bfLRVfelcrruj+dLR99OinVBke3tNHy2QxAxe3uM55u57++N9s2Obpe6d4ROt+GDeqLVwxeLVx0H/xht18uV1473Je9mteLv5vF268+JAMuuqVKCyFdI3d9xjx8s9xw68NbracFC5c4603/mIyD5lWIfzkQ6oWgypgQgECoCCDUSyPUV6xcI8ee/mcZ9twRUqtWjVCtGYKFgC0Erj/7bXnozkukQ7sWBQ/JZtFR8OQtnAChbmFRIhiS3qVeo0ZCZn39CrvTI1hjm1Ky+XMGoW7TSolfLMUQ6kqOvvjy2749ss3X33r3c0e++/3oneyFFOpB2tN4CfUmjbeRf772fpXQlVjuvkNH+WLS1MBC/eA+vbfqNe8lfNO1UDGDKLRQ95PfbqmeSZKbcWa6VolvP6H+wD2DtuJXHaEeNK9C/KuBUC8EVcaEAARCRQChXhqh/v4nk+WZ19+UP97QK1TrhWAhYBOBp+77Wg7ceW/5zZH7FDwsm0VHwZO3cAKEuoVFiWBI9z7wjFw++B7p93/snQm8TeX3/5fMXKToImTmkiRSJBINiNKXjJllnpKpaFKEyhjKEDLzTZFQXWX+kikyT5mniOviGu//v7bfs3vuc/c5Z59zz7CHz/69fq9v9+xnWOuz1rnXee911vNKdZo3fagDPYRLVlLAyn9nANStlCnusyXUQF30RD/818lk1dVCbVERzUB1157DGlBXYayo2FartI2q3wUIlQGtgM8FC+TRKsnlyurHy5XUX/OUAd7mc3uabh0baZXxfK1aPpHKPRpDwjZ+CLBrzyH9oQKP4bE8T8Bfb/oIm9QHE57a45jR3Fumy/HgA2PlffPkyqkdKirraLSWugaPEXHxFEO56p3Hq/4ZxUCsKz+wkUG4nEeedPG0rlm/QvFbA0A9FKpiTSgABWylAIB6ZID6nIUrafvJP6l+25K2yhcYCwWspMDSefvovtt5qWPL2iE3y8qgI+TOW3ADAHULBsWhJt2T7XGtwqza0+Ud6iHcsooCVv47A6BulSxxpx2hBupGwFNV2qhC3aiq2gjSyoeY8hy+uIWHCme9VXOrY3kNo5Yr/LqvVidGbWEYPj+Y+wH67offNNjOly+g7sleGRD7qlA3ahFjJsv9BereDpJVq849fVPB6FsMgQB10cKF48CXvJ+/QN2sX2Y09XcMgLq/imE8FIACjlMAQD0yQP2b+Sto34U9VK9ljONyCg5BgXAp8NO3ByjzlWjq2rZuyLe0MugIufMW3ABAPXlQ5i9aQyvWbqV9B05SfHyCBaNmT5P+/GMLFSkeQxkyZLSnAxazOioqAxUrkoeefaosNahb2WLWRdYcK/+dAVCPbG64ffdwAPVAeqibBeocPwFe+b/vvz8bnT9/ybC9jArJGY5zZbhabe2th3g4gLq3ljO+esnL+RwoUBc6iRjIsLt40Ye0dip8caX/5ctXtYr1o8dPG76V5DiKHuqigl+eEAygLnqzi28ccD/7QIG6r4cV/rbR8ff3DIC6v4phPBSAAo5TAEAdQN1xSQ2HXKMAgLpzQz1lwghq2KwtZY7KYugkgPq/sqzZsJOGj1tA+YtmpfJVc1PBEtkpKms65yYHPLO1AvFxN+jwnn9o08pTdHR/HPXuVJ8qP1HK1j4Fy3gA9WApiXWcpkA4gLoMJ+UKbhkcq73R/z5/MQkU99TyRcRDhuBiLV+xMmr14an9RzhbvnjqOe/tdT5AVQD0LFkyadDbTBsZXxrxfW898I2+NcBzjF5XD6DNnSuHtr0Yyw8r5k4dQg1b9tdef79/e6pdv7vWGmfalx+Qt5Yv4gBZ+YGDarc/Fer++GVGQ3/HAKj7qxjGQwEo4DgFANQB1B2X1HDINQoAqDs31KULRNGd23eoXZe3qF3n3snAOoD63dgvi92kwfTmPR6l0hWinZsQ8MyRCuzYeIamj9ymQfUXq6OlDoC6I9McTgVBgXAAdTbTzEGfRnBcddGoL3qndg2oRrUKWhuVHPff67FXu1jLqJ2LCqNXrtniVd0BfdrQR8Mm62PKlC6m/fcfO/YlmceAt03zl2nMl3NNRYvteL1RLfr40ylex/ODiZIlCukHuIrK+V9XbdJa3shXINXU3iq05QcWnlrjyPvLVf2+DvoUPdrlinfeT8T36rW73xL0dCgp+2p0qOu8aUPoi4nzyVdceW3er2SJgsl0VANi1CrIVJBNDAJQNyEShkABKOBsBQDUAdSdneHwzskKAKg7N7pTvxxFn38ykIgS6c6dO9S2U68kYB1AnejA4VPUtMMw6j2sMhUqcZ9zkwGeOVqBQ3su0PA+a2jmhD5UpGBuR/vqyzkAdV8K4b5bFQgXUGd9jXpSe4K9KoBXW53wenKPbf6Zq5TNwGNvQJ2rplU7ee85UwdTl17D9NYmKlAXcJXbjKjV0r/8ulEH377yTIB9XoMPZxWXONhUrC0DdRnsGvlmRhPVLrNAneepe3qC/XwQrNF4uTWNqr34RoOaD0ZAXYB+T3nG7V+Eft7iINbx1y9fsfXnPoC6P2phLBSAAo5UAEAdQN2RiQ2nXKEAgLqzw1wh5gG6+M8FzckMGTNS4p1EatPpTQ2sp9/XnmIq93G2AD686zNoEuUsTlT95cKu1gHO21+B2O8P0rm9RMMGtrW/MynwAEA9BeJhqqMVCCdQD7aQKmQNZcVwsG1X1/PUjiTU+2L9fxUQAN1sy6BQagegHkp1sTYUgAK2UABAHUDdFokKI6GAgQLhBOpdOragL2buRBzCrMA999yjVaiLK126dPRcrXo0/I1EVwP102f/oaYdh9LwWS+EOSLYDgqERoHeTZbTzPF9KdcD2UOzgQ1WBVC3QZBgYkQUsDNQl6uoAz2AMyKiG2wqgDrf4sM+RTW3Vexzgx3qYayR9BlAPZLqY28oAAUsoQCAOoC6JRIRRkCBABQIJ1C3MugIQDpbTKkQE00X/zmv2YoK9aQh497pS9avpla9H7VFLGEkFPClwNfDt1Htik+7upe6lf/ObNhxlDbsOEI1KxagWk8W8BVO3IcCQVXAzkA9qEJgMShgIQUA1C0UDJgCBaBAZBQAULc3UJ86+lcaM+hHw+QpV6kQjZzVmjJlTh+Z5MKuUCDECgCoh1jgCC4/9atRNGLIQErk/5NavWSOyqJZ5fYe6l/P+pmOXDtAdZuViGCUsDUUCJ4Ci2bsoYcyFqFWTZ4L3qI2WwlA3WYBg7lhUwBAPWxSYyMoYFoBAHXTUmEgFIACTlUAQN3eQJ3zkqF6oeLRVOWFklqa/n0mjuZPWU8d+6MVgFPft/DrrgIA6s7NhNIFstCd27eoXZfeSQ4jFR67HahP+mY5nbp9mGo3Lu7cJIBnrlJgyey9lDt1QWr7unv/7QKg7qqUh7N+KACg7odYGAoFwqQAgHqYhMY2UAAKWFcBAHV3APXdfxyntnXGUcK1m1oydh1Yi1p2q6b999Ur16lHkym0ed2hZIkqj1u1fBf1bPa1PqZNz+r0QJ5s9EzNUtTixTF0+vhFypX3Xpq2rCv9MHezXjk/YkYrDfarNoixOaKzamt6qrY3U2kv++DJN2GHus9LDcvRB2Mb6TqcOHqB+n5Sj/q3m6Hrpc7NkDEtTVrciWLK5NUeYKj+C5+8vfM96Vm/ZUVdC6HRrm3HNe3lfXnt97rM0bTmS9ZTaP3kM8Xo8qVrWmz5fqvuz9KQ3t/q8fekhWy3NzvVe2Ie7zXh2/Y0qMd8fW/OC9ZFzFHjH8hvSQD1QFSzx5wpEz6nhs3akahIV60GUAdQt0cmw0qzCgCoEwGom80WjHObAgDqbos4/LWDAgDqdogSbIQCUCCkCgCoOx+oM1z9sPt8GjO3jQY0BYgtWCxah+r82vghy6lB64o69Dy094x+nyHojHEr9RYyAmBXql5CG8M/Tx31K7XsXk1vMSNXzvP9oX0XaiBX2MB2TfrsFxo0vrE2Z8HU9VSqbD4NUgtb2C5uadN3aD2frWtEZf7luGtUp1F5bR224Wr8dYq/nEB9hryiQf3FczZp/y0uHsOXeMDAkHrT2oPagwG2lW0f2HE2te1VI4ltMjQ38t8XTPemJ89lu9bF7tE037TmIA3tt1C3ySiGRnEWaxQpmVsz58CuU3oMzWjhK+58ny9+YCLi91CRnEliLecV79mrxTR6vHJhUzH19csPQN2XQs69D6AOoO7c7HanZwDqAOruzHx4bUYBAHUzKmEMFAivAgDq4dUbu0EBKGBBBQDUnQ/Uh/X/TgfMIgWNALAnoG4Ew9VUVtcTFdJDJjYzrE4X8+WK62AB9WdqldJAfZP2T1PsDzs03wVEN1MFb6QX+7Nz6zHi6nG5Kpz94IcEr7WplOyBgqe3uxk9xVxRza1W6RvBcJ4jA27+Wa7cV6vbfWnB89WHIKpP/gD1c6fjNJg+6ItGtGHl/iQPXwL91QigHqhy9p8HoA6gbv8shgeyAgDqAOp4R0ABTwoAqCM3oID1FABQt15MYBEUgAJhVgBAHUBdHFqaEqDOaSsDWm7nUfXFUsQtR0S7F7Uy3Fuqy7aYfUvIvePZlvlfr9MquhnkykBd7jdvtLbR3jLAVu8zgK/+UmnTkNgfoC7gvQrDzQJ1nl+9ziO0c8sxqlb7YZr91Wq9MlztvW/0kMQXUJfnyA9E5NdZL967V4upWiud8pULm3744Cv2AOq+FHLufQB1AHXnZrc7PQNQB1B3Z+bDazMKAKibUQljoEB4FQBQD6/e2A0KQAELKgCg7nygLldXixTkymK5pYsKaNX7DF8P7zuj9RoXl9FrcoqrwFbAXXF4aiiBury27BtD97ffmEmDv2qqt55R7WA7+ZJ9NaqeF+1gGDq3ebMG/TBnk+mqa196isry3Pmya3aIPu0MpIV+KthXQb3RQwDuxS7ibkYLX3aaAer8wOG3pTup39C7tvvbHsdbngCoW/CPSphMAlC3PlCXz5fgb/LweRXivAlxdkWY0gXb2EABAHUAdRukKUyMkAIA6hESHttCAS8KAKgjPaAAFHC9AgDq9gbqclU4H5yZM1dW/fBRuU2I2qZE3OM3gKcDSfmefMCnmQMseY46ThzoaXT4qbdDNnktMweS8jgZ3MhryrYIgKMejqruw6Ca+7DPnbRW//0g5hq1SWnY9ilauWxnkkNZzRxK6utwVHGQKFfZi0NJ5ZgY+SEfnjrx059p9Ow29OWwn/SDQcf/tz191HO+5hf3Zj9y4FySw2qNNPcVd/W+OGw0U1R6PbdEHgV6gKunX9QA6u79Ewagbn2gztmpPpwN5gM192a/Mz0HUAdQd2Zmw6tgKACgHgwVsQYUCK4CAOrB1ROrQQEoYEMFANTtDdRTmnLe2o8YVbandD87zA+k3Ywd/HKijQDqToyqOZ8A1J0D1OUHbRx9uXqdHwb/smg78XkcfDDz6eMXtQQRD+nEAz314at4XawlzqMQ2aVWyKv3xTh+QDjg8/r0VotplHDtZjLbfpi7WX9NfXCtPqBUHyqrD5SFDeKhJM8XFf38sDR28Xbi/eR54sEqj520uJN2cLaqp/BFPHA19w4L/ygAdQD18GcddrSLAgDqdokU7HSTAgDqboo2fIUCUMBQAQB1dwN1vC2SKwCgbp+sAFC3T6yCbSmAun2Aes9mXycJvwy/Gf52bTiZ3h3VQIPBfKmtpvhn/saNAMY8Rm4hxr+zc+bOSvFxCdSyWzViyDxn4hodvPM3hvZsP0E5orPorb54Tb54vLjkh8jqw2b5jA5h47wp66h1j2e1w6o9XXLrM15z97bjVO6pwtpwo7Zb6lkU6oNt+b7QLku2DEnamKnt1nydlxHs92ag6wGoA6gHmjuY53wFANSdH2N4aD8FANTtFzNYDAWgQJAVAFAHUA9yStl2ObV60Gy7Gds67ADDAdQdEMQAXQBQtw9Ql8/rUFu+eIK98oNNozEy4OaxtRuWo1Hv/0BN2j9Ni2b/rp1rMfnzX7RKdgbqRi2y5JZmnIZmgTrbsy52D7Xv8zwd3n82CVBX91Er4dUqdlGNLtqEmQXq3N6Nq9f5XA0+dLpB64pJHhbIh28DqAf4SyYC03avGUZpHpsVgZ19b7lhx1HasOMI1axYgGo9WcD3BIyAAkFUAEA9iGJiKSgQJAUA1IMkJJaBAlDAvgoAqAOo2zd7YbnbFQBQd28GAKi7B6irkJmznoH6mEE/Ut+h9Wja6N80oHzudJx2JgS3hylfuTDxgdEMzflSD6NWe7ubBeqlHsuntZ7hsy14v51bj/msUOe1uRJerYo3arlmBqgXLPqAdjZGpeoltHWNDqhWz0axersX1ggV6qhQd+9fNHjuSwEAdV8K4T4UCL8CAOrh1xw7QgEoYDEFANQB1C2WkjAHCphWAEDdtFSOGwig7gygrrZSEWB78ZxN1GfIK1reiopwPkg5U+b02msMxPmq8kLJZECZX5dhNYNveT3RY7xBq0oakB7W/zuq06i8BshFNb1RyxeG8pcvJdCYuW30qndfQF2uehf7yK1t5n+9ToPz/lSoTxm5gl5rfdd2vlSgruqFCnX7/PpDhbp9YgVLw6sAgHp49cZuUMCMAqaB+s3bN+jYhQN0Lv4UXbhyljKly2JmfYyBAqYVuHIjjnJkzkU5onJRvvuKUNrU6UzPxUAokBIFANQB1FOSP5gLBSKpAIB6JNWP7N4A6tYH6vJBn1wpzu1PxCGbcqsTcYCoyCijNihnT16iySNi9aQTLbm4Cp0P6uRLtHCR266ItXgMV7TzxYd6Nu1QRVuP5xzed0ZbQ6zJY0SFt3woKb8u+rjLvrFfvI7wTX5nyL6oh4U+U7MUXb50jU4cvaBBdbZP+KK+u9i2nLmz0bL/btUPQZXblImDSjes3K+1oxEPH2RtrV6ljgp1VKhH9q8KdreyAgDqVo4ObHOrAj6B+tnLJ2jDoRW069TvlC1TTro3Yw5KJKK0ae5WR+CCAsFS4Oat6///iKVEirt2ni5ePUclc5enJwpVpweyPBisLbAOFDBUAEAdQB1vDShgVwUA1O0auZTbDaBufaCe8ijfXcGo5Uuw1rbDOmrfeTvYHIiNAOoA6oHkDea4QwEAdXfEGV7aSwGvQH3V/iW0at9iKvVgRSqY82FKlyaDvbyDtbZV4MatBPrr75305/F1VKVYHapStLZtfYHh1lcAQB1A3fpZCguhgLECAOruzQwAdQB192a/Mz0HUAdQd2Zmw6tgKACgHgwVsQYUCK4CHoH699um0rnLp6hsgWcpY7qo4O6K1aCASQWu3YinrX+toJxZctPLj7Y0OQvDoIB/CgCoA6j7lzEYDQWsowCAunViEW5LANTdAdTf6zJHb4OitoIJd85hv9AqAKAOoB7aDMPqdlYAQN3O0YPtTlXAEKgv/XM2nYk7SRUKv+hUv+GXzRTYeHCp1vqlVunGNrMc5tpBAQB1AHU75ClshAJGCgCouzcvANTdAdTdm+Hu8xxAHUDdfVkPj80qAKBuVimMgwLhUyAZUN954neK3fsd1SjVJHxWYCcoYEKBX3bOouol6lGpPOVNjMYQKGBeAQB1AHXz2YKRUMBaCgCoWyse4bQGQB1APZz5hr1CrwCAOoB66LMMO9hVAQB1u0YOdjtZgWRAffxv71OJPBUoOttDTvYbvtlQgTOXjtCekxup4zPv29B6mGxlBQDUAdStnJ/+2rb7j+PUts44Srh2U5tarlIhGjmrNWXKfPcw8VXLd1HPZl+TaB2wa9tx7Wcx7siBc/r8lxqWow/GNiLRcqDrwFrUsls1bR25DQH/LN8Te6i2o12Bv9H0PR5A3bdGTh0BoA6g7tTcdqtfAOoA6m7NffjtW4FgAPU/dx2kidO+o59WbKADB4/SrVu3fG+MEVDAgQqkSZOGihTOT88/+wS1a/EKPVyycEBeJgHqu05uTly9fylVLkviXPEAACAASURBVP5KQIthEhQItQJr9n1HTxepSTG5Hwv1VljfRQoAqAOoOyndjx76W3Mnf6EcOkCPXbxdA+PiWjB1PZUqm49iyuTVXhrW/zuq06i8/jND+Z1bj1H9lhU1cF6wWDQVKh5Nh/ae0YA6A3Px32JNHle9ziNU5YWS2n2++L/FXg8VyUlD+y7UwHuO6KxOkjyivgCoR1T+iG4OoA6gHtEExOZBVwBAHUA96EmFBR2jQEqB+gdDvqLPx86i7t07U906tSgmpjilTZvWMfrAESjgjwI3b96k3bv30qLFP9KoUV/Qm12a0Hv93/BnCW1sEqD+7ZbJienTRlGBnKX8XggToEA4FDh87k+6cTOe6pVtE47tsIdLFABQB1B3Uqr/fSaOWrw4hk4fv6i7JSrNxQtTR/9KYwb9qN/PkDEtTVrcKQlQF1XucuW5DM9/mLs5mWxiHwD18GUUgHr4tLbaTgDqAOpWy0nYkzIFANQB1FOWQZjtZAVSAtS79/2Mdu07SRO/Gkd58uRyskzwDQr4rcDJk6ep3RudqGSxPDRqaC+/5icB6mNXDEh8vNCLFJXhXr8WwWAoEC4F4hMu0u+HllHnaoPCtSX2cYECAOoA6k5J86tXrtPAjrOpba8aSeD44jmbqM+Qf7995m+FOusjV7irFe3e9FP3corWVvEDQN0qkQi/HQDqAOrhzzp77MgPjflbVfwtKf7Glfo30KpeAKgDqFs1N2FX5BUIFKhPn72ERk1YQKtW/oyK9MiHERZYVAGuWK9S9Tnq3qE+NW9c27SVSYD64CWdE18u19H0ZAyEApFQ4PvN46l/rbGR2Bp7OlQBAHUAdaekNlenc+V536H1tJ7pDNh7NJlCufNlD7jli1ijWaeqGpzgiwHFpM9+oUHjG+u92T1pCKAe2uwCUA+tvlZeHUAdQN3K+RlJ2+RvaqnfwIqkXb72BlAHUPeVI7jvXgUCBeoxj79GI0Z8Ss9Wq+pe8eA5FDChwIpfV1LPnm/R7t/nmRh9d0gSoD57w9jERx56xvRkDIQCkVBg+5HfqFGFzpHYGns6VAEAdQB1J6W2eiBom57VaeaEVVSj7iMaVJfbvYyY0Yq4vzq3bxHQgbUQ7V5ECxdx0Om992emacu6aj3QjQ4elVvLqG1lcCBpaLIMQD00utphVQB1AHU75ClsNK8AgDqAuvlswUi3KRAIUF+9biv16D+a1q/7zW1ywV8oEJACFSs9QyOHdKOnK5U1NT8JUP9w8RuJ/3m8m6mJGAQFIqXAf38fTQNf+jJS22NfByoAoA6g7sC0hksuUQBA3SWBNnATQN36QN3oTAsOpa9zLeT7fODzL4u205CJzWhov4X6+Rjq+RbiwWfCtZtatpg9/4L34m818beZNq87lCzTxDriIap4OLpr23Hq2exrKlepEI2c1Vr/tpL8MNWoOlzV5JmapahwiVzUsns1uhp/PdkZIMIgfgDM35JS58t7yBqoGvKDY1V3q/32AFAHULdaTsIe6ygQCFAfNX4O7f3rHxr5+TDrOAJLoICFFejxZh8qXiA7de/YyJSVAOqmZMIgKykAoG6laDjDFgB1AHVnZDK8cKMCAOpujPpdnwHUrQ/UOU5qKy5+bfyQ5dSgdUXt2z5GPb4ZSvPVsls17X/554mf/pzk8GgG7dXrPKL3Cf+w+3waM7eNtiZffL9gsWh9DXUf+Wdu7TV11K861J4/ZT117P+C9k2kQ3vP6Gv4On+D7Ty874zeYox979pwMr07qoF2rof6s/BtXeweDcozUBd7s307tx6j+i0rav6LnujqGR685ttvzKTBXzXVfOefxRpi/XlT1lHrHs9qa1n5AlAHULdyfsK2yCoQCFD/YMhXdDt1dhrwTp/IGo/doYBNFPjo42GU+vY/9F7/N0xZDKBuSiYMspICAOpWioYzbAFQB1B3RibDCzcqAKDuxqgDqLMCk76xD1Bv8eIYvbKcbZerx9X2WCKj5cpvGSiL+zI4NjooWobkfKZGMIC6aqtcHW704IBt9QTGjd65sk9G80o+mtdUBbsA6mwvw/r2fZ6nw/vPAqjb4Nfl7jXDKM1jsyxp6YYdR2nDjiNUs2IBqvVkAUvaCKOcqwCAunNjC8+sowCAunViAUtCpACAeoiEdfGyAOoA6i5Of7hucwUA1G0ewBSYjwp1+wB1+bBoDrlcPW4Ey9W0MDrcWQbYYz9aSnUaldeqwMWlAnV+XQXiRi1Q1Apv2RZvFerBAOryXjJQlx8iqFqqWgn7Sz2WT2uRw+d+nDsdp1e7p+AtF/KpqFBHhXrIkwwb2FYBAHXbhg6G20gBAHUbBQumBqYAgHpgumGWZwUA1AHU8f6AAnZVAEDdrpFLud0A6vYF6jIsVluWGGWGqLSWe5VzOxa+uK+4EXxW27XwmF4tptFn01po4N2o1QyvFyhQ57lG4F+unuc91dY0Rq/xWkY+iYcC/L+iHY4RUOcWMJcvJegtcDytlfJ3YXBXAFAHUA9uRmE1JykAoO6kaMIXqyoAoG7VyMCuoCkAoB40KbHQ/ykAoA6gjjcDFLCrAgDqdo1cyu0GULc+UPd0KKk42FP0O1cPFOXskFu+MKg+e/ISTR4RqyeOehgoV73zwZviku8bwfS2dcYRH2AqqtSNbPXUmoYPCI1dvF3bT2374q29jQDlYm/+2YwW4kBS4ZvqK7/OY3Lmykq8Nl+TFnfSHhyIw1T5NRxKmvLfO6FeAS1fQq0w1rerAgDqdo0c7LaTAgDqdooWbA1IAQD1gGTDJC8KAKhHBqjPmL+C9l7YQ/VaxiA/oQAUCFABDahfjaaubeoGuIL5aVYGHea9cM5IAHXrA/VgZZtR5Xew1sY61lEAFeqoULdONsISqykAoG61iMAeJyoAoO7EqMKnJAoAqCMhgq0AgHpkgPoPP22k2K3r6fUejwQ7pFgPCrhGgW+n7KISOUpSswbVQu4zgHrIJfZrAwB1AHW/EgaDLa8AgDqAuuWTFAZGTAEA9YhJj41dpACAuouC7VZXAdTdGvnQ+Q2gHhmgvu/gCeo7eBINHFcldMHFylDA4QqM6Pc/6tb8P/R42WIh9xRAPeQS+7UBgLo7gLrc3kRtj+JXwmCw5RUAUAdQt3ySwsCIKQCgflf6Nm070YyZcz3GIV++vLRm1U+UK1d0xGKFje2rAIC6fWMHy00qAKBuUigMM60AgHpkgDoHqOEbg+mVdkWp+CM5TMcLA6EAFLirwPHDl2j8B5tp6exBYZEEQD0sMpveBEDdHUDddEJgoO0VAFAHULd9EsOBkCkAoP6vtEuWLKPde/bSW7266y9u2foHTf9mFo38fGjIYoCFna8AgLrzY+x6D1WgHh8fTy+99BKtXLkymTaLFi2iOnXqaK+fOnWKnnzySTp69Kj2c/PmzWnatGlJ5ixevJjq1v23D+0777xDefPmpQ4dOtDQoUOpX79+yfaoWrUq/fDDD/TFF19o9/Pnz0//+9//KHfu3NSiRQuaPn269lpsbCy1bdvWp51ijthI9sHIj0yZMtGqVauoXLly2hRfdkZFRXnNIVnPTz75hDp37qzrK9viy05fiarO5/Gydps3b6YqVarQ1atXifctX768Hj+2q2/fvsn8VbXwlhvyGgDqkQPq3/24nhb9toq6DKrgK2VwHwpAAUWBKUO3UoUSZaj5a9XDog2AelhkNr0JgDqAuulkwUBbKACg7lyg7unzmfp5VP58JH8u4gRWP6eKpFY/Z4o15c++/FrJkiX1z7L8OYhfE5+NxedZ/pyofkaTPzPJa8qfz/7++2/t8+jo0aO1z77yZzLxmY7tFZ9ZVT2MPpd7e9Oqn+vlseLzqqqXvIeZz7tivojDpk2bNE7AWs2dO5caNmyofa6XtZP35P34Yj288QKzv5wA1P9VyixQZ8hevUZtunr1mj7544/eTQLi4+OvUL1XG9Oq1WupWdOGNHnS3YOtRSW8qHifMXMOvTPgQ+1elaefooXfzqaoqMx0+vQZqlzleTp27HiS+fLrYvNvF8yk2rVf1G1hP16t35QyZcpIsb8socfKliEje+TXjPKF7ZnxzSRq9npbzQ95PR6v2qLaYSYHha1iLO9ZqdITVOHxckl8MrOWlccAqFs5OrAtKAoYVajzH9Vx48bRoEF3q/T4D/fUqVNpzJgx2s98v2bNmjR58uQk4HnXrl06VOc/gJ999pkGx/kfE+IPLc9jeDthwgR6/PHHtfkDBw6kTp06aWszRGeYznP4Hwf8jxUB8XkN/kcIj+H7vuwU/1iS5zdr1kzbTwDzrl27UsuWLfWfec3GjRvT7NmzNYhvxk5fgQiGnb724PuqLxwDvoT/HMd69erRwoULKU+ePNo/+saOHavfZ73lGBrFmdcT8WJ9eA+eI4A83wdQjxxQZ/3ffP9Lypz7Ng4nNfOmwRgo8H8KLJ23j/764xpN/LRH2DQBUA+b1KY2cjtQ/3rWz3Tk2gGq26yEKb0wCApYXYFFM/bQQxmLUKsmz1nd1JDZZ+W/Mxt2HKUNO45QzYoFqNaTBfzWQP48wp8RuWiJPyfy5xO+GGTz50jxGYU/B7Vp04aWLl2qj+HXfv/9d63YS13DaE15vPicKX/W4s9O8mdZo89JbFf9+vWTfD4TNog15c9W8mdR8dns3nvv1T+rqp/TeQ3+TMeX/PnMl8Dq52z1c/iWLVs03YS+6h5mPu/KvqifXdX5wl5Vc9aPLy7kYxs4noI3+PJRvg+g/q8aZoG6kb4MyvkS4Jz/m4HzOwM+oFEjh2uQnC+G2N179KaPP3pPbx/D+367cFGSuQK8y5Ca16vz8mv05YTRGiQX6zG4f+GF6kmA/qefjaKYEsWTQGnVHtUWnsMXV+jLY/k9ofohNDDyx2z+sd8jR43THyLwPAHYA4HzZveNxDgA9Uiojj3DqkAgQF39AysMFv+wyZIlS7J/1KhOmQHV6j9K1H3N/OFWn9jLT/jNPI03Y6evgBnto1YOeLPT1/rivloBIT/hF2OELaLyQTxYULX29I8Yfh1A3XtE7pyJLFC/du06dRs4nu59MDX9p00MpUuf2mwKYRwUcKUCfBDp4R3xNHJQB8p5f7awaWBl0BE2ESy0kduB+rLYTbRk/Wpq1ftRC0UFpkCBwBX4evg2ql3xaXqxevnAF7H5TCv/nQklUDeCzBxKo2IjT0BdjBdw2wiwq+vxZ7EjR47ogNfoG8S8rvw5UP4WsUg3uYpdfBaVi6E2btyoFaMx3E7pt6nFnr6Aui87U/p5V50vPrOzffIDB/5Z+OxvJb78dgZQ/1eNlAB1I3geKFBnsL18eWyySm0jSC6sf/+DwdShfRsd0lsdqBtpY/M/M17NB1B3cnThm6ZApIC6LL8MaNWwiCf7/AdTfuLP43wBdZ67YMGCJK1o5CpuTxDZU2p4s9NbOqXUTrOpalShLn9LQPzDULThUb9yqOrL49WqAH4NQN17RCIN1IV1Q8fOo9jV26hyzfxUunw05c6fBXDd7JsJ4xytwK2bd+j08cu0c/NZWrf8OJV7pCj17dKQMmZIF1a/rQw6wiqERTZzO1A/ffYfatpxKA2f9YJFIgIzoEDKFOjdZDnNHN+Xcj2QPWUL2Xi2lf/O2AGoc+jF56uTJ08m+1auCoG7dOlCcXFx+ret1c9mRqlkVPWuVqiXKFGC3n//fe0b4lx1Ln8W81To5m/aegPq6je4xWdK2U5fn3d5jj8V6uJzeqtWrWjPnj3atwj4ktvLqG18/PEZQP1ftcwCdU+tUuSWLbxqIECd28m079CNFn8/j7gdjFxl7u3gVLUdCwN10UpGzgfZRn8q1EX7GbGWWId/VivuzeSf23rTA6ibyQqMsbUCgQB1o69kqZUAavsQFsnoNX7dG6gW1QD58uXT2pWIimqe5+sPt/oPDAbsjRo1StYjndcy85W4UAF1M3aaSTL1H21G/zDiVj5yT3peV/S+V/+RI/8jUuiuxhktX5JHxipAnS3bd/AELfllI23YuodOnLhAN27cMpNKGBMiBU6dPE53bt+mB/M9FKIdsKwZBdKmTU25c2en8mWKUa3qj1PpGP+/am5mH19jrAw6fNnuxPtuB+oc0z6DJlHO4kTVXy7sxBDDJxcpEPv9QTq3l2jYwLYu8jq5q1b+OxNKoG70+VKuMB88eLDW8lOG5EYV6LwOf/bhXub8WVS0HfWUVGqxFs/lFqozZszQ2pUaXWaAOtvLLW3E51X5M6kR7A4k6dXPdPLnU6P2r9w6lKvkhU2+PpezTf4AdbEnx0lUqIsHGGJfuZ2pzAjM+A+g/q9KZoC6gOlqi5VgVKhzaxhu39KjeyetVYtaZc5A/dV6dU31FjdToa7mh9zyRb5n5JtoU8M2A6j7fqcBqPvWCCNsroAK1OUn7dwyhJ+G167Nh09cTfL1NPXrZUZPiH0dkGKmRQnLa1RpbsZO9RBN9od7zv38889JoLrR1/G8HRhq1ErF2z+s5ANqjPQ0a6e3VPP0lULhhxwL9VBS4c/ly5eTHDTL+4kqdm8Hksrj+L/RQz2yLV9s/ivJ0eYPGzmdzl+4SEM/7OZoP+GcOQWsDDrMeeCsUQDqRAcOn6KmHYZR72GVqVCJ+5wVYHjjGgUO7blAw/usoZkT+lCRgnf7abv1svLfmZQAdfG5h9uCLFmyRPu8ygdayp9HjVqUiM9FYr74DMT58dJLLyVbQ+SN2vdczSe1Ut3TwZpinmhVItvIr3FvdfmbxFwBzodwivHy5zGjg0r587q4zH5e9dYCldcy+izJe/fs2ZM+/vhj7bOieiCr0edd9bMof4tcHLi6bNkyrcCOYygueQ9+rUGDBrRhwwY6evRoskNJZTvNvtcB1P9VygxQ91RZHQygzpbExBTXe6GrUNyo17qnOIcaqAt/uRc891eXe8KbyT2e/3rzdvTN9Il6mxoz8+w6BkDdrpGD3aYVMKpQNz05hAPlJ/z9+/dPcnBoCLfF0h4U8FS1wcPVygoAdQB1vJGMFQBQR2bIClgZdLgxUgDqd6POvdSHj1tAzXs8SqUrRLsxFeCzjRXYsfEMTR+5jXp3qu/q3ukihFb+O5MSoB6OFPXWdjQc+4drD28tUNUe8eGyKRz7AKj7B9SNQLA4SDMlLV9erd+U1PlGUJyr1GXoztYbHVYaaqCe0gp1tlv0il/47ewkh7ZylX7+/HmTHNIajvdCKPcIOVDfuX0XNX+5OSVcS9D9ePm1ujR49OBQ+oW1oYCugJWBuqjslnt9I3TWVwBAHUDd+lkaGQsB1COju1V3tTLosKpmobQLQP1fddds2KlB9fxFs1L5qrmpYInsFJU1vGcMhDLWWNtZCsTH3aDDe/6hTStP0dH9cRpMr/xEKWc5GaA3Vv47YwegztXiciV4gGHANAsqAKB+Nyhyf/JmTRtqMFeAcr6fL19eWrPqJ62amqvUq9fgzgXXtLkMwsePG0kv1qqn/czjNm/eSgzJvV28D8Nx7nUu90BXe7QLe8Raai91M3NlX9R+60a92eUe6Qy4V61em8QV1mP+vG+owWuv07Fjx7V73y6YaaodjbyQbJd4PZB1LPjWSmJSyIG62O3qlavUqVknqvlKLVr63Y80fMJwyhmd0+r6wD4HKGBVoO4AaV3rAoA6gLprk9+H4wDqyAxZASuDDjdGCkA9edTnL1pDK9ZupX0HTlJ8/L/FP27Mj2D6vGPbZipYpBhFRWUJ5rKuXSsqKgMVK5KHnn2qLDWoW9m1Ohg5buW/M1YH6kgkZysAoB6Z+LrtUM7IqGydXcMG1LlSfcLnE2joF5/Q7K9nU+FihemZ55/RlTh35hw1rtWETp04RW8O6ElturTR7k0eO5k+/2gE5X4wN83+cRZljsqsgfnf12/S7otqd1EJz69N/346lXqkpHb/t59+o87Nu+j7iHVkmK+OUcPzxfSxuq3CHjEmQ8YMSfbzJ7TiIYPwRZ0rry3rI8YZVfqrerGfsn/sS6kypXSteS0j/1S/VL8fr1iexs0YR5kyZ9LMkX2R7RJ7y+u93e1t+n7eIkOp1PioY43i50tzAHVfCuG+vwoAqAOo+5szbhkPoO6WSJvz08qgw5wHzhoFoO6seFrZm1RZy9OGFVOpQvmHrWwmbHOAAlb+OwOg7oAEs7ELAOqRCR6AemR0j9SuYQPqDEYZojMoZ/j93Zzv6J3Bbyfx29PrH789mF5p9IoOyXkSA14B5Rk2t2/SgQaNGKStK8YyzJ06fmoS8Mt7dGvZjUZPHZ0Euh/cd1Czjdfq3aG3XkEv72MUJAG6Bwx5J8kDArMB5fkjPh5BA4YM0OG06p+ntdi21bGrk/jHY33pJQB43879qMObHXQdxEOJ0o8+nGRN3of1kdv0sLYf9f9Ye8ghHk6Y9UW2j9f56YeftLUZyn/U/yPq+U5Pj99eMIqfL60B1H0phPv+KgCgDqDub864ZTyAulsibc5PK4MOcx44axSAurPiaWVvNKD+6zSqUA5tSawcJyfYZuW/MwDqTsgw+/oAoG7f2MFy+ygQFqAuA2+uHPcETgMB6hWeqqBVrLfs2FID2gLWFixcwCOcZXvmTJ1DXft21SLFUDdQoK7O9zf0ZiG00bqedAwEqIsHA+26taM/Nm/TAb8n+9gejtefW/+khi1e08wz60tKgLrZhw2yXgDq/mYlxh85coQefvhh4oNKM2fOTLdu3SI+OPbNN9+kLFmyEIA6gDreJcYKAKgjM2QFrAw63BgpAHU3Rj0yPjNQ3/jbNHr8MQD1yETAPbta+e8MgLp78tCKngKoWzEqsMlpCoQFqBtVinPVM1+itYsAtOoBpvy6UVsVuQWJUesToxYpcvDkliX+AHWjQ1Z5XblNjT9JYhZC85pGrVKMWqAEAtTFNwjqNqibpGLek7/CR1l7b5rLbWX8Aeqe2vHI6/nSG0Ddl0K4ryogA3Vxj8H67du3qV+/flTmmUYUu+UUPVH6IXqidH7XCXjnDIC664Ju0mEAdZNCuWSYlUGHS0KQxE0AdTdGPTI+M1D/feV0Kl/2bgtOXFAgVApY+e8MgHqooo51zSgAoG5GJYyBAilTICxA3VPPbLUPdyAV6lyVbtT6RG3dYlYmb/M8tRuRgbzZfcQ4s0CdNeRLbrsSrAr1c6fP6q1xrsRfSQbURe970S/dk49mfZHnyy1f1HWN2srwGF9teNR1uvRsQb/O3uxvaDDe5QqkT5+erl+/nkyFNGnSUN2W/ShPyeoA6gWqujxL4L6qAIA6ckJWwMqgw42RAlB3Y9Qj4zMD9U2rvqFyj8ZExgDs6hoFrPx3RgD133+aRpt+/obuuece7f9TpUqV5H+NXhNjzI7HGr41TYmWdpx74dC3xFA9Z/6nKEf+p0z9TvhgyFd0O3V2GvBOH1PjMQgKuF2BkAN1htADew6kL2dNSNYXW62kDhSocxAZOD//0vNJ+pgbveYr4N6AuieQG2qg7glUBwOoV65WmeZOn6vHR92L91B7rYcLqBtV2gcC1FGh7ivrcV9VABXq3nMCFep4z3hSAEAduQGgbt0cAFC3bmycZhkD9c2rZ9BjZUo4zTX4YzEF7ADUaz5ZgF6okI/u3LlDiYmJSf43Ja+JtVKyRkrmhnP/cO5lpIkd9+/YOIY6NSkJoG6x31kwx1kKhByoGx1oKSRUQXRKgLoRuFd7t8v7qoeVinvegLpRNbWovg9lyxcjqC1asWS/L3uSg0HZD7MtX7j3/O/rN5HcPsUI3nt6KKLGNtgV6mpbINbByGZfb0kAdV8K4b43oC63ekEP9btKAajjPSMrcOGfS3Rf9mzaSypQP3DoGBUplA+CuVQBK4MON4YEQN2NUY+MzwzUt6yZQWUfAVCPTATcs6uV/86g5Yt78tCKnqLlixWjApucpkBIgbra6kWAW7XXNvfhLlysMH3+0QhNX9EXnP+7ca0mdOrEKe11htaNWzXWoSq/JvfwFn3V5VYyRn291VYzvI6nXuFqr265d7uwiW3v3LxLElvMJIrcH1z0iefDVAU0lv1T/WCNJs+fRO/1eo92bPuTpn8/nR6IzplELyMbeN7Y6WOoS/Oumq6yfkb28CGynvTxNdeTL7yeqqMc95zROXXTjXKID5DlXDH7EANA3Uw2YoysAFeoFy1aVPs6pnwYqRiDQ0nRQx3vmLsK3Lp1m8pWbqIB9cHvdaa1//uDzl+4SA3/8zy9N/hL2rX7EK2P/ZoeyHkfJHOhAlYGHS4MBwGouzHqkfGZgfrWtTPp0dLFI2MAdnWNAlb+OwOg7po0tKSjAOqWDAuMcpgCIQXqDtPK9u54ahFje8d8OACg7vQIh8a/yZMn02uvvUZZsmRJtgGAOoB6aLLOnqt+PHwKfTh0ImXMmJ7uuzeb9lVmhuo3bt6iN1q9SmOG97anY7A6xQpYGXSk2DkbLgCgbsOg2dRkBurb1s6iMqWL2dQDmG0XBaz8dwZA3S5Z5Ew7AdSdGVd4ZS0FANStFY+QWgOgHlJ5sbiLFABQB1B3Ubr7dJWr1LPnr0bx8Vcpbdo0lCZ1arqWcF37hsep/ctQne5TQecOsDLocK7qnj0DUHdj1CPjMwP1P9bNpkceLhoZA7CraxSw8t8ZAHXXpKElHQVQt2RYYJTDFABQd1hA4U5yBVChjqwItgIA6gDqwc4pu683+NMp9OEnE+n6jZuaK6lTp6bO7RrQqGFv2d012J8CBawMOlLglm2nAqjbNnS2MPzW7dvaA1W+GKhvXz+bSpcCULdF8GxspJX/zgCo2zixHGA6gLoDgggXLK8AgLrlQwQDU6oAgHpKFcR8VQEAdQB1vCuSKiBXqfMdVKcjQ1gBK4MON0YIQN2NUQ+Pz6PHz6beA0fTB2+3pz49W1DqbI/Tjv/NodXrtlHfd0fTu/3eoLe6NQuPMdjFVQpY+e8MgLqrUtFyztoRqMfHX6F6rzamVavXGuqZKVNGiv1lLbCR8wAAIABJREFUCT1Wtox+/9PPRtE7Az7Uf/74o3fprV7dk8xv07YTzZg51+uaxYoW8bp3laefooXfztbW8GRjs6YNafKkcUn2WbJkGb1av6n+Wr58eWnNqp8oV65o7bUtW/+g6jVq0/3330/LflxIHTv10P0Xe0ZFZabTp89Q5SrPa3Pmz/uGGrz2Oh07dlz7+dsFM+nbhYs0H/m/a9d+kdR9VedlnXzZKMdF9lHMk+Mi4iH7KWxne3nfmBLFdU1UzeR4sv+58+SiuXP/S0baGu0V7jcigHq4Fcd+YVcAQD3skjt+QwB1AHXHJ3kADooq9Vu376A6PQD9nDjFyqDDiXr78glA3ZdCuB+oAvztpPvyV6PEO4naeRoX/onT2n3dvHWLLl2Kp1P7l9MDObMHujzmQQGPClj57wyAOhI3kgrYEaizXgxf3xnwAY0aOZwYJIuL4SmDWIbF4mJQzpcMsY1e4zEMrqd/M4tGfj5Um6Puw9C4e4/e9PFH72mwm/fji+G8kU1G9qivMXAeOWqcBuKFL2wHw3CG4uLBAO/dsnV72rp1O40eOUz3UZ4fHx+v6dKieVMaPXY8jR39GXXp1ove7t+bVqz4jXbv3ksxMcWTaKT6xP70eLMvNX+9ib63WRv9iYu6h5H+RvqJuLJNu/fs1bQXMH/T5i1JHqYISH/+/PlkD1nC+b4DUA+n2tgrIgoAqEdEdkdvCqAOoO7oBA/QOf66/715n6Fr1xL+D57cF+BKmOYUBawMOpyisT9+AKj7oxbG+qvAR8Mm0yefT6UrV6/pU9OmSUOd279GI4a86e9yGA8FTClg5b8zAOqmQohBIVLA6UBdBeSyjGaAbiiAOoNgvhj6G8FsYSPvPeHLyfT+e29rLwlo3KN7pyQPDPiegMvNmjbSHzQw+L8UF6fNff656jRx0lRa/P08mjFzjl9A3R8bIwnU2d8sWbPQ5bjL+sMT8SAgf/681Llz+yTfWgjRW8pwWQD1cKqNvSKiAIB6RGR39KYA6gDqjk7wFDjXs9/ndObseZo15eMUrIKpTlHAyqDDKRr74weAuj9qYay/CvBh1DkKVKerVxP0qWnSpKbTB36i++/L5u9yGA8FTClg5b8zAOqmQohBIVLA6UDdbIWzkDcUFepyqxnex6hFi2jLooZZHusNbBs9OBBtYq7+3wNsozY3AtTLVff8mvywQW7FYpSGZv0RbWbEGp5a7MhtW9RWPTxXblcjV6izD126dKA32nelLyeMJtGehx9A/Bz7a5KK+xC9nTwuC6AebsWxX9gVAFAPu+SO3xBA3TpA/ejxs/TDzxtp/eZddPTY35SQcPdQTFxQwM0KpEuXhvLmvZ+eKFuCateoQEUL5YmIHFYGHRERJMKbAqhHOAAu2P6DIV9pVeoJ128Qw/QenZrQ8I+S9rJ1gQxwMYwKWPnvDIB6GBMBWyVTAED9bssQcfkC6qqAcssXo/QyAvpqi5bXm7ejb6ZP1Pule0pTf4C6qGZv06Y5Lfjvd9SqRTPq3rMvjRoxNFl1u6+WLwzUzdoY6gp10faGW9icOnkqScsX8VCAK/C5tc2r9erqrXQGvPshgDp+/0GBUCoAoB5Kdd25NoC6NYD6mMmLaMHiNVS1VgEqXSGa8hbISukzpnFnUsJrKCApcOP6bTp55DLt2HSa1i49RtWrlKW+XRqEXSMrg46wi2GBDQHULRAEh5tw5co1ylGwBiUkXCdu93L20M90771ZHO413IukAlb+OwOgHsnMwN5OB+r+tnyR+3JzdngCxCJzAgHqKsDmSm2Gv3Lfd6PMNNPyRTwcYLsYKnOPee67LgC02qvdk49qOxyzNoYaqLO94iEF/7daoc697fnig1m56l9Usxu19wnnux8V6uFUG3tFRAEA9YjI7uhNAdQjD9S7DxxPlPE6/adtDEVlS+fofINzUCAlCjBc/+/k3fTP8Vs0alBHypwpQ0qW82uulUGHX444ZDCAukMCaXE33vlwHPEh1e1a1qOvRr9jcWthnt0VsPLfGQB1u2eXve13OlDn6BjBYAbn3y5clOSgUobBdV5+TWsXIg4CDQdQN9qX7VYPAvV0KKlqo7wetz0RQF1ugaIe2soHlcqV+iqANmtjqIG6mQp1PiyWY3706HH9oFcAdXv/noL1NlAAQN0GQbKZiQDqkQXqA4ZOo5vp46hhx4dtljkwFwpEToHvp+2mi8dSaVA9XJeVQUe4NLDSPgDqVoqGc225fPkKZcv7DG1a9Q09VqaEcx2FZ5ZQwMp/ZwDULZEirjXCjkCdQfOr9ZtqMcuUKSPF/rJE75e9avVa7XW5D7eo7Bb3+L7c91tA9xkz53rMA7GPAO1G/b/Vfuf1Xm1M8p7y4mo/caM+5aqNorK9f7+3qGOnHvrasm1CG/afq7VFpTbvzXvyxdrxfa6KFzp6clzuu+7LRrNxUe0Se8j90vPly0vvv9ef2rTtnMw0Hs+X6E3PMdm9Zx9du3b3sHNZN7UHu6p7uN74qFAPl9LYJ2IKAKhHTHrHbgygHjmgvnzFZpr+3XLqNbyiY/MLjkGBUCkw/oNN9PwTT1KDl58O1RZJ1rUy6AiLABbbBEA9eUDmL1pDK9ZupX0HTlJ8/L+HaVosdLYz588/tlCR4jGUIUNG29luRYOjojJQsSJ56NmnylKDupWtaGLEbLLy3xkA9YilBTYmIjsC9VAEzlsFs1wVLYB6KGzwtaa3Huq+5hrdV9vbqGN8tbMJZE+3zgFQd2vkXeQ3gLqLgh0mVwHUIwfUm3cdTtUb5qPSj0eHKdrYBgo4R4FDey7QjBF/0ndT7/YhDPVlZdARat+tuD6A+r9RWbNhJw0ft4DyF81K5avmpoIlslNUVrQPs2Lewiai+LgbdHjPP7Rp5Sk6uj+OeneqT5WfKAVpuM/ummGU5rFZltQCQN2SYXGNUQDqd0PtqyWIr/vhSJhwA3VfwD0cPjtlDwB1p0QSfnhUAEAdyRFsBQDUIwPUDx89Td0GjKMPJlYLdkixHhSwtAJ/n4mjMYN+pL5D61GmzOlpWP/vqE6j8hRTJq/fdg/vtY76dmhMjz5cyO+5/k6wMujw1xcnjAdQvxvFZbGbNJjevMej2oHWuKCAnRTYsfEMTR+5TYPqL1YvbyfTQ2Krlf/OAKiHJORY1KQCAOomhYrwMD5ctXqN2nT16t22JmoLmgibh+19KACgjhRxvAIA6o4PcdgdBFCPDFBfGruJlm1YQy16lfE75gwkW7w4hk4fv6jNfalhOSpd/iEqVTZfQFDSbwMwAQqkUIGpo3/VoLrI3w/GNgpoxQUTd1HpPA9T41erBjTfn0lWBh3++OGUsQDqRAcOn6KmHYZR72GVqVCJ+5wSWvjhMgX420bD+6yhmRP6UJGCuV3mfVJ3rfx3BkDd1akZcecB1CMeAhjgAgUA1F0QZLe7CKDu9gwIvv8A6pEB6jMW/Ep7/95N9VrF+BVUhuldG06md0c10OE5w8mJn/5MkxZ3AlD3S00MtrsCP/33AEVdy0Vd2tQJuStWBh0hd96CGwCoE/UZNIlyFieq/nJhC0YIJkEB8wrEfn+Qzu0lGjawrflJDhxp5b8zAOoOTDgbuQSgbqNgwVTbKgCgbtvQwXCzCgCom1UK48wqAKAeGaD+zfwVtO/CHqrX0j+gvmDqeq+V6KuW76Kezb6mDBnT6oBdVAPza53efpE+H7iYcuW9l6Yt60o5orNqqSLmPVL+ITpz8hKdOXmRRsxoRVVeKKndF1XxF89f0dfg17sOrEUtu1Wjq1euU48mU2jzukPUsO1T9P3MjVSj7iNUsFi0Xoms7snz5Upl2Wb1nshndYywW9znan252lmsX65SIRo5qzXNm7xOs4fHNWpXmdrWGUcJ125qP4t573WZQz/M3ay/pn4jQLXB7HtN9bVphyr0cLn8msZiT9VOWTOjbyYIm8XabXpWp5kTVuk+sW2/LNqeLBc86WUUE9lO2QfZb2E3t3BRxxhpK2u4+4/jWhz48veh0E/fHqDMV6Kpa9u6ZsMQ8Dgrg46AnbLxRLcD9dNn/6GmHYfS8Fkv2DiKMB0K/KtA7ybLaeb4vpTrgeyulcXKf2cA1F2blpZwHEDdEmGAEQ5XAEDd4QGGe0QA6siCYCsAoG4voG6m3zRD5kN7z2igW1zjhyynBq0ragCdoTxfPKbPkFc0WC7abzBk5mvjqgN0aO9pDZjzHN43KksGyhSVXluXIejOrceofsuK2ngGwnt3nNRgOwNiAX/LP1VYB9U8Z9Jnv9Cg8Y213tkMXg/vO6Pf91R9X6h4tA721X33bD9BOaKz6A8GeE2+PPnO4H9o34W6X7zn/CnrqWP/u1CK58+bso5a93hW903VnOe8/cZMGvxVU31fX+9LI1+5bU/fT+rpvrGGfDEk5/HrYvdoDwFYK0/ayPqJhxpFSt79yvyBXaeoUvUSuhas3eI5m7SYi0vVy5ed8gMdkVO8luiJfuTAOZ97yGsIv7Jky+CXnsJ+AHVfmefc+24H6tw7fcn61dSq96PODTI8c5UCXw/fRrUrPu3qXuoA6q5KeTjrhwIA6n6IhaFQIEAFANQDFA7T7KMAgLp9YmUXSwHUnQfUVWisAnYBNOdMXEPV6zxC//ttn3YoJMNW/l++GJY/kDsbxS7ero1h+M5gW4B6GWwLEMzj+BJAXT54UrwfxN45c2VNcjCluK8Cc7XaWa1yF9XNXGUuLlE1L34W1d/iZ7XqWwB1AbHb93meDu8/qwF1tSpcfl/LFfze3u/qIZzexgp/jSrt5QcLYg35QQm/JushV43zPV/V5VfjrxvGRLbXF1AX3wBQfZRtkXNAPFTYueWY/sDHn9+dAOr+qOWssW4H6l/P+pmOXDtAdZuVcFZg4Y1rFVg0Yw89lLEItWrynGs1AFB3bejhuA8FANSRIlAg9AoAqIdeY+wQYQUA1CMcAAduD6BuL6DOUNQIrKqpKaqRuwyomaQim8epQLNBq0paFbOoxOYxovqcYfSpY/9oldKb1hxMBtTj4xL0Smq+z5cA6nLlt7BP2F/y0bymgbpaof5h9/k0Zm4bbUm1UtxXdb6nCvVSj+Wjof0Wam1wzp2O0/33B4Z7+vVgdg25bY764MBT3GWgLirn3xxUl35d8iexT/I3FXzljlk7PcF8Ae195SfnX8GiD9CXw37SK+jVBwNmf9UCqJtVynnj3A7UJ32znE7dPky1Gxd3XnDhkSsVWDJ7L+VOXZDavu7eNkYA6q5MfThtQgEAdRMiYQgUSKECKQLqszeMTXzkoWdSaAKmQ4HQKrD9yG/UqELn0G6C1V2lAIC6vYA6Q9eBHWdT21419ANIjV7jJBZtWkSfbpHYnvqwGwF1+c0gw2oG9iPeXazdFm1J+D5fcssXuaUJ2zl11K/Usns1rY2JkR1qexUjCCzgK4NvuYWJqCYXDwiMwK8RUGcof/lSggbpub2NUZU8ryW3kfH3lwQ/mOB+8vIa8muq7WxDrxbT6LNpLbQ4q61peH+1hYv8sEI8zJD1NNOqxpedst9GENzMHhz3KSNX0Gut7z7I4QtA3d+MwngAdQB1vAucpQCAOhGAurNyGt4ETwEA9eBpiZWggCcFUgTUBy/pnPhyuY5QFwpYWoHvN4+n/rXGWtpGGGcvBQDU7QXUObuM2pAYtR9Re5bzXLnth2grIq+XLn0aLYFvXL+V5OBSuW3KSw3L0w9zNyW5L6/LLVd4bYam3MebDyoVl9FBp6ePX9Tvy+1aPLUo8TSGD7rkAzQnj4jVD0sVdvO90bPbaFXRbA9XgA/4vD691WKatrc4DFM+5NToME353W225YuYo7aeEX7I+quHkvJcsY+n9jfc154PhOWL29V0azxZP5RUHLza7q3n9N734iBWYZfaGsaTnZ78UOcbteERY7h/vXzgq1yVH8hhr6hQt9ffm2BaC6AOoB7MfMJakVcAQB1APfJZCAusqgCAulUjA7ucpECKgPrYFQMSHy/0IkVluNdJmsAXBykQn3CRfj+0jDpXG+Qgr+BKpBUAULcfUPeWM3IFNoNLX+03QpV/RhXVodoL67pXAQB198YeQB1A3b3Z70zPAdQB1J2Z2fAqGAoAqAdDRawBBbwrkCKgvnDL5MS0aTNTwZwPQ2coYEkFDp3dQTdvXaV6ZVtb0j4YZU8FANSdB9S5WpmrsNWDLcOZoQDq4VTbvXsBqLs39gDqAOruzX5neg6gDqDuzMyGV8FQAEA9GCpiDSgQQqC+6+TmxNUHllLlYq9AZyhgSQXW7PuOKhd5kUrmLmdJ+2CUPRUAUHcWULdCFqotP+QWLVawDzY4RwEAdefE0l9PANSdDdTl1lPcoovP4zh76hLVb1nR31TBeJsoAKAOoG6TVIWZEVAAQN236Fu2/kHVa9Smq1evaYPz5ctLfXr3oLi4OHqrV3dq07YTzZg5V7vXrGlDmjxpnPbf8ryPP3qXOrRvS/VebUyrVq9NMm7JkmX0av2mlClTRor9ZQk9VrYMxcdf0ccaWcg2fLtgpjbv/Pnz2rwvvvhSt4Pvr1n1E+XKFZ1kuthLvCjby68JX9TX+d6nn42idwZ8qPkv1lbtlH2QNeD/Fr6JvU+fPkOVqzxPx44dJ9aHtXTqlaIK9cTExMTxv71PJfJUoOhsDzlVI/hlUwXOXDpCe05upI7PvG9TD2C2VRUAUAdQt2puwi4o4EsBAHVfCjn3PoC6c4G6ejiyeEgrzoJwbla72zMAdQB1d78D4L03BQDUvecHQ/H2HbrR4u/n6XBagPJ33u6tQ2CGzXwJKCxA86bNW5KAZIbI7wz4gEaNHE5RUZn1zXl+TIniVLv2i8kA+O49e/V1ee/p38yikZ8P1cf1eLMvLV68lDp2aJNknGo377F8eSwt/Ha2vrf6mje7GX4LeM/QXwDxUSOG6nYbvSYgvgrpBaA3gvdOe9emGKj/eWIjrdj7PdUo1cRp2sAfmysQu3MWPVv8FSr14OM29wTmW00BAHUAdavlJOyBAmYVAFA3q5TzxgGoOxOoMzzfufWYx0p0hu2/LNpOQyY2o6H9FpI41Fr9JpR6uLKvA7H5HSK3SROHQKsHRctj1G9jcSX9tGVdKUd0VpIPXGbbXmtTSTs8mtuxsS05c2UlcUC00QHYRoeGs42BHN5sl3c/gDqAul1yFXaGXwEAdc+aM1zu3qM3ffzRe8kqvdVZKlDnSm++smTNQs1fb6JVnfMVCqDOe8XEFE9W4S3Dd0/7sk0yzBc+s92X4y7r1fYMxUeOGkf58+elzp3ba/54egig7sVzf479ldau/R99OWF0kgr8SpWeoEtxcUkeEIT/XRD6HVMM1NnEpX/OpjNxJ6lC4aRPXUJvPnaAAsYKbDy4lKKzPkg1H24MiaBA0BUAUAdQD3pSYUEoECYFANTDJLQFtwFQdyZQX7V8Fx3ae4ZadqvmMesYdk/89GeatLgTxZTJq41jgF69ziNU5YWS2s+8jvhvhtsDO86mtr1q6OP5nI8xg36kvkPrUabM6bU544cspwatK2pAXP1ZPvBbAPOhfRcSw3IxngH7pM9+oUHjG2trqmeJ8P3FczZRnyF324uq99mveVPWUesez+oPFIb1/47qNCqfxO6335hJg79qqu9rwbdnQCYBqAOoB5Q4mOQKBQDUPYfZG4RWZ8lAXcBnrgQf8O6HyYC6aHOirsEtXAKtUJehvVhXtn/lytUkV7rLe8vgXQD1Ll060Bvtu2oAvFjRIlr7mR7dO2lgnPfi17w9bOCqeWET68F787V7914N0guNBg7oS99+twhAXUmGv4+upXNH11LOog0oFbd8Efe/3zaVzl0+RWULPEsZ00W54pcUnLSeAtduxNPWIysoZ1RuevnRltYzEBY5QgEAdQB1RyQynHClAgDqrgy75jSAuruBeqHi0Tow9wSnGZiLS63sZpjd4sUxeoU7j/NV5S5XoKvV6Ub7GO0hV6PLQJ1h+rrYPdS+z/N0eP9ZDagbzRf7yBX3TvktAKAOoO6UXIYfwVcAQD24QL1Z00ZU5+XX9EpsGSzzTqGoUFf3CAZQ56r8GTPnaAD81Xp1tep0+QFBIEBdaPPZ8ME06KOhGqDPnSd3shY2wc/yyK8YlAp14cbq/T/Syn2LqNSDT1LBnKUpXZoMkfcQFrhCgRu3EujwuT9p54n1VKVYHapStLYr/IaTkVEAQB1APTKZh12hQMoVAFBPuYZ2XQFA3ZlAXa3iNsrPBVPXU6my+fSqbQHURcX5pjUHKXbxdvpgbCN9ulGlt1qhrvZulyvW1Qp1M3aarVAv9Vg+rX0Nt4s5dzpOb3ljVEVv1/erGbsB1AHUzeQJxrhTAQB1z3Hnau2WrdvT2/176y1bPI3mCvXLl+Np3boNGigWleYpBepqWxWjHuqhaPnCQJ0vUU0vqudlf/xp+SKq40Xf9CpPP6UB+n37DwCoGySVxwp1Mfbs5RO04VAs7Tq1ie7NlJOyZcpJXMieNs3drwbiggLBUuDmreuUioguXfubLl49RzG5y9OTharTA1keDNYWWAcKGCoAoA6gjrcGFLCrAgDqdo1cyu0GUHcmUOfM4GptvuS2L/Jropp75KzWersWbvHCF7d54ftyBTvf699uRpIWMUawWu3f7g2o815qmxk1q80AdW7fcvlSAo2Z20Zr4aLaYKRFyt891lwBQB1A3ZqZCausoACAuvcocGuS7j370ppVPyXpo84Q++jR4/oBn54O2EwJUPd0IKqZQ0mN+r+rfd7Zc95j8JDhNHXKl9pBpeo81U/ZH662f715O/pm+sRk2nBVu3ioIFq+8IGt4kDXGdMnafeNHhBY4X0RbBuCWqEuG3fz9g06duEA/R1/ms5fOUOZ0mUJtu1Yz+UKXL1xme7PHE05onJRvvuKUNrU6VyuCNwPlwIA6gDq4co17AMFgq0AgHqwFbXPegDqzgXqAlb/MHeznpByqxSuUD978hJNHhGr3xeHh3LvcvlAUB7A97Jky0j/+22fBtX5QFC13QuPk1u6iENNuVXM6Nlt6MthP2kHino6eFQYIlrLyHvw/tzKpVvjyZRw7aZ2+GmjdpW1Q0n5Er3gGfz3bPa19prRQaXyuxMtX+zzu8ofS3evGUZpHpvlz5Swjd2w4yht2HGEalYsQLWeLBC2fbERFGAFANR954GAwFevXtMHf/zRu/ohoAydZ8ycS/ny5dXBO8NmuVc6j48pUZxerd9UWyNTpowU+8sSvT/5qtVrtdebNW1Io0YO13qWi9eMLJT3EpD7iy++1OwQl1FPdmGrGCOvo/opqsgZtIsHBuraZrVR56n6yHv5joj9RoQMqNtPClgMBaAAFDCnAIA6gLq5TMEoKGA9BQDUrReTcFkEoO5soO4tj4xavoQr77BP6BRAhToq1EOXXVjZ7goAqFsvgkbV5bKVamW4px7q1vPMvRYBqLs39vAcCkCBABUAUAdQV1PH00Fo6qFu6qFs6oFu3lJS3kNUFs6bvI64p62ozFOrDOX1xF5yRR/fl6v6xHjVn2dqlqLCJXJRy+7VtHYBRtWMRUrmptY9ntW/gs+VhFxZyJdcCSn2l6sWeYx4XR7rTQ/VBlVrdZ9d245rlYxi/avx1/WKS0968v7cPkA+qE89IM+oapPnWbUaEkA9wF/8DpgGoA6gHlMmrwMyGS4IBQDUAdTxboACnhQAULdebvgC6up9AHXrxVC1CEDd+jGChVAAClhMAQB1AHWjlFT7uDLQPbT3jN7Tlu9/2H2+3veV11APdPOV6nJ/WQa9h/ed0b4Gv3jOJuoz5BV9utzHVrVjz/YTlCM6iwa+BTDm/xW9d3mPrg0n07ujGugH2Mn9d3lsjyZTqFmnqlrvXQHDxQFxvO7RQ39rr+cvlEO/Lx94x9WSfLE+bLfozcuvsT9moA8D9d3bjlO5pwpra/Ea3Ft38FdNdd/UqkyjQ/bmT1lPHfu/oIFzVU+jQ/Tk/rxyPOT4q/2IfcU1nPcB1MOptrX2AlB3J1AXrVg4G9UHmdbKUFjjrwIA6gDq/uYMxrtHAQB1+8ZabZvCnhi1ebGvh86xHEDdObGEJ1AACoRJAQB1AHWjVPMF1FWYy2swFJ466le98ttXCsuV40aV5WK+N6CuVsnzHLlS3hcMVgG9kc1GFftqP99SZfPRnIlrqHqdR7Q+vXUaldceDPD/mgHqvK8MioxgkVpdrlax+9JTnS98lavcBZAHUE+eCVbubevrvebE+wDq7gTqTsxl+HRXAQB1AHW8F6CAJwUA1JEbUCD0CgCoh15j7AAFoIDDFABQB1CPJFCXK6rXxe6hkbNaa21Y5MsTUDeq4lYBeUqBOj8kGNhxNrXtVUMH42qlt6gcF4fQNWhVSauQN3ro4OnXh1wpLh5ODO27UHs4IKrv/a1QV/X0pYVsm/pAxaq/9lChbtXIhN4uAHUA9dBnGXYIpwIA6gDq4cw37GUvBQDU7RUvWGtPBQDU7Rk3WA0FoEAEFQBQB1APBKgbAVcz1d7yXnKLEX5dbhkjoHWXATVJBsvyHirYFhXaAmjzmkataeTXeIzaEkZuE8OQnHuO9x1aL0m/9dz5stMHYxtp7ng6IM8foK6OZfg9/+t1NG1Z14CAuqon/2z0AMLTrx4A9eTKoEI9gn+oDLYGUAdQt1ZGwpqUKgCgDqCe0hzCfOcqAKDu3NjCM+soAKBunVjAEigABWyiAIA6gLqaqnIbFW5twm1M+ABMDT4PrKX3J1dblJg9gFPAXXEApnqw5sXzV+idz+rTx70WaAeBigMx5QNIhR1yGxNugdK0QxWaPCI2iZ1qWxi1767a0sXTgaBCpzY9q9PMCauoRt1HqGCxaP2QT9EGRl5PXcvTrwWjg1MvX7pGJ45e0KD6D3M36/uwHtzDnV8T64vq+NPHLyY7qJT1nLS4k1Zhb9QiR46b0X2rHkjKWqJC3SZ/aEJgJoAxz92kAAAgAElEQVQ6gHoI0gpLRlABAHUA9QimH7a2uAIA6hYPEMxzhAIA6o4II5yAAlAgnAoAqAOohzPfsBcUCKYCAOrBVNNeawGoA6jbK2NhrS8FANQB1H3lCO67VwEAdffGHp6HTwEA9fBpjZ2gABRwiAIA6gDqDklluOFCBQDUXRj0/3MZQB1A3b3Z791z+bwMtTWalTUDUAdQt3J+wrbIKgCgHln9sbs7FABQd0ec4SUUgAJBVABAHUA9iOmEpaBAWBUAUA+r3JbaDEAdQN1SCWkhYwJpO2YF8wHUAdStkIewwZoKBALUR42fQ3v/+odGfj7Mmk7BKihgMQV6vNmHihfITt073j0nzNf199G1dO7oWspZtAGlSkxMTPQ1AfehABSAAk5TAEAdQN1pOQ1/3KMAgLp7Yq16CqAOoO7e7Hem5wDqAOrOzGx4FQwFAgHqq9dtpR79R9P6db8FwwSsAQUcr0DFSs/QyCHd6OlKZU35CqBuSiYMggJQwMkKAKgDqDs5v+GbsxUAUHd2fL15B6BufaCuHrYs4ikOcBY/y4dL82vyfT78+pdF22nIxGY0tN9C4oOX+ZIPyOaf1QOV1fs8Rj1IW+zVd2g96tFkCm1edyhZyol1xKHY4lDrXduOa4d1q4dxqwdliwOhxcJGB1AXLpGLWnavRlfjr5M4rFs1RBwO7e0QbfVA8Q/G3q0wE36rulvttweAOoC61XIS9lhHgUCAOlsf8/hrNGLEp/RstarWcQaWQAELKrDi15XUs+dbtPv3eaatA1A3LRUGQgEo4FQFANQB1J2a2/DL+QoAqDs/xp48BFC3PlDn2DEAHjPoR2JonSlzei2c44cspwatK1KO6KwaCF88ZxP1GfKKHmqG0ny17FZN+1/+eeKnP5MMpxkSV6/zCFV5oaS2xofd59OYuW20NQVELlgsWl9D3Uf++eqV6zR11K861J4/ZT117P8CMUQ/tPeMvsaCqeupVNl8FFMmr7bHsP7fUZ1G5fWf2c7D+86QANnse9eGk+ndUQ20MerPwrd1sXto5KzWGlAXe7N9O7ceo/otK2r+Fyoerfmq7slrvv3GTBr8VVPNd/5ZrCHWnzdlHbXu8ay2lpUvAHUAdSvnJ2yLrAKBAvXps5fQqAkLaNXKnylt2rSRdQK7QwGLKnDz5k2qUvU56t6hPjVvXNu0lQDqpqXCQCgABZyqAIA6gLpTcxt+OV8BAHXnx9iThwDq9gHqatW1XD2uVqeLeMuV3zJQFvdlcKxCZh4jQ3IG+cEA6qqtGTKm1SG/0YMDtsMTGDfKa9kno3klH81rqoJdAHW2l2F9+z7P0+H9ZwHUbfDrcveaYZTmsVmWtHTDjqO0YccRqlmxANV6soAlbYRRzlUgUKDOinTv+xnt2neSJn41jvLkyeVckeAZFAhAgZMnT1O7NzpRyWJ5aNTQXn6tAKDul1wYDAWggBMVAFAHUHdiXsMndygAoO6OOBt5CaBuH6CuVqhzdbmoHjeC5Wq81cpwvi8D7LEfLU1SKW4E1Pk1b61ljEC9LztkkB8MoC7vJwN12TZVS9VGAeVLPZZPa5EzbVlXOnc6Tq92t/JvDFSoo0LdyvkJ2yKrQEqAOlv+wZCv6POxs6h7985Ut04tiokpjor1yIYUu0dQAa5I3717Ly1a/CONGvUFvdmlCb3X/w2/LQJQ91syTIACUMBpCgCoA6g7Lafhj3sUAFB3T6xVTwHU7QvUZVistiwxymhRac1tUUTbGG7Hwpdo+SLao4j5arsW3rNXi2n02bQWWvsVo1YzAtTLLVNke3y1fDEC/zJ0N2pNY/Qa72kE1MVDAf5f0Q7HCKhzC5jLlxL0Fjie1rLabw8AdQB1q+Uk7LGOAikF6uzJn7sO0sRp39FPKzbQgYNH6datW9ZxEJZAgTAqkCZNGipSOD89/+wT1K7FK/RwycIB7Q6gHpBsmAQFoICTFABQB1B3Uj7DF3cpAKDurnjL3gKoWx+oezqUVBzsKfqdqweKcpzlli8Mqs+evESTR8TqKaAeBqoeOCrfN4LpbeuMo4RrN/UDUI1s9dSahg8IjV28nX6Yu5nUti/e2tsIUC725p/NaCEOJBXOGx2uymNy5spKvDZfot+8OEyVX8OhpNb/fYmWL9aPESyMjALBAOqRsRy7QgHnKgCg7tzYwjMoAAVMKgCgDqBuMlUwDApYTgEAdcuFJGwGAahbH6gHKxmMKr+DtTbWsY4CqFBHhbp1shGWWE0BAHWrRQT2QAEiAHVkARSAAq5XwPVA/eQcykrHKHeR58KaC9/MX0H7Luyhei1jwrqvlTfzdDidXFWnVubJlXuiypF95Oq8h4rkpB5NptDmdYeIKw2fqFpUq96TqxJ5rFhT7KNWS6oVhMJOUQE5b/I64r62Yr5cESjr7WkdHiNXOfLPRlqoY6wcy3DZBqAeLqWttw+AOoC69bISFqVEAQB1APWU5A/mOlsBAHVnxxfe2VMBAHV7xg1WQwEoEEQFXA/Uzy6lbHf2UK5C1YKoqu+lANSNNRo/ZDk1aF2RuBXA1SvXaWjfhRoMF60BGFZzz1y++P7AjrOpba8aWk9cvuS+uvyzOKCtY/8XtPvqzwyu501ZR617PEv1W1Y03JMB+6TPfqFB4xvr/Xu92SnbICorGe7LvvC+h/edoQ/GNtLt6tpwMr07qoHui3pYn1364PrO/uCNCBdQT0xMpL3rPqfUZb8JnvFYKUUKAKi7A6jLD1HVh5IpSiBMtpwCAOoA6pZLShhkGQUA1C0TChgCBXQFANSRDFAACrheAdcD9b9XUNT1zfRgUVSoW+HN4Auoq5XbatW2P0BdHHTXvs/zdHj/WQ2oG/XyZV3UfdRKeRn0+ALqvB5XtPcdWk8H9PyaCsxVXwGTkmdouID67VvXaf+miZT6kUlWeJvABiICUHcHUEeyu0cBAHUAdfdkOzz1VwEAdX8Vw3goEHoFANRDrzF2gAJQwOIKuB2oJ17cSBkuLqf8JeuENVKoUDeW21flNx8EJ6q6eYVh/b+jOo3K+12hXuqxfDS030KatqwrnTsdRzu3HtOB+uI5m6jPkFe85oMv8C8mG/X+5Sp5s0C9UPFovSKfgfuH3efTmLlt9Ir9sCatBTcLF1C/kXCR/vpzIaUqOcqCKrjTJAB1AHV3Zr5zvQZQB1B3bnbDs5QqAKCeUgUxHwoEXwEA9eBrihWhABSwmQKuB+rxeynNqSlUqEzjsEYOQN1/oK62QOFK8P7tZmj90v1p+fL2GzPp8qUEHUyrleFcfV69ziM6yDayNCVAndczAu3qwwHVX54n7xvWhLXoZuEC6lfjjtOJwxuJin5oUSXcZ5bbgfrXs36mI9cOUN1mJdwXfHjsSAUWzdhDD2UsQq2ahPcbg1YSc/eaYZTmsVlWMkm3ZcOOo7RhxxGqWbEA1XqygCVthFHOVQBA3bmxhWf2VQBA3b6xg+VQAAoESQG3A3W6cZ4S975NxZ7oGCRFzS3z38VraePBLdSw48PmJrhglGijwu1VRs9uQ18O+0k7UFS0OskUlV4/ZJTl4ENBs2TLSP/7bZ8G1Tes3K9VfhtdvMaAz+vTWy2mabcFhJcPEBWHinJvdnGYqVhLbvniy07u9+6rXQtXqbd4cQydPn5RN5d7xbfsdreXv6cDWuUxLkgJny4unrmX8qYvSG2a3u2RH6rr0tmddPb8eaKHuoVqC6zrpwJuB+rLYjfRkvWrqVXvR/1UDsOhgDUV+Hr4Nqpd8Wl6sXp5axoYBqsA1MMgMrawpQIA6rYMG4x2uAIA6g4PMNyDAlDAtwKuB+pEdPuPVlSsQke6J3U634IFacSmbftp1LQF1POTJ4O0IpbxpgAqu52ZHxMHb6H/VK9ONaqEFiqeObKW4m5HE+Wq70whbejV7a2vU/FKPShVqtQ2tD7lJp8++w817TiUhs8K7cOklFuKFaCAOQV6N1lOM8f3pVwPZDc3wWGjEhNv0951Iy17+DUq1B2WcDZzB0DdZgGDua5QAEDdFWGGk1AACnhTAECdKHHfAMpbqCJlyvpgWJOlWr1+9Paop+n+6Exh3RebQQEnKJBw9Ra91XQZLZ07iLJlCe176MiuRXQ92wuUKvsTTpDOET7c3t6WipZvS6nTZHCEP4E40WfQJMpZnKj6y4UDmY45UMAyCsR+f5DO7SUaNrCtZWwKtyG3byXQ/k2TLHv4NYB6uDMC+8kKAKgjH6CA9RQAULdeTGARFIACYVYAQJ2Ijk2i+7PcQ/fleSys6o+a+D2dTjhODd4oGdZ9sRkUcIICP8zaS/RPFnr3zaYhd2ffxi+Jir5PqdJHh3wvbGBOgTs7u1LB0v+hdBnuNTfBgaMOHD5FTTsMo97DKlOhEvc50EO45AYFDu25QMP7rKGZE/pQkYK53eCyoY98+PXhHf+le0qNsaQGAOqWDItrjAJQd02o4aiNFABQt1GwYCoUgAKhUQBAnSjxwmrKcHkV5Y+pHRqRPax65UoCvfbGYPpPuxL0aEX3fogMq+jYzBEK7N3+N034+Hea82U/yh0dWpB4M+ESHdo+j+55+AtHaOcUJxL3vUP5Cj9FGbPkcYpLAfnBvdSHj1tAzXs8SqUr4IFPQCJiUsQU2LHxDE0fuY16d6rv6t7pHIBrl0/SsYNrKVWxjyMWD28bA6hbMiyuMQpA3TWhhqM2UgBA3UbBgqlQAAqERgEAdaLEG+coce87VPyJTqER2cuqG7fspa79J9Ab/cpT2UruBkNhFx8b2lKBXVvP0uShW2jgm03o2afLhNyHi2d20LkL/+BA0pAr7ecGhz+j6Oi8lDVHcT8nOm/4mg07Naiev2hWKl81NxUskZ2isobvTBDnKQqPQqlAfNwNOrznH9q08hQd3R+nwfTKT5QK5Za2WDvu77105sxxooK9LGkvgLolw+IaowDUXRNqOGojBQDUbRQsmAoFoEBoFABQv6tr4p4+lK/oMxGpdvx96z4aNGIWxTx2Pz1TpwBF540KTbCxKhSwsQLnz16llT/8RRtWnKABPRtT1Uqlw+LN0d1L6FpUZbrn/qph2Q+bmFMg8cQMuj/jFbo/L/raC8XmL1pDK9ZupX0HTlJ8fII5ITEKCoRZgaioDFSsSB569qmy1KBu5TDvbt3tzh/fQOevZaZUDzazpJEA6pYMi2uMAlB3TajhqI0UAFC3UbBgKhSAAqFRAED9/3Q9OZuypLlAuQo8FRqhfayacP0GfT3rZ/pu2TrKfn9Gyp0/C6XLcE9EbMGmUMBKCty8cYdOH79Cp4/HUZ0XnqBWjZ6je7OF76HTnnUjKHWp0URps1lJFtfbcufvFRR1/Xd6sOgLrtcCAkABKGB/BU7sX07x6R+ne3I8a0lnANQtGRbXGAWg7ppQw1EbKQCgbqNgwVQoAAVCowCA+l1dE68epFR/jaKi5VuHRmg/Vv1z9xE6euIsJSTc8GMWhkIBZyqQLl1aypcnB5V5uFDYHYz7ew+dOXWIqPDbYd8bG3pXIPHKPkp9YhIVfrQJpIICUAAK2F6Bg9tm0e0H21KqzMUs6QuAuiXD4hqjANRdE2o4aiMFANRtFCyYCgWgQGgUAFD/V9fEvf3owYIVKfO9D4VGbKwKBaCArRT4a+ciupG1KqVCuxfrxe3Odbr1R1uKecqa/YatJxgsggJQwMoK7F77GaUpM4nonvSWNBNA3ZJhcY1RAOquCTUctZECAOo2ChZMhQJQIDQKAKhLQP3cUsp4bRvlK1EzNGJjVSgABWyjwI2Ef+jQtpmUuvSXRKlS28ZuNxmauKcf5StaJSJnX7hJZ/gKBaBAaBW4dvkkHdu/ilKV+CS0G6VgdQD1FIiHqSlWAEA9xRJiASgQdAUA1IMuKRaEAlDAbgoAqEsRu5NAt3d0pMJlW1LaDOiXbLdchr1QIJgKnDq0mq7cyU6Jeax5QFwwfbXrWonHp9L9ma7jYFK7BhB2QwEooCmgHUh6NT2lytvSsooAqFs2NK4wDEDdFWGGkzZTAEDdZgGDuVAACgRfAQD1pJqmOjmDMqU6T3kKVw2+2FgRCkABWyhw+1YC7dvwBaUu9TmlSpfTFja70cjEi5so3YVFVODhV93oPnyGAlDAIQr89ee3dOO+upTq3vKW9QhA3bKhcYVhAOquCDOctJkCAOo2CxjMhQJQIPgKAKgrmt78h2792ZWKlH+D0qbPGnzBsSIUgAKWV+DU4TV05WYGSszb1vK2utpA7qO+rRUVr9iT7kmd1tVSwHkoAAXsqcCd2zdp7/oRlObRry3bP52VBVC3Z345xWoAdadEEn44SQEAdSdFE75AASgQkAIA6gaynZpNGe+coLxFawSkKSZBAShgXwVuJlyiA5snUppSI4nS5bCvIy6xPPHQMMoVnZey5izpEo/hJhSAAk5SIO7cLjp95jilKtTH0m4BqFs6PI43DkDd8SGGgzZUAEDdhkGDyVAACgRXAQB1Az3v3KA7u3pQvuI1KVO2fMEVHKtBAShgaQWO7l1GN9IWosRcr1naThh3V4E751dSxvhVlD+mDiSBAlAACthOgaO7F9O1qCp0z/3WbjUIoG671HKUwQDqjgonnHGIAgDqDgkk3IACUCBwBQDUPWh34Te65/wyKlymUeDiYiYUgAK2UuDy+X106q8NlCrmM1vZ7Wpj71yn23+0pSIVOlCatJldLQWchwJQwF4K3Lp5hQ5snECpy0yydLsXVhVA3V655TRrL/z1I53ZPY2y5y5LuQo/5zT34A8UsKUCpw/+TP+c2krRMS0oVWJiYqItvYDRUAAKQIEUKACg7lm8VIc/pSxZslB0/idSoDCmQgEoYAcFuI/tgS1TifK2pVTZytrBZNj4fwokHp1A90elovvz4nc1kgIKQAH7KHD++AY6H59IqfJ3sLzRAOqWD5GjDbx6ficd2fghpc+ckwqVbeVoX+EcFLCLAoe2fk3Xr5yjhyq8C6Bul6DBTigABYKrAIC6Fz1v/E139vSnvCVeosz3PhRc4bEaFIACllLg2N7llHBPNNGDLS1lF4zxrUDilX2U6shYKlq+te/BGAEFoAAUsIgC+zdNocSHutD/a+9OoCQry7uBPz1rz/RszD4wrMO+4yDoZxQ0BlFATNTELYqCC+ASNUYFNUbFJQbjCsSAIMHtAxMVUdwIaJRdkH0flhlmYAYYhtm3/s7tnOqvpqjqququ5S6/PidHpvve932e3/NCzvn3nVs9fXumpKLaZQjUUz+i3Bd433+fGpvWr4gd9j4+pszcK/f9apBAmgVWrbg7ltz14xjbOzN2f/E3BOppHpbaCBBon4BAfWjb/qf+EPHod2PBIW+M0WMmtG8QViZAoGsCK5bcFE8tfyBiz093rQYbj0yg/75Pxdx5u/tw0pExupsAgQ4JDHwY6dL7omf3T3Rox5FtI1AfmZ+7Ry5Qeu3LmHF9sfMBr4txE2aMfFErECDQtMDGdU/EQ7d+PzZvXDPwupfpu7xCoN60ohsIEMiFgEC9gTEu/V6MXXd37LL/qxq42CUECGRJYPWT98fie34eo/b8VPT0bp+l0tVaJtC/8oYY/fj/jQUHv4ELAQIEUi9w/83fjS2z/zp6ph2a+lqTAgXqmRhT7otc/McvxjOP3RBJqD5nt5d6Uj33E9dg2gSSJ9Mfe+DXA2H65DmHxvznfGigRO9QT9uk1EOAQEcEBOqNMfc89NXoHbMx5u/x0sZucBUBAqkXWL96WTx4y/dj1K7v89701E+rfoH99/5jzN1+L0+p16dyBQECXRQYeDr90bujZ49/6mIVzW0tUG/Oy9XtEejv3xpLbjpzIFRPvpJ3qk+cMj/GjJ3Yng2tSoDAgMDmTWtj7arFA+9MT76SMH2HQz4YPT2jBv4sUHdQCBAopIBAvYmx339G9PVNie13e2ETN7mUAIE0CmxY+0Q8dNsl0bP9X0dMf3EaS1RTkwL9T98Uo5ZeGLs/5y1N3ulyAgQIdE7gvj9+O7bOe3OmfpErUO/c+bBTfYHk9S9PLrps4J3qvggQ6JxA8s706bseM/Cal/IvgXrnZmAnAgRSJCBQb2IYWzdEPPD56Js0XajeBJtLCaRNYMPaFfHQ7f8VPXOOi5h5dNrKU89IBBadGdOnTooZ8w8fySruJUCAQFsEnlh8bTz59OqIXT/YlvXbtahAvV2y1h2JwNonbo/1zzwUWzevHcky7iVAoI7AqDETo3fyzjFxxn5VrxSoO0IECBRSQKDe5NiTUH3RF2NC74SYv8efN3mzywkQ6LZA8tcVH7nzJzFq3msiZh7V7XLs32KB/vWLY8udH40FC0+Mcb3TWry65QgQIDB8gY3rV8b9N54Xo/f5XPT0zh/+Ql24U6DeBXRbEiBAICMCAvWMDEqZBAi0VkCgPjzPnge/HGP6V8VOex8do0aPG94i7iJAoKMCTy+/Kx69+ycxepdTo2f6Czq6t806J7B12Y9iwoZbY6d9juvcpnYiQIBAHYGH77w01o0/IEbNzd6H3AvUHW8CBAgQqCUgUHc2CBAopIBAffhj73n0ouh/+vrYYY+jYuKUHYa/kDsJEGi7wLIHr47kg+Bi51OiZ9I+bd/PBt0VSD6gdNbsXWK7eYd0txC7EyBAICKeWnpTLH/8wUx9EGn54ATqjjEBAgQICNSdAQIECJQJCNRHeBye/G1sefhbMWOnF8as+QtHuJjbCRBotcDGdU/GkvuujM2jJkXMf2fE2Kmt3sJ6KRToX/fQwKtfdj34zdE7aW4KK1QSAQJFEVi/elksuvnC/33Vy4SdM9m2QD2TY1M0AQIEOiLgCfWOMNuEAIG0CQjURz6R/vVLo2fJ+TEm1sW8Xf8seifNGfmiViBAYMQCK5b8MZYv+k2Mmf83EbNfOeL1LJAtga0rrogxT1wWux38hujpGZ2t4lVLgEAuBPr7t8QDN383Ns84JkbNfElmexKoZ3Z0CidAgEDbBQTqbSe2AQECaRQQqLdwKisujy1LLo6pcw6K2TsdFqPH9LZwcUsRINCowOqnHojHHro2to7ZLvrnvSF6JuzU6K2uy5lA/+ILYsLWJbHj3sfkrDPtECCQBYFH7ros1o3aIXrmn5CFcmvWKFDP9PgUT4AAgbYKCNTbymtxAgTSKiBQb/FkNq+KnmUXx+YVv4vtdnhezNrhkBg1ZnyLN7EcAQLVBNasfCiWL7kpNq5fHTH3L6NnOx886qRE9D/wzzG1b1zM2fVIHAQIEOiYwGOLroyn12yMnt3+oWN7tmsjgXq7ZK1LgACB7AsI1LM/Qx0QIDAMAYH6MNAauKV//ZLoWf7T2Lzif2LK3IUxY+6+0ds3u4E7XUKAQLMCTz9+Rzyx7LbYvGlD9Mx+ecSMlza7hOvzLLB1Q/Tf96mYPmN+zNzx+XnuVG8ECKREYMUjV8eTTyyOnt0/ETEq+w9WCNRTcrCUQYAAgRQKCNRTOBQlESDQfgGBepuNNz4R8cRvYuuTv4ux4/pi6sw9YsqMBTG2d1qbN7Y8gXwLrFn5YKxccX+sXnFHjJq0e/RP//PomXZYvpvW3fAFNj0V/fedETPm7BEz5h8+/HXcSYAAgToCTyy+Np547N7o2f30iLHb5cJLoJ6LMWqCAAECbREQqLeF1aIECKRdQKDeuQn1r7o5ep6+JrauvDlGj50YfdN2ir4pc2PCpHkxtndq5wqxE4GMCfRv3RLr1zwWa59ZGqtXPhrrnn4gRk+YHzH10Oif9rzoGe+DgDM20u6Uu3F59N//hZg+e4En1bszAbsSyL3AwJPpj98fPQs+HDFuVm76FajnZpQaIUCAQMsFBOotJ7UgAQJZEBCod2dK/Wvui1h9R/SsvTu2rnko+resjbETZsbY8VNj3PiJMWZsb4waPS56ekZ3p0C7EuiKQH9s3boptmzeGJs2rotNG56JTeufis0bVsboifOjZ+KC6O/bJ3om75ubp/66wlzkTZMn1Rf9S0ydOss71Yt8DvROoA0CA+9Mf3p59Oz697n7/1EC9TYcGEsSIEAgJwIC9ZwMUhsECDQnIFBvzqttV29+Jvo3LIvYuCL6N62Mni2rIrasj+jf1LYtLUwgVQKjJ/7vmR81LmJ0X/SPmRo9Y6dHjJ8VPb3bR0RPqspVTIYFkneqP/iVmDBmU8zf62i/uMzwKJVOIA0C/f1bYvHdl8e6zWOjZ5f35eKd6ZWuAvU0nDQ1ECBAIJ0CAvV0zkVVBAi0WUCg3mZgyxMgQIBAKgX6F18Qo9fcGjvs8RfRO2luKmtUFAEC6RZYv3pZLLn3V7Gl74DomX9CuosdQXUC9RHguZUAAQI5FxCo53zA2iNAoLqAQN3JIECAAIGiCmxdcUVsffjcmLvgL2K7eYcUlUHfBAgMQ+CppTfFsvt/FaN2OilGzXzJMFbIzi0C9ezMSqUECBDotIBAvdPi9iNAIBUCAvVUjEERBAgQINAlgf51D0Us/lb0jhsTc3d9YYzrndalSmxLgEAWBDauXxnLFv0u1m/cHDH/bdEzYecslD2iGgXqI+JzMwECBHItIFDP9Xg1R4BALQGBurNBgAABAgQiti77UWxd+sOYvfOfxYz5hyMhQIDAswSeWHxtPP7Q/8Soea+OUXNfVRghgXphRq1RAgQINC0gUG+azA0ECORBQKCehynqgQABAgRaIdC/fnH0LP1B9GxYHLN3fG5MmbVvK5a1BgECGRdYtfyOePyR66N//Pzon/c30dM7P+MdNVe+QL05L1cTIECgSAIC9SJNW68ECAwKCNQdBgIECBAgsK1A/9M3RTz+oxjdvy5m7XCwYN0BIVBQgSRIX77k5tjSMyFi9quiZ2oxP2tBoF7QfwG0TYAAgQYEBOoNILmEAIH8CQjU8zdTHREgQIBAawT6V94QseJn0bNxRUyfu19MnbN/jBnb15rFrUKAQCoFNm9aE08/dls8uez26B83M2LmK6Jn2qGprLVTRQnUO9W569kAACAASURBVCVtHwIECGRPQKCevZmpmACBFggI1FuAaAkCBAgQyLVA/5p7Ip64IrY+8fuYOH3PmDZzQUyavkeMGj02131rjkBRBLZu2RSrn7w3Vq64P9Y+eU+MmvGCiBkviZ6+PYtCMGSfAnXHgAABAgRqCQjUnQ0CBAopIFAv5Ng1TYAAAQLDEdi6IbY+dU30PH1tbFl5c0yYtntMnrZDTJy6Y0yYvP1wVnQPAQJdElj3zKOx9ulH4pmVS2Ldyvti9LSDo3/q4TFqu+dFjBrfparSua1APZ1zURUBAgTSICBQT8MU1ECAQMcFBOodJ7chAQIECORBYOuG6F91a8Tq2yJW3xVb1i2JcX3zordvRvROmBZje6fF2PGTY/TYiTF6TO/A0+w9PaPz0LkeCKReoL9/SyRPnW/ZvD62bFobmzY8E5vWr4z161bG+jVPxMY1S2P0hB0iJu0dMWn/6JlygBB9iKkK1FN/5BVIgACBrgkI1LtGb2MCBLopIFDvpr69CRAgQCA3AknAvu6h6F+3OHo2PBo9Gx+L/k1PRv+mVdG/ZV3Elg2RhHy+siXwje/cHqe+cb9sFa3a//3l1ejx0TN6QvSMnRI9Y6dH/7g50T9+++iZMD96JuwsQG/inAjUm8ByKQECBAomIFAv2MC1S4DA/woI1J0EAgQIECBAgEB1gT3njom7l26Knp4eRAQKKyBQL+zoNU6AAIG6AgL1ukQuIEAgjwIC9TxOVU8ECBAgQIBAKwT2mjc27np0o0C9FZjWyKyAQD2zo1M4AQIE2i4gUG87sQ0IEEijgEA9jVNREwECBAgQIJAGgSRQv3PJhhg1alQaylEDga4ICNS7wm5TAgQIZEJAoJ6JMSmSAIFWCwjUWy1qPQIECBAgQCAvAntvPy7uWLxeoJ6XgepjWAIC9WGxuYkAAQKFEBCoF2LMmiRAoFJAoO5MECBAgAABAgSqCySB+u2PrIvRo0cjIlBYAYF6YUevcQIECNQVEKjXJXIBAQJ5FBCo53GqeiJAgAABAgRaIbDPDuPjtofXCtRbgWmNzAoI1DM7OoUTIECg7QIC9bYT24AAgTQKCNTTOBU1ESBAgAABAmkQGAjUH1oTo8eMSUM5aiDQFQGBelfYbUqAAIFMCAjUMzEmRRIg0GoBgXqrRa1HgAABAgQI5EVgn/m9ceuDq2OMQD0vI9XHMAQE6sNAcwsBAgQKIiBQL8igtUmAwLYCAnUnggABAgQIECBQXWDf+RPilkWrYszYsYgIFFZAoF7Y0WucAAECdQUE6nWJXECAQB4FBOp5nKqeCBAgQIAAgVYI7LvjhPjTA0/H2LHjWrGcNQhkUkCgnsmxKZoAAQIdERCod4TZJgQIpE1AoJ62iaiHAAECBAgQSIvAfjtOjJvvXxljxwnU0zITdXReQKDeeXM7EiBAICsCAvWsTEqdBAi0VECg3lJOixEgQIAAAQI5Ethvp4lx031Pxbhx43PUlVYINCcgUG/Oy9UECBAokoBAvUjT1isBAoMCAnWHgQABAgQIECBQXWD/nfrij/c+GePGC9SdkeIKCNSLO3udEyBAoJ6AQL2ekJ8TIJBLAYF6LseqKQIECBAgQKAFAvvv3Bc33vNEjB/f24LVLEEgmwIC9WzOTdUECBDohIBAvRPK9iBAIHUCAvXUjURBBAgQIECAQEoEDth5Utxw94oY3ytQT8lIlNEFAYF6F9BtSYAAgYwICNQzMihlEiDQWgGBems9rUaAAAECBAjkR+CAXSbF9Xctj97eCflpSicEmhQQqDcJ5nICBAgUSECgXqBha5UAgf8vIFB3GggQIECAAAEC1QUO3GVyXHfn49E7QaDujBRXQKBe3NnrnAABAvUEBOr1hPycAIFcCgjUczlWTREgQIAAAQItEDhw18lx3R2PRe+EiS1YzRIEsikgUM/m3FRNgACBTggI1DuhbA8CBFInIFBP3UgURIAAAQIECKRE4KBdp8Q1dyyLCQL1lExEGd0QEKh3Q92eBAgQyIaAQD0bc1IlAQItFhCotxjUcgQIECBAgEBuBA7abUpcc9vSmDCxLzc9aYRAswIC9WbFXE+AAIHiCAjUizNrnRIgUCYgUHccCBAgQIAAAQLVBQ7abWpcfdujMVGg7ogUWECgXuDha50AAQJ1BATqjggBAoUUEKgXcuyaJkCAAAECBBoQOHjB1PjDLUtiYt+kBq52CYF8CgjU8zlXXREgQKAVAgL1VihagwCBzAkI1DM3MgUTIECAAAECHRI4eMG0+P0ti6NPoN4hcdukUUCgnsapqIkAAQLpEBCop2MOqiBAoMMCAvUOg9uOAAECBAgQyIzAIbtvF/9z88PRN2lyZmpWKIFWCwjUWy1qPQIECORHQKCen1nqhACBJgQE6k1guZQAAQIECBAolEASqP/u5odjkkC9UHPX7LYCAnUnggABAgRqCQjUnQ0CBAopIFAv5Ng1TYAAAQIECDQg8Jzdp8dvb3owJk2e0sDVLiGQTwGBej7nqisCBAi0QkCg3gpFaxAgkDkBgXrmRqZgAgQIECBAoEMCz9ljelz1x0UxefLUDu1oGwLpExCop28mKiJAgEBaBATqaZmEOggQ6KiAQL2j3DYjQIAAAQIEMiSwcI8ZceWND8TkKQL1DI1NqS0WEKi3GNRyBAgQyJGAQD1Hw9QKAQKNCwjUG7dyJQECBAgQIFAsgYV7zogrb7g/Jk+ZVqzGdUugTECg7jgQIECAQC0BgbqzQYBAIQUE6oUcu6YJECBAgACBBgQO3XNmXHH9fTFlqkC9AS6X5FRAoJ7TwWqLAAECLRAQqLcA0RIECGRPQKCevZmpmAABAgQIEOiMwKF7zYwrrrs3pkzdrjMb2oVACgUE6ikcipIIECCQEgGBekoGoQwCBDorIFDvrLfdCBAgQIAAgewIHLrXrPjNtffE1GkC9exMTaWtFhCot1rUegQIEMiPgEA9P7PUCQECTQgI1JvAcikBAgQIECBQKIHn7j0rfn3N3TF12vRC9a1ZAuUCAnXngQABAgRqCQjUnQ0CBAopIFAv5Ng1TYAAAQIECDQg8Ny9Z8evrr4rpm0nUG+AyyU5FRCo53Sw2iJAgEALBATqLUC0BAEC2RMQqGdvZiomQIAAAQIEOiNw2D6z45d/uDOmbTejMxvahUAKBQTqKRyKkggQIJASAYF6SgahDAIEOisgUO+st90IECBAgACB7Agcts+c+MXv74jtpgvUszM1lbZaQKDealHrESBAID8CAvX8zFInBAg0ISBQbwLLpQQIECBAgEChBA7fd05c/j+3x3bTZxaqb80SKBcQqDsPBAgQIFBLQKDubBAgUEgBgXohx65pAgQIDCnw9jceF7fcdD0lAoUXmD1nXnz7kl/F9BkC9cIfhgIDCNQLPHytEyBAoI6AQN0RIUCgkAIC9UKOXdMECBAYUmDPuWPi2juWUSJAIMLT6U5B4QUE6oU/AgAIECBQU0Cg7nAQIFBIAYF6IceuaQIECNQN1O9ZtpkSAQIECBAIgbpDQIAAAQK1BATqzgYBAoUUEKgXcuyaJkCAgEDdGSBAgACBhgQE6g0xuYgAAQKFFBCoF3LsmiZAQKDuDBAgQIBApUDyyhdPqDsXBAgQIJAICNSdAwIECBCoJSBQdzYIECikgEC9kGPXNAECBIYUEKg7IAQIECBQEhCoOwsECBAgIFB3BggQIFAmIFB3HAgQIECgUkCg7kwQIECAgEDdGSBAgACBegKeUK8n5OcECORSQKCey7FqigABAiMSEKiPiM/NBAgQyJWAJ9RzNU7NECBAoKUCAvWWclqMAIGsCAjUszIpdRIgQKBzAgL1zlnbiQABAmkXEKinfULqI0CAQPcEBOrds7czAQJdFBCodxHf1gQIEEipgEA9pYNRFgECBLogIFDvArotCRAgkBEBgXpGBqVMAgRaKyBQb62n1QgQIJAHAYF6HqaoBwIECLRGQKDeGkerECBAII8CAvU8TlVPBAjUFRCo1yVyAQECBAonIFAv3Mg1TIAAgZoCAnWHgwABAgRqCQjUnQ0CBAopIFAv5Ng1TYAAgSEFBOoOCAECBAiUBATqzgIBAgQICNSdAQIECJQJCNQdBwIECBCoFBCoOxMECBAgIFB3BggQIECgnoAn1OsJ+TkBArkUEKjncqyaIkCAwIgEBOoj4nMzAQIEciXgCfVcjVMzBAgQaKmAQL2lnBYjQCArAgL1rExKnQQIEOicgEC9c9Z2IkCAQNoFBOppn5D6CBAg0D0BgXr37O1MgEAXBQTqXcS3NQECBFIqIFBP6WCURYAAgS4ICNS7gG5LAgQIZERAoJ6RQSmTAIHWCgjUW+tpNQIECORBQKCehynqgQABAq0REKi3xtEqBAgQyKOAQD2PU9UTAQJ1BQTqdYlcQIAAgcIJCNQLN3INEyBAoKaAQN3hIECAAIFaAgJ1Z4MAgUIKCNQLOXZNEyBAYEgBgboDQoAAAQIlAYG6s0CAAAECAnVngAABAmUCAnXHgQABAgQqBQTqzgQBAgQICNSdAQIECBCoJ+AJ9XpCfk6AQC4FBOq5HKumCBAgMCIBgfqI+NxMgACBXAl4Qj1X49QMAQIEWiogUG8pp8UIEMiKgEA9K5NSJwECBDonIFDvnLWdCBAgkHYBgXraJ6Q+AgQIdE9AoN49ezsTINBFAYF6F/FtTYAAgZQKCNRTOhhlESBAoAsCAvUuoNuSAAECGREQqGdkUMokQKC1AgL11npajQABAnkQEKjnYYp6IECAQGsEBOqtcbQKAQIE8iggUM/jVPVEgEBdAYF6XSIXECBAoHACAvXCjVzDBAgQqCkgUHc4CBAgQKCWgEDd2SBAoJACAvVCjl3TBAgQGFJAoO6AECBAgEBJQKDuLBAgQICAQN0ZIECAQJmAQN1xIECAAIFKAYG6M0GAAAECAnVngAABAgTqCXhCvZ6QnxMgkEsBgXoux6opAgQIjEhAoD4iPjcTIEAgVwKeUM/VODVDgACBlgoI1FvKaTECBLIiIFDPyqTUSYAAgc4JCNQ7Z20nAgQIpF1AoJ72CamPAAEC3RMQqHfP3s4ECHRRQKDeRXxbEyBAICUC3zrnS/HlL3wyPnjaZ+Itb39vlAL1b//7V+PMz54ef/fhT8Xb3vX+lFSrDAIECBDopIBAvZPa9iJAgEC2BATq2ZqXagkQaJGAQL1FkJYhQIBAhgXWrH4mDttndkzsmxRjx46LFcsfixkzZ8emTZti7drVcf2dj0ffpMkZ7lDpBAgQIDBcAYH6cOXcR4AAgfwLCNTzP2MdEiBQRUCg7lgQIECAQCLwL2ecFt86+0uxefPmgfA8CdnHjBkTbzv5A/H3p38WEgECBAgUVECgXtDBa5sAAQINCAjUG0ByCQEC+RMQqOdvpjoiQIDAcASSAP3wfefGxo0bBm8fN258XHvHMk+nDwfUPQQIEMiJgEA9J4PUBgECBNogIFBvA6olCRBIv4BAPf0zUiEBAgQ6JXDmGafHeQNPqW+KMWPGxoknfyA+ePoZndrePgQIECCQQgGBegqHoiQCBAikRECgnpJBKIMAgc4KCNQ76203AgQIpFmg/Cl1T6eneVJqI0CAQOcEBOqds7YTAQIEsiYgUM/axNRLgEBLBATqLWG0CAECBHIjkDylfu7ZZ8ZJJ3/Q0+m5mapGCBAgMHwBgfrw7dxJgACBvAsI1PM+Yf0RIFBVQKDuYBAgkAWBrVu3ZKHMXNSYPKX+0b87KT735XO9O72DEx01anQHd7MVAQIEGhcQqDdu5UoCBAgUTUCgXrSJ65cAgQEBgbqDQIBAGgU2bdwYV/zqP+PG638XD963KNav//8flJnGetVEYKQCvb3jY5fdd42Fzz0iXvIXr4qx48aNdEn3EyBAoCUCAvWWMFqEAAECuRQQqOdyrJoiQKCegEC9npCfEyDQaYHfX3V5fOeCs2Lvg+bGwhduFwv2mR59k4WLnZ6D/TorsOaZjXH/nU/Gjb97Iu760+PxxhPeHS844qjOFmE3AgQIVBEQqDsWBAgQIFBLQKDubBAgUEgBgXohx65pAqkV+PEPz4vfXfnzeMMpe8ce+89IbZ0KI9BOgXtveyK+e9Zd8cIXHx3H/9VJ7dzK2gQIEKgrIFCvS+QCAgQIFFZAoF7Y0WucQLEFBOrFnr/uCaRJIHky/b8uOTfe95mFMW16b5pKUwuBjgusfHJ9fOVjN8ZfvuYdnlTvuL4NCRAoFxCoOw8ECBAgUEtAoO5sECBQSAGBeiHHrmkCqRNI3pn+vne+Jk76hwM9mZ666SioWwLJk+rn/vMt8ZV/u8Q71bs1BPsSIBACdYeAAAECBATqzgABAgTKBATqjgMBAmkQ+OVlP4y77v1FvPWD+6ShHDUQSI3A+WfeHnvtcVS87Ji/Tk1NCiFAoFgCAvVizVu3BAgQaEbAE+rNaLmWAIHcCAjUczNKjRDItMBnP3lqHHHcpDjwsLmZ7kPxBFotcMt1y+KqS1fHaZ/8RquXth4BAgQaEhCoN8TkIgIECBRSQKBeyLFrmgABgbozQIBAGgTe8aZXxKe+eUT0TR6XhnLUQCA1Amue2RifeMdV8c2LfpaamhRCgECxBATqxZq3bgkQINCMgEC9GS3XEiCQGwGBem5GqRECmRXYunVLnPDXR8U3/uvYzPagcALtFDj1L38aF17ym3ZuYW0CBAjUFBCoOxw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IQqKdqHIpJoYBAPYVDURKBAgkI1As0bK0SIECgSQGBepNgLidAIB8CAvV8zFEXBLIsIFDP8vTU3gkBgXonlO1BgEAtAYG6s0GAAAECtQQE6s4GAQKFFBCoF3LsmiaQKoFWB+q//cUd8f43nV+zx/d8/BVxwntfnCoDxRAYSkCg7nwQINBNAYF6N/XtTYAAgXQLCNTTPR/VESDQJgGBeptgLUuAQMMCrQ7Uk43v/NPiuPT7N8Q/fO5Vg3Vc8NX/jt32mhMvetm+DdfmQgJpEBCop2EKaiBQXAGBenFnr3MCBAjUExCo1xPycwIEcikgUM/lWDVFIFMC3QzUK59mP/ZvFsY/ff11g35JMH/ScWfF+nWbnmX6rxe9NWbNnTL489K95Wsm1yRfpSfmS9f847u/Hz/9wY0DP0uuSUL+tWs2xN+94Vtx4x8eGNyr/Gn68p+Xvl/aa+78afHty98TX/v0zwbXLV1Tfl9p/3p7NXKAqq1Ruq+ynjPOeUP854XXDPa28P/sFl/+7ttiYt/4wa2GmsVQe/VOGBvnXnpK7Lz7rEG/Wj4z50wZ2K/e3MvnU25RmlXyvcqzUapjn4PmN8LX1DUC9aa4XEyAQIsFBOotBrUcAQIEciQgUM/RMLVCgEDjAgL1xq1cSYBAewS6FagnT6z/4Td3bRPsJt9bdM9j24TqKx5bFRd/6+o4+aMvGwD454/+KI573aFRCk6TnydB9oe/8JeDAXHl0/BJgPvA3Y9t86qZSy64OvY7ZMfBdZIQ98+PO3CbJ+iT7+2655zB+6rtVVlP+d6lIHrVynVx9KsPGVynkb0amXaj9SQ+5WF04nHRWVcN2jczi0rr8v4braeRuVf2X7l28ucVjz0Tex+4w8ClyZ9Pe8d34rPffGOUgvtGDBu5RqDeiJJrCBBol4BAvV2y1iVAgED2BQTq2Z+hDggQGIaAQH0YaG4hQKClAt0I1JOg+YKv/Hec8L4Xb/OUdK3AfKhAPbmnPMSu9rqZyu8lgfJH337RwJPVSTCfhLFvOfprsWzxymfZlj/NXe26yiejy2spBfLJq25KgX6jezUy5EYD7GStyvfWl36hkDxZ3sws6gXqlY7lPs3OvXytSudqjqUn8wXqjZwe1xAgkBUBgXpWJqVOAgQIdF5AoN55czsSIJACAYF6CoagBAIFF8hDoF4eLH/9Mz/f5gn2ZLyV4WsSkr/gpfvEYS/afTBQrwyKqx2LRgPsUoBeetq+/An5amsM9wg2U0/lu+tLwf+hf7ZgRIF6ee316mkmUK80KX8CfeKk8fHxk78XJ33wpYN/wyBZ+wsf/q9IXjcjUB/uiXIfAQJpFBCop3EqaiJAgEA6BATq6ZiDKggQ6LCAQL3D4LYjQOBZAt0I1JMiqn1IafmT5KUnqJcvWxW/ufSWwdfAVL5ipdRQElqf9dnLY68Dtt/mlTG1Rl75ypeknuSr/EnupJ5zz/x1fPrs1w88SV8vMC71dfkPb9qmjspXzjSyVyNHtdF6Lj7/DwPveC8FzZX31ZtFqZZ6vwxotJ7KD6et9rcKqvVfmn3y7vzK17skPVT22YhhI9d45UsjSq4hQKBdAgL1dslalwABAtkXEKhnf4Y6IEBgGAIC9WGguYUAgZYKtDpQL//AydLrUpInh0sfAlrtwzpLDZW/siMJSJOnxkvfS55KLv/Q0PJ3gif3N/KEcrUP1yxfp/LDMMvrKf8QzOT7Z//wnfGZ9188+EGfyTpJ8J/0Wf6amFIfSY3lH7o61F6NDLiRepKn0pP9167eEN8557eDH+5a+fqUai7lvVf7+VAfIFvLp9aHv5bvNdQrcco/JLbyg02PfPl+8czT6+L2mx4ZfJVPI46NXCNQb0TJNQQItEtAoN4uWesSIEAg+wIC9ezPUAcECAxDQKA+DDS3ECDQUoFWB+otLa7OYuUheimwr3xXeCfrSeNe1Z4+T2Odaa5JoJ7m6aiNQP4FBOr5n7EOCRAgMFwBgfpw5dxHgECmBQTqmR6f4gnkQiDLgXoygNKT3uVPhediMC1qQqA+ckiB+sgNrUCAwPAFBOrDt3MnAQIE8i4gUM/7hPVHgEBVAYG6g0GAQLcFsh6od9svzfuXv1am8jUvaa47bbUJ1NM2EfUQKJaAQL1Y89YtAQIEmhEQqDej5VoCBHIjIFDPzSg1QiCzAgL1zI5O4R0SEKh3CNo2BAhUFRCoOxg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N4x5teEZ/65hHRN3lc6mpTEIFuCqx5ZmN84h1XxTcv+lk3y7A3AQIFFhCoF3j4WidAgEAdAYG6I0KAQCEFBOqFHLumCaRO4HOffHe86Li+OPCwuamrTUEEuilwy3XL4qpLV8dpn/xGN8uwNwECBRYQqBd4+FonQICAQN0ZIECAwLMFBOpOBQECaRD4xWX/N+6+99fx1g/uk4Zy1EAgNQLnn3ln7LXHS+Jlx7wuNTUphACBYgkI1Is1b90SIECgGQFPqDej5VoCBHIjIFDPzSg1QiDTAps2boz3vfM1cdI/HBh77D8j070onkCrBO697Yk4959via/82yUxdpzXIbXK1ToECDQnIFBvzsvVBAgQKJKAQL1I09YrAQKDAgJ1h4EAgbQI/P6qy+K/Ljk/3veZhTFtem9aylIHga4IrHxyfXzlYzfGcKhOrQAAIABJREFUX77mpHjBEUd3pQabEiBAIBEQqDsHBAgQIFBLQKDubBAgUEgBgXohx65pAqkV+MkPz4/fXnlZvOGUvT2pntopKazdAsmT6d8966544ZEvj+NffWK7t7M+AQIEhhQQqDsgBAgQICBQdwYIECBQJiBQdxwIEEibQPKk+ncu+LfY+6C5sfCF28WCfaZH32Svu0jbnNTTWoE1z2yM++98Mm783VNx15+WxRtPOMWT6a0lthoBAsMUEKgPE85tBAgQKICAJ9QLMGQtEiDwbAGBulNBgEAaBZJ3ql/xqx/FH6//bSy674FYv35DGstUE4GWCfT2jo9ddt81Dn3uS+LFf3Gcd6a3TNZCBAiMVECgPlJB9xMgQCC/AgL1/M5WZwQIDCEgUHc8CBAgQIAAAQIECBCoJSBQdzYIECBAoJaAQN3ZIECgkAIC9UKOXdMECBAgQIAAAQIEGhIQqDfE5CICBAgUUkCgXsixa5oAAYG6M0CAAAECBAgQIECAQC0BgbqzQYAAAQK1BATqzgYBAoUUEKgXcuyaJkCAAAECBAgQINCQgEC9ISYXESBAoJACAvVCjl3TBAgI1J0BAgQIECBAgAABAgRqCQjUnQ0CBAgQqCUgUHc2CBAopIBAvZBj1zQBAgQIECBAgACBhgQE6g0xuYgAAQKFFBCoF3LsmiZAQKDuDBAgQIAAAQIECBAgUEtAoO5sECBAgEAtAYG6s0GAQCEFBOqFHLumCRAgQIAAAQIECDQkIFBviMlFBAgQKKSAQL2QY9c0AQICdWeAAAECBAgQIECAAIFaAgJ1Z4MAAQIEagkI1J0NAgQKKSBQL+TYNU2AAAECBAgQIECgIQGBekNMLiJAgEAhBQTqhRy7pgkQEKg7AwQIECBAgAABAgQI1BIQqDsbBAgQIFBLQKDubBAgUEgBgXohx65pAgQIECBAgAABAg0JCNQbYnIRAQIECikgUC/k2DVNgIBA3RkgQIAAAQIECBAgQKCWgEDd2SBAgACBWgICdWeDAIFCCgjUCzl2TRMgQIAAAQIECBBoSECg3hCTiwgQIFBIAYF6IceuaQIEBOrOAAECBAgQIECAAAECtQQE6s4GAQIECNQSEKg7GwQIFFJAoF7IsWuaAAECBAgQIECAQEMCAvWGmFxEgACBQgoI1As5dk0TICBQdwYIECBAgAABAgQIEKglIFB3NggQIECgloBA3dkgQKCQAgL1Qo5d0wQIECBAgAABAgQaEhCoN8TkIgIECBRSQKBeyLFrmgABgbozQIAAAQIECBAgQIBALQGBurNBgAABArUEBOrOBgEChRQQqBdy7JomQIAAAQIECBAg0JCAQL0hJhcRIECgkAIC9UKOXdMECAjUnQECBAgQIECAAAECBGoJCNSdDQIECBCoJSBQdzYIECikgEC9kGPXNAECBAgQIECAAIGGBATqDTG5iAABAoUUEKgXcuyaJkBAoO4MECBAgAABAgQIECBQS0Cg7mwQIECAQC0BgbqzQYBAIQUE6oUcu6YJECBAgAABAgQINCQgUG+IyUUECBAopIBAvZBj1zQBAgJ1Z4AAAQIECBAgQIAAgVoCAnVngwABAgRqCQjUnQ0CBAopIFAv5Ng1TYAAAQIECBAgQKAhAYF6Q0wuIkCAQCEFBOqFHLumCRAQqDsDBAgQIECAAAECBAjUEhCoOxsECBAgUEtAoO5sECBQSAGBeiHHrmkCBAgQIECAAAECDQkI1BtichEBAgQKKSBQL+TYNU2AgEDdGSBAgAABAgQIECBAoJaAQN3ZIECAAIFaAgJ1Z4MAgUIKCNQLOXZNEyBAgAABAgQIEGhIQKDeEJOLCBAgUEgBgXohx65pAgQE6s4AAQIECBAgQIAAAQK1BATqzgYBAgQI1BIQqDsbBAgUUkCgXsixa5oAAQIECBAgQIBAQwIC9YaYXESAAIFCCgjUCzl2TRMgIFB3BggQIECAAAECBAgQqCUgUHc2CBAgQKCWgEDd2SBAoJACV960OH545X1x4J7z4shDdy+kgaYJECBAgAABAgQIEKgucOUN98Ut9yyNVx+5exx5yHxMBAgQIEBgUECg7jAQIFBIgXsfWRlfveTmmDGtL974iucU0kDTBAgQIECAAAECBAhUF/jOz/4YT6xcE+99zcGxx47TMBEgQIAAAYG6M0CAAIFPnHt1PPXMhnjFn+0Tu+80EwgBAgQIECBAgAABAgTivodXxM/+587YbvL4+NRJzydCgAABAgS2EfCEugNBgEBhBUqvfembMC7+6s8PiO2mTCyshcYJECBAgAABAgQIEIh4atXa+M/f3Bpr1m30uhcHggABAgSqCgjUHQwCBAot8O8/uS1uuX9FJKH6EQsXeFK90KdB8wQIECBAgAABAkUWSJ5Mv+rG+wfC9AMXzIy3v3L/InPonQABAgRqCAjUHQ0CBAotsHVrf5z309sHQvXkK3mn+g6zp8SE8eMK7aJ5AgQIECBAgAABAkURWLdhYyx5fNXAO9OTryRMP/HY/WLUqJ6iEOiTAAECBJoQEKg3geVSAgTyK5C8/uWKGx8ZeKe6LwIECBAopsB1v7ggDnvZCcVsXtcECBAgMPDO9Jcs3DGOPGQ+DQIECBAgUFNAoO5wECBAoEzg3kdWxpIVq2Pths1cCBAgQKBgAsc8f9e47OpFBetauwQIECAwcfyY2GHmpNhjx2kwCBAgQIBAXQGBel0iFxAgQIAAAQIECBRBoKenJ/r7+4vQqh4JECBAgAABAgQIEBimgEB9mHBuI0CAAAECBAgQyJeAQD1f89QNAQIECBAgQIAAgXYICNTboWpNAgQIECBAgACBzAkI1DM3MgUTIECAAAECBAgQ6LiAQL3j5DYkQIAAAQIECBBIo4BAPY1TURMBAgQIECBAgACBdAkI1NM1D9UQIECAAAECBAh0SUCg3iV42xIgQIAAAQIECBDIkIBAPUPDUioBAgQIECBAgED7BATq7bO1MgECBAgQIECAAIG8CAjU8zJJfRAgQIAAAQIECIxIQKA+Ij43EyBAgAABAgQIECiEgEC9EGPWJAECBAgQIECAQD0BgXo9IT8nQIAAAQIECBAgQECg7gwQIECAAAECBAgQiAiBumNAgAABAgQIECBAgEA9AYF6PSE/J0CAAAECBAgQKISAQL0QY9YkAQIECBAgQIAAgREJCNRHxOdmAgQIECBAgACBvAgI1PMySX0QIECAAAECBAgQaJ+AQL19tlYmQIAAAQIECBDIkIBAPUPDUioBAgQIECBAgACBLgkI1LsEb1sCBAgQIECAAIF0CQjU0zUP1RAgQIAAAQIECBBIo4BAPY1TURMBAgQIECBAgAABAgQIECBAgAABAgQIpE5AoJ66kSiIAAECBAgQIECAAAECBAgQIECAAAECBNIoIFBP41TURIAAAQIECBAgQIAAAQIECBAgQIAAAQKpExCop24kCiJAgAABAgQIECBAgAABAgQIECBAgACBNAoI1NM4FTURIECAAAECBAgQIECAAAECBAgQIECAQOoEBOqpG4mCCBAgQIAAAQIECBAgQIAAAQIECBAgQCCNAgL1NE5FTQQIECBAgACBDgq85S1viQsvvHCbHXfaaae45pprBr73vOc9Lx5++OF485vfHN/+9rcHvveFL3whPvKRjwz88+mnnx7/8R//MXBN+Vf59cn3ly5dOrhW8ufKn1966aXxyle+8lmdl2qZN29eTZXVq1fHscceG4sWLYqvf/3r8brXvS7Wrl07cP1PfvKTOO644wb+ubKGiRMnxm9/+9tYuHDhwM9vvPHGeNGLXjR4b2nD0hqlGsvvK1mUvrf99ttv02d50ck6hx56aFXT0nWlXq666qpn9fv5z38+PvzhDw98v3Ju5X02skblNZUWHTyCtiJAgAABAgQIECCQGQGBemZGpVACBAgQIECAQPsE3vOe98QJJ5wwGCwnwXHylQTRSch8/fXXx7ve9a5tCii/Jgmqk4D9G9/4RkyaNGnguo9//ONxyimnRBKEJz9/+ctfHuedd97gHkkQfccddwyG9Mk95Xslge+pp54aSYg8VJheXlQSMl955ZUDvwxI7knWeNOb3jRQSxKaV/aZ1PX6178+vve979Xco7K3pO+k7lKwXdlr8udk36TuxCTxSHrdd999B4P9WqaV9z7zzDNx1llnxac//emo3Df5c+kXBZV9lu9fa43kmhtuuCGOPPLIAcJGLNp3Aq1MgAABAgQIECBAIBsCAvVszEmVBAgQIECAAIG2ClQ+7XzEEUfET3/604EwuPKp7dIT40kYm3wloW7lk9/J98ufpq4MlEvNlIfuyfdGGqhXBublax5//PFDPjleCqeTe8o9Kp/crgz6qwXsjQTq5U/Cl+/RSBie1Fj+twSSPw9njcq5N/K3Adp6EC1OgAABAgQIECBAIOUCAvWUD0h5BAgQIECAAIFOCFR7Qv3MM88cCNXvvvvubZ5QT0LvCy64II466qhtAvXKJ9STsDZ5Kjt5krtTgXplQF8K1JN6TzvttGc9Rd+IbbUnt0sGn/vc56o+Rd9IoF7+1H+1J/yT2pLvl55QL681CfEvueSSbZ7ur/bLhKHWSGaSfJWetB/O3whoxM81BAgQIECAAAECBPIkIFDP0zT1QoAAAQIECBAYpkBlGFseCFcG6qUnspOwPPkqPaFeGaiXP21eLRguhdJf+9rXBqsur2M4AW8S4idfpXe9J/98zjnnxHOf+9yBV75UhsiNclUL6pNap06dGocffvjgq1dKNsn74cs96r3ypdlAvXK9ZN/kvfHl74Mv9VYrlK+cebJmEt6XXpfTqI3rCBAgQIAAAQIECBRJQKBepGnrlQABAgQIECBQRaDah5Iml1V+gGbp1uS1IMmHhyYf/pl81fpQ0srXh1S+oqT857U+kDRZv5nXkCTB98qVKwdrS+6v/PDTav2WPtCzssZSz+Wvryl9L/mFQPJu84suumjwvfFDfWjpUKaln9X68NTk5+U1VH6gaPKKnmnTpsWvfvWrwVC93mt4Kn+evBInsUs+2FWo7j8VBAgQIECAAAECBKoLCNSdDAIECBAgQIAAga4LVHsPeamoak+H1yq4mWuH03T5U/MXXnjhNh80Opz13EOAAAECBAgQIECAQLYEBOrZmpdqCRAgQIAAAQIEhhDoRKB+7LHHxlVXXfWsJ98NhgABAgQIECBAgACB/AsI1PM/Yx0SIECAAAECBHIvUO0VKMkHqk6aNCn3vWuQAAECBAgQIECAAIHOCQjUO2dtJwIECBAgQIAAAQIECBAgQIAAAQIECBDIsIBAPcPDUzoBAgQIECBAgAABAgQIECBAgAABAgQIdE5AoN45azsRIECAAAECBAikWKCnpyf6+/tTXKHSCBAgQIAAAQIECBDotoBAvdsTsD8BAgQIECBAgEAqBATqqRiDIggQIECAAAECBAikWkCgnurxKI4AAQIECBAgQKBTAgL1TknbhwABAgQIECBAgEB2BQTq2Z2dygkQIECAAAECBFooIFBvIaalCBAgQIAAAQIECORUQKCe08FqiwABAgQIECBAoDkBgXpzXq4mQIAAAQIECBAgUEQBgXoRp65nAgQIECBAgACBZwkI1B0KAgQIECBAgAABAgTqCQjU6wn5OQECBAgQIECAQCEEBOqFGLMmCRAgQIAAAQIECIxIQKA+Ij43EyBAgAABAgQI5EVAoJ6XSeqDAAECBAgQIECAQPsEBOrts7UyAQIECBAgQIBAhgQE6hkallIJECBAgAABAgQIdElAoN4leNsSIECAAAECBAikS0Cgnq55qIYAAQIECBAgQIBAGgUE6mmcipoIECBAgAABAgQ6LiBQ7zi5DQkQIECAAAECBAhkTkCgnrmRKZgAAQIECBAgQKAdAgL1dqhakwABAgQIECBAgEC+BATq+ZqnbggQIECAAAECBIYpIFAfJpzbCBAgQIAAAQIECBRIQKBeoGFrlQABAgQIECBAoLaAQN3pIECAAAECBAgQIECgnoBAvZ6QnxMgQIAAAQIECBRCQKBeiDFrkgABAgQIECBAgMCIBATqI+JzMwECBAgQIECAQJYFHnroocHyd9lll3jwwQcH/7zzzjtnuTW1EyBAgAABAgQIECDQBgGBehtQLUmAAAECBAgQIJB+gfPOOy9OPvnkGD9+/ECxmzZtirFjxw7884YNG+Lss8+OE088Mf2NqJAAAQIECBAgQIAAgY4JCNQ7Rm0jAgQIECBAgACBNAk888wzMWvWrIHwvPIrCdmXL18ekydPTlPJaiFAgAABAgQIECBAoMsCAvUuD8D2BAgQIECAAAEC3RP4p3/6p/jiF78Ya9asGSyir68vPvShD8U//uM/dq8wOxMgQIAAAQIECBAgkEoBgXoqx6IoAgQIECBAgACBTggkT6nPnj071q9fP7idp9M7IW8PAgQIECBAgAABAtkUEKhnc26qJkCAAAECBAgQaJFA+VPqnk5vEaplCBAgQIAAAQIECORUQKCe08FqiwABAgQIECBAoDGB8qfUe3t74/HHH/fu9MboXEWAAAECBAgQIECgcAIC9cKNXMMECBAgQIAAAQKVAslT6p/5zGfiYx/7mHenOx4ECBAgQIAAAQIECNQUEKg7HAQIECBAgAABAoUXSJ5Sf9nLXha/+MUvPJ1e+NMAgAABAgQIECBAgEBtAYG600GAAAECBAgUWmDxvY/FA7c+EksfeDxWPbkmNm/cXGgPzRMoqsCYcWNiyvS+mLfb7NjtgB1j/h5zikqhbwIECBAgQIAAgSEEBOqOBwECBAgQIFBIgSRIv+7nt8SGdRtj7i6zYsa8aTFpal+MGTu6kB6aJlB0gc2btsTqp9fEE0tXxrIHl8f4CePisJcfKFgv+sHQPwECBAgQIECgQkCg7kgQIECAAAEChRO48de3xy2/uzv2PnS32GHB3ML1r2ECBOoLLLl/Wdx1wwNx4Av3ioUv3a/+Da4gQIAAAQIECBAohIBAvRBj1iQBAgQIECBQErj6sptj8d3L4qAX7RO9E8eDIUCAQE2B9Ws3xJ9+e2fM32tuPP+Yg0kRIECAAAECBAgQCIG6Q0CAAAECBAgURuCOa+6PP111Vxx+9MFe7VKYqWuUwMgEklfBXHv5zXHQEXvHvs9bMLLF3E2AAAECBAgQIJB5AYF65keoAQIECBAgQKARgXWr18dFn700Dj/6oJg2c0ojt7iGAAECAwIrV6yKay//U7zptONiwqReKgQIECBAgAABAgUWEKgXePhaJ0CAAAECRRJIXvWyavnq2Oew3YvUtl4JEGiRwJ3X3RdTZk3y6pcWeVqGAAECBAgQIJBVAYF6VienbgIECBAgQKApgQs++Z9x2MsOjklTJzZ1n4sJECCQCKx+em1c94ub44RP/hUQAgQIECBAgACBAgsI1As8fK0TIECAAIGiCDz20Iq44vvXxguOW1iUlvVJgEAbBH5/6Y3xktcdHnN2ntmG1S1JgAABAgQIECCQBQGBehampEYCBAgQIEBgRALJh5Euum1xHPB/9hrROm4mQKDYArf+4e7Ydf/5Ppy02MdA9wQIECBAgEDBBQTqBT8A2idAgAABAkUQuPHXt8dTy1bFns/ZtQjt6pEAgTYJ3PPHRbHd3Cmx8KX7tWkHyxIgQIAAAQIECKRdQKCe9gmpjwABAgQIEBixwA2/vC1WLl8dex6yy4jXsgABAsUVuOemB2ParElx6FH7FxdB5wQIECBAgACBggsI1At+ALRPgAABAgSKICBQL8KU9Uig/QIC9fYb24EAAQIECBAgkHYBgXraJ6Q+AgQIECBAYMQCAvURE1qAAIGIEKg7BgQIECBAgAABAgJ1Z4AAAQIECBDIvYBAPfcj1iCBjggI1DvCbBMCBAgQIECAQKoFBOqpHo/iCBAgQIAAgVYICNRboWgNAgQE6s4AAQIECBAgQICAQN0ZIECAAAECBHIvIFDP/Yg1SKAjAgL1jjDbhAABAgQIECCQagGBeqrHozgCBAgQIECgFQIC9VYoWoMAAYG6M0CAAAECBAgQICBQdwYIECBAgACB3AsI1HM/Yg0S6IiAQL0jzDYhQIAAAQIECKRaQKCe6vEojgABAgQIEGiFQKcC9ceXPxbHv/6YeHTpkmeV/bznPj++ddZ/RN/Evla0ZA0CBLogIFDvArotCRAgQIAAAQIpExCop2wgyiFAgAABAgRaL9CpQL1U+SfOOD1e+6q/iQP2O3CwmbPP+3rce/898aXPfrX1DVqRAIGOCAjUO8JsEwIECBAgQIBAqgUE6qkej+IIECBAgACBVgikIVBPnl5/z4dOjq998eyYPWvOQFtr1q6Jt53yt3HN9VcPtvmRD5weJ5/47sE/f+C098YPf3xxJN/fY8GeceKpbxn82Xnf+Ha89MijtiGqXHNC74S4+MIfbRPuJzcM9TR9ad1fX/nLbfarnEXldeV7ldfx6uNfu80vEir33n7eDvHj71026FK+T6n/0vfe8873xaPLHo2PvP/0gesrf15+b/m65b1U1jOcMzaUX7JeZU/15lLtLJTqqqy30bmU7q+8vnK9Rs9YrZmW1q88a/V6TupLftH0+S+dUXME9XpvxSybmb9AvRkt1xIgQIAAAQIE8ikgUM/nXHVFgAABAgQIlAmkIVCvfEK9FDa+/YR3bROKJ+Fm8lX+JHsSWP7LV74QU6dOHXxtTLX7SyHvpz/22cE1q30vWT/Z5xVHHTt4XbLe33343fHed71/MHxP9k2eqk8C/spfCCT9JAF/KdCv/HOyR3LP5//1jPj0xz43+KqbW2+/Jd7x3rfGN796/uA+1b5XqjHZo/IXDFdf94fBAL78bwMk9f7slz8dsEv6+fhnPjoYvJfC2+R/y9cbyb8oSd0X/+gH8anTtw2EK/+GQjNzqeZY+b1m53Ll767Y5nVDyXqV32vmjFXOtGRbfh6a6Tm5v7yn0kwqfavVXe17I5lpvXsF6vWE/JwAAQIECBAgkH8BgXr+Z6xDAgQIECBQeIFOB+rVnpqufId6tQCxNKiLfnBhHLT/wdsE2/9+wTnPegd7ZWhcLYytFmxXC5s7FahXex1OUmNleDqUT/mBzkKg3uhcqgXTpbA5+d/SLy8aDdSr/UKjZFctpG/kjNVas5FfsFQ7i6V66gXqzfTSzv/gCdTbqWttAgQIECBAgEA2BATq2ZiTKgkQIECAAIERCHQ6UK8WGieB4bs/+K7B16/Ue9VF+etchgqXS3vttuuCZz2RXSt4Tr6fhP7lT3+3IlCv9uqO8l8kDBWKNvrLgcpj0GygXlnjSF4Z0sgT6tV+eTHUXKqdi6F+GTPU3xwY6tw08wuMcuNGXhXUbM+lXxqU/jZEyae8xmZ6GcF/KureKlCvS+QCAgQIECBAgEDuBQTquR+xBgkQIECAAIE0BOql0LD0SpIkOE2+Gnn9SDsC9Wrv7K71vvWkzmrvgC8/WY288qUdgXp5DeWvfKl26quZNzOHyjXbFaiXvzqldG6qPT1eby7NhNCNnLHkQ3YbeUJdoO6/uQQIECBAgAABAnkWEKjnebp6I0CAAAECBAYE0hKolwewyT9/9Zx/jS9/4euD7xevNa4k7GzkdRzNvFqk8r3l1Z5QL6+nFYF6sl4zr3wp/fKh0WM8nEC9VijeyJ6NBOrJOs3Mpdq1QwXUQ82lmdekNHrGGgnUm+259EuDyifUK89ftXe3D7VXIzNs9hpPqDcr5noCBAgQIECAQP4EBOr5m6mOCBAgQIAAgQqBNATq1T5EtPKDSpOyq11X7QMjqwWJtcLVyg8grXZdpwL1ar9IqLZ3yeHIF75km6f4k/tf++ZXxdfPPGebD3MthbJDhfDdeEI9qavRudQKh4cbqJfWS/63/G9CVJtBM2es0Q8lfc+HTo6vffHsmD1rzuC/kZVnsfSDRt6ZX21+zfxiqhX/YRSot0LRGgQIECBAgACBbAsI1LM9P9UTIECAAAECDQh0KlAf6v3SSZkf+cDpz3rFS7V3Zpe/P70UFCdP7yavAjnx1LcMdlzt/d+lwHnd+nWD15XvW6rxza8/YbCWyrrL96+2XrJw6ZrKV8eUakoC0lKtla+SKf9ZqcjKnkvfr/yA1+3n7RA//t5l24S01Qwrr6u2Z7JH5fvJGzhOA5eU71naK/n+8a8/Jh5dumTgmnL3enOp9gqe8loqferNpfzeRgxLgfZQZ6zaTJN397/tlL+Na66/emDL8jNZr+dKx1LNQ73XvpFeGp3hcK4TqA9HzT0ECBAgQIAAgXwJCNTzNU/dECBAgAABAlUEOhWotwu/kad327W3dYsh4Iw1NmeBemNOriJAgAABAgQI5FlAoJ7n6eqNAAECBAgQGBAQqDsIBIYWEKg3dkIE6o05uYoAAQIECBAgkGcBgXqep6s3AgQIECBAIPOBeuUrLoZ6HYZxExiOgDPWuJpAvXErVxIgQIAAAQIE8iogUM/rZPVFgAABAgQIDApk/Ql1oyRAIB0CAvV0zEEVBAgQIECAAIFuCgjUu6lvbwIECBAgQKAjAgL1jjDbhEDuBQTquR+xBgkQIECAAAECdQUE6nWJXECAAAECBAhkXUCgnvUJqp9AOgQE6umYgyoIECBAgAABAt0UEKh3U9/eBAgQIECAQEcEBOodYbYJgdwLCNRzP2INEiBAgAABAgTqCgjU6xK5gAABAgQIEMi6gEA96xNUP4F0CAjU0zEHVRAgQIAAAQIEuikgUO+mvr0JECBAgACBjggI1DvCbBMCuRcQqOd+xBokQIAAAQIECNQVEKjXJXIBAQIECBAgkHUBgXrWJ6h+AukQEKinYw6qIECAAAECBAh0U0Cg3k19exMgQIAAAQIdERCod4TZJgRyLyBQz/2INUiAAAECBAgQqCsgUK9L5AICBAgQIEAg6wIC9axPUP0E0iEgUE/HHFSdSEGfAAAKCElEQVRBgAABAgQIEOimgEC9m/r2JkCAAAECBDoiIFDvCLNNCOReQKCe+xFrkAABAgQIECBQV0CgXpfIBQQIECBAgEDWBQTqw5vg2ed9PT7/pTMGbt5+3g7x4+9dFn19k+Jtp/xtXHP91fGRD5wer37la+P41x8TTz31ZFx84Y/i/O+cGz/88cXb3DN71pxtCnh8+WMD9zy6dEnV69asXTO4R2Xlrz7+tfGlz351m29XXj+hd8JALQfsd+Dgdb++8pdx4qlvqQlx3je+HS898qiBn1fbP+n15BPfPXh/uc3znvv8+NZZ/xEPLLo/XvvmV8W69euisobK/UueJZvyPct7LN1XWi8poNYeHzjtvQP2lWuX11oOUKq7b2Lf8A5IAe8SqBdw6FomQIAAAQIECFQICNQdCQIECBAgQCD3AgL14Y/41ttviYt/9IP41On/G6wnoe0eC/Yc+L97779nMGT+xBmnx6+uuDze/Ia3Dn4vufdDH/9AXPhv34lScJx87x3vfWt886vnDwbe1b6X7JUEwck+paC72vdK4fynP/bZweuqfS8Jpkv1Jj9/z4dOjq998eyBusr3KQXbbz/hXdvsm/SdfJWH+eVrloQr106+n1z37xecMxC6l8Lraj0n937+X8+IT3/sc4PX1eq5vP7SHskvDCp/4ZDs89Vz/jW+/IWvD66Z1POzX/70Wb+YGP4pKc6dAvXizFqnBAgQIECAAIFaAgJ1Z4MAAQIECBDIvYBAffgjLg/Uk+A5CaWTULkyTC4F7eVPcSe7VgbySfD+2lf9zTZPj1e7rlagnuybfJVC9mqhe/LzynC60UC9Wkhe0rvoBxfGQfsfPFh7I4F6EtB//DMfjY+8//TBXyqUh+8Xfv+C+Pv3fHjgW8MN1Evh/KnveF/cc9/dg7/8KAXt5b/4KH1PoD68fycE6sNzcxcBAgQIECBAIE8CAvU8TVMvBAgQIECAQFUBgfrwD0YS1pZeMVL5KpHyVWsF5eUh8Zo1q6s+gZ2sUy14rvaqkvLXlAwVVidrltfUaKBe6/UopV7LXw1T+cuC0tPtDy9+eOD1OMnT75Wvt6mcRHk/Q11bvm/5U/ClV/AkT9TPmTV3m79NkOxV7W8JeEJ9+P8+CNSHb+dOAgQIECBAgEBeBATqeZmkPggQIECAAIGaAgL14R+O8tC41qtZKsPr8t1GGqhXvvKl/PUpyT61nv6uV1PlK1NKNSeBevJV+aR9NcFq71o/4xNfiEt//qPB18lUewVMrWkM5wn1H/7k4sG/NVAZ8Jf2qfb++Grvoh/+KSnOnQL14sxapwQIECBAgACBWgICdWeDAAECBAgQyL2AQH34I64MaWs93dypV75UPpXe6CtfKkP+WoF6tXeON6NXLUBPbF5x1LHbvJO92prNBurHvfxVA+F96d3stQL1yve/e0K9mYlue61Affh27iRAgAABAgQI5EVAoJ6XSeqDAAECBAgQqCkgUB/+4aj1WpPKD+2s9qGk1V7JUi2wTq77uw+/O977rvdv8271amF55Zq1ngAfKsSu99R4+bviS3K1Pqy0Urba2sn33vzON8YXP/2lbfqr/LDSZgL1419/TDz11JNx8YU/2ubDXcs/QDaprdoT9wL14f/7IFAfvp07CRAgQIAAAQJ5ERCo52WS+iBAgAABAgQE6i0+A+XvEy9/f3rpverJdqVAt/S+8vO/c2788McXD1ZS/u7v0jervYKk/Lpqr1Ipb61yzfL3vJeu+8gHTn/Wa1uqXZdcX63Gau9Sr3Zdab/K6yf0Ttgm7K72fvTy96eXm5Tu3W3XBfG2U/42rrn+6oFtkte0vPWNJw2+0768x2qzSl4Hc+H3Lhh8n3spYP/8l84YWK98/xYfndwuJ1DP7Wg1RoAAAQIECBBoWECg3jCVCwkQIECAAIGsCnhCvf2Tq/WhpO3f2Q4EOicgUO+ctZ0IECBAgAABAmkVEKindTLqIkCAAAECBFomIFBvGWXNhQTq7Te2Q/cFBOrdn4EKCBAgQIAAAQLdFhCod3sC9idAgAABAgTaLiBQbx9xtVeZDPVqlPZVYmUC7RcQqLff2A4ECBAgQIAAgbQLCNTTPiH1ESBAgAABAiMWEKiPmNACBAhEhEDdMSBAgAABAgQIEBCoOwMECBAgQIBA7gUE6rkfsQYJdERAoN4RZpsQIECAAAECBFItIFBP9XgUR4AAAQIECLRCQKDeCkVrECAgUHcGCBAgQIAAAQIEBOrOAAECBAgQIJB7AYF67kesQQIdERCod4TZJgQIECBAgACBVAsI1FM9HsURIECAAAECrRAQqLdC0RoECAjUnQECBAgQIECAAAGBujNAgAABAgQI5F5AoJ77EWuQQEcEBOodYbYJAQIECBAgQCDVAgL1VI9HcQQIECBAgEArBATqrVC0BgECAnVngAABAgQIECBAQKDuDBAgQIAAAQK5F7jx17fHU8tWxZ7P2TX3vWqQAIH2Cdzzx0Wx3dwpsfCl+7VvEysTIECAAAECBAikWkCgnurxKI4AAQIECBBohcAd19wfi25bHAf8n71asZw1CBAoqMCtf7g7dt1/fuz7vAUFFdA2AQIECBAgQICAQN0ZIECAAAECBHIv8NhDK+KK718bLzhuYe571SABAu0T+P2lN8ZLXnd4zNl5Zvs2sTIBAgQIECBAgECqBQTqqR6P4ggQIECAAIFWCVzwyf+Mw152cEyaOrFVS1qHAIECCax+em1c94ub44RP/lWButYqAQIECBAgQIBApYBA3ZkgQIAAAQIECiFw9WU3x6rlq2Ofw3YvRL+aJECgtQJ3XndfTJk1KZ5/zMGtXdhqBAgQIECAAAECmRIQqGdqXIolQIAAAQIEhiuwbvX6uOizl8bhRx8U02ZOGe4y7iNAoIACK1esimsv/1O86bTjYsKk3gIKaJkAAQIECBAgQKAkIFB3FggQIECAAIHCCCQfTvqnq+6Kw48+OMaMHV2YvjVKgMDwBTZv2hLXXn5zHHTE3j6MdPiM7iRAgAABAgQI5EZAoJ6bUWqEAAECBAgQaEQgefXL4ruXxUEv2id6J45v5BbXECBQUIH1azfEn357Z8zfa65XvRT0DGibAAECBAgQIFApIFB3JggQIECAAIHCCdz469vjlt/dHXsfulvssGBu4frXMAEC9QWW3L8s7rrhgTjwhXvFwpfuV/8GVxAgQIAAAQIECBRCQKBeiDFrkgABAgQIEKgUWHzvY3Hdz2+JDes2xtxdZsWMedNi0tQ+r4JxVAgUVCB5tcvqp9fEE0tXxrIHl8f4CePisJcfGPP3mFNQEW0TIECAAAECBAhUExCoOxcECBAgQIBAoQWSYP2BWx+JpQ88HqueXBObN24utIfmCRRVYMy4MTFlel/M22127HbAjoL0oh4EfRMgQIAAAQIE6gj8Pw1h1he+q3j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data:image/png;base64,iVBORw0KGgoAAAANSUhEUgAABdQAAAKmCAYAAABE/By5AAAAAXNSR0IArs4c6QAAWZB0RVh0bXhmaWxlACUzQ214ZmlsZSUyMGhvc3QlM0QlMjJhcHAuZGlhZ3JhbXMubmV0JTIyJTIwYWdlbnQlM0QlMjJNb3ppbGxhJTJGNS4wJTIwKFdpbmRvd3MlMjBOVCUyMDEwLjAlM0IlMjBXaW42NCUzQiUyMHg2NCklMjBBcHBsZVdlYktpdCUyRjUzNy4zNiUyMChLSFRNTCUyQyUyMGxpa2UlMjBHZWNrbyklMjBDaHJvbWUlMkYxMzIuMC4wLjAlMjBZYUJyb3dzZXIlMkYyNS4yLjAuMCUyMFNhZmFyaSUyRjUzNy4zNiUyMiUyMHZlcnNpb24lM0QlMjIyNi4yLjEyJTIyJTIwc2NhbGUlM0QlMjIxJTIyJTIwYm9yZGVyJTNEJTIyMCUyMiUzRSUwQSUyMCUyMCUzQ2RpYWdyYW0lMjBuYW1lJTNEJTIyJUQwJUExJUQxJTgyJUQxJTgwJUQwJUIwJUQwJUJEJUQwJUI4JUQxJTg2JUQwJUIwJTIwJUUyJTgwJTk0JTIwMSUyMiUyMGlkJTNEJTIyZmUxaDJ6VGtzcWRHY3JFQlU3N3glMjIlM0UlMEElMjAlMjAlMjAlMjAlM0NteEdyYXBoTW9kZWwlMjBkeCUzRCUyMjI0MDIlMjIlMjBkeSUzRCUyMjc0NSUyMiUyMGdyaWQlM0QlMjIxJTIyJTIwZ3JpZFNpemUlM0QlMjIxMCUyMiUyMGd1aWRlcyUzRCUyMjElMjIlMjB0b29sdGlwcyUzRCUyMjElMjIlMjBjb25uZWN0JTNEJTIyMSUyMiUyMGFycm93cyUzRCUyMjElMjIlMjBmb2xkJTNEJTIyMSUyMiUyMHBhZ2UlM0QlMjIxJTIyJTIwcGFnZVNjYWxlJTNEJTIyMSUyMiUyMHBhZ2VXaWR0aCUzRCUyMjgyNyUyMiUyMHBhZ2VIZWlnaHQlM0QlMjIxMTY5JTIyJTIwYmFja2dyb3VuZCUzRCUyMm5vbmUlMjIlMjBtYXRoJTNEJTIyMCUyMiUyMHNoYWRvdyUzRCUyMjAlMjIlM0UlMEElMjAlMjAlMjAlMjAlMjAlMjAlM0Nyb290JTNFJTBBJTIwJTIwJTIwJTIwJTIwJTIwJTIwJTIwJTNDbXhDZWxsJTIwaWQlM0QlMjIwJTIyJTIwJTJGJTNFJTBBJTIwJTIwJTIwJTIwJTIwJTIwJTIwJTIwJTNDbXhDZWxsJTIwaWQlM0QlMjIxJTIyJTIwcGFyZW50JTNEJTIyMCUyMiUyMCUyRiUzRSUwQSUyMCUyMCUyMCUyMCUyMCUyMCUyMCUyMCUzQ214Q2VsbCUyMGlkJTNEJTIycmNjdjJER0tWQS1UOW12WTZGcngtMSUyMiUyMHZhbHVlJTNEJTIyJTI2bHQlM0Jmb250JTIwc3R5bGUlM0QlMjZxdW90JTNCZm9udC1zaXplJTNBJTIwMTdweCUzQiUyNnF1b3QlM0IlMjBmYWNlJTNEJTI2cXVvdCUzQkNvdXJpZXIlMjBOZXclMjZxdW90JTNCJTI2Z3QlM0IlRDAlOTAlRDAlQkQlRDAlQkElRDAlQjUlRDElODIlRDAlQjAlMjAlRDAlQkYlRDAlQjAlRDElODYlRDAlQjglRDAlQjUlRDAlQkQlRDElODIlRDAlQjAlMjZsdCUzQiUyRmZvbnQlMjZndCUzQiUyMiUyMHN0eWxlJTNEJTIyaHRtbCUzRDElM0J3aGl0ZVNwYWNlJTNEd3JhcCUzQmZpbGxDb2xvciUzRCUyM2Q1ZThkNCUzQnN0cm9rZUNvbG9yJTNEJTIzODJiMzY2JTNCcm91bmRlZCUzRDElM0IlMjIlMjB2ZXJ0ZXglM0QlMjIxJTIyJTIwcGFyZW50JTNEJTIyMSUyMiUzRSUwQSUyMCUyMCUyMCUyMCUyMCUyMCUyMCUyMCUyMCUyMCUzQ214R2VvbWV0cnklMjB4JTNEJTIyLTc2MCUyMiUyMHklM0QlMjIyNjQuNSUyMiUyMHdpZHRoJTNEJTIyMTcwJTIyJTIwaGVpZ2h0JTNEJTIyNjklMjIlMjBhcyUzRCUyMmdlb21ldHJ5JTIyJTIwJTJGJTNFJTBBJTIwJTIwJTIwJTIwJTIwJTIwJTIwJTIwJTNDJTJGbXhDZWxsJTNFJTBBJTIwJTIwJTIwJTIwJTIwJTIwJTIwJTIwJTNDbXhDZWxsJTIwaWQlM0QlMjJyY2N2MkRHS1ZBLVQ5bXZZNkZyeC0zJTIyJTIwdmFsdWUlM0QlMjIlMjZsdCUzQmZvbnQlMjBzdHlsZSUzRCUyNnF1b3QlM0Jmb250LXNpemUlM0ElMjAxNHB4JTNCJTI2cXVvdCUzQiUyMGZhY2UlM0QlMjZxdW90JTNCQ291cmllciUyME5ldyUyNnF1b3QlM0IlMjZndCUzQiVEMCVCRiVEMCVCRSVEMSU4MSVEMSU4MiVEMSU4MyVEMCVCRiVEMCVCMCVEMCVCNSVEMSU4MiUyMCVEMCVCRCVEMCVCMCUyMCVEMCVCMiVEMSU4NSVEMCVCRSVEMCVCNCUyNmx0JTNCJTJGZm9udCUyNmd0JTNCJTIyJTIwc3R5bGUlM0QlMjJodG1sJTNEMSUzQnZlcnRpY2FsQWxpZ24lM0Rib3R0b20lM0JlbmRBcnJvdyUzRGJsb2NrJTNCY3VydmVkJTNEMCUzQnJvdW5kZWQlM0QwJTNCZXhpdFglM0QxJTNCZXhpdFklM0QwLjUlM0JleGl0RHglM0QwJTNCZXhpdER5JTNEMCUzQmVudHJ5WCUzRDAlM0JlbnRyeVklM0QwLjUlM0JlbnRyeUR4JTNEMCUzQmVudHJ5RHklM0QwJTNCJTIyJTIwZWRnZSUzRCUyMjElMjIlMjBwYXJlbnQlM0QlMjIxJTIyJTIwc291cmNlJTNEJTIycmNjdjJER0tWQS1UOW12WTZGcngtMSUyMiUyMHRhcmdldCUzRCUyMnJjY3YyREdLVkEtVDltdlk2RnJ4LTUlMjIlM0UlMEElMjAlMjAlMjAlMjAlMjAlMjAlMjAlMjAlMjAlMjAlM0NteEdlb21ldHJ5JTIwd2lkdGglM0QlMjI4MCUyMiUyMHJlbGF0aXZlJTNEJTIyMSUyMiUyMGFzJTNEJTIyZ2VvbWV0cnklMjIlM0UlMEElMjAlMjAlMjAlMjAlMjAlMjAlMjAlMjAlMjAlMjAlMjAlMjAlM0NteFBvaW50JTIweCUzRCUyMi00MCUyMiUyMHklM0QlMjIzODAlMjIlMjBhcyUzRCUyMnNvdXJjZVBvaW50JTIyJTIwJTJGJTNFJTBBJTIwJTIwJTIwJTIwJTIwJTIwJTIwJTIwJTIwJTIwJTIwJTIwJTNDbXhQb2ludCUyMHglM0QlMjItMjAwJTIyJTIweSUzRCUyMjMwNSUyMiUyMGFzJTNEJTIydGFyZ2V0UG9pbnQlMjIlMjAlMkYlM0UlMEElMjAlMjAlMjAlMjAlMjAlMjAlMjAlMjAlMjAlMjAlM0MlMkZteEdlb21ldHJ5JTNFJTBBJTIwJTIwJTIwJTIwJTIwJTIwJTIwJTIwJTNDJTJGbXhDZWxsJTNFJTBBJTIwJTIwJTIwJTIwJTIwJTIwJTIwJTIwJTNDbXhDZWxsJTIwaWQlM0QlMjJyY2N2MkRHS1ZBLVQ5bXZZNkZyeC0xMCUyMiUyMHZhbHVlJTNEJTIyJTI2bHQlM0Jmb250JTIwc3R5bGUlM0QlMjZxdW90JTNCZm9udC1zaXplJTNBJTIwMTRweCUzQiUyNnF1b3QlM0IlMjBmYWNlJTNEJTI2cXVvdCUzQkNvdXJpZXIlMjBOZXclMjZxdW90JTNCJTI2Z3QlM0IlRDAlQkYlRDAlQkUlRDAlQkIlRDElODMlRDElODclRDAlQjUlRDAlQkQlRDAlQjglRDAlQjUlMjAlRDAlQjQlRDAlQjAlRDAlQkQlRDAlQkQlRDElOEIlRDElODUlMjZsdCUzQiUyRmZvbnQlMjZndCUzQiUyMiUyMHN0eWxlJTNEJTIyaHRtbCUzRDElM0J2ZXJ0aWNhbEFsaWduJTNEYm90dG9tJTNCZW5kQXJyb3clM0Rub25lJTNCY3VydmVkJTNEMCUzQnJvdW5kZWQlM0QwJTNCZXhpdFglM0QxJTNCZXhpdFklM0QwLjUlM0JleGl0RHglM0QwJTNCZXhpdER5JTNEMCUzQmVudHJ5WCUzRDAlM0JlbnRyeVklM0QwLjUlM0JlbnRyeUR4JTNEMCUzQmVudHJ5RHklM0QwJTNCc3RhcnRGaWxsJTNEMCUzQiUyMiUyMGVkZ2UlM0QlMjIxJTIyJTIwcGFyZW50JTNEJTIyMSUyMiUyMHNvdXJjZSUzRCUyMnJjY3YyREdLVkEtVDltdlk2RnJ4LTUlMjIlMjB0YXJnZXQlM0QlMjJyY2N2MkRHS1ZBLVQ5bXZZNkZyeC05JTIyJTNFJTBBJTIwJTIwJTIwJTIwJTIwJTIwJTIwJTIwJTIwJTIwJTNDbXhHZW9tZXRyeSUyMHdpZHRoJTNEJTIyODAlMjIlMjByZWxhdGl2ZSUzRCUyMjElMjIlMjBhcyUzRCUyMmdlb21ldHJ5JTIyJTNFJTBBJTIwJTIwJTIwJTIwJTIwJTIwJTIwJTIwJTIwJTIwJTIwJTIwJTNDbXhQb2ludCUyMHglM0QlMjItMzQwJTIyJTIweSUzRCUyMjMxNSUyMiUyMGFzJTNEJTIyc291cmNlUG9pbnQlMjIlMjAlMkYlM0UlMEElMjAlMjAlMjAlMjAlMjAlMjAlMjAlMjAlMjAlMjAlMjAlMjAlM0NteFBvaW50JTIweCUzRCUyMi0xODAlMjIlMjB5JTNEJTIyMzE1JTIyJTIwYXMlM0QlMjJ0YXJnZXRQb2ludCUyMiUyMCUyRiUzRSUwQSUyMCUyMCUyMCUyMCUyMCUyMCUyMCUyMCUyMCUyMCUzQyUyRm14R2VvbWV0cnklM0UlMEElMjAlMjAlMjAlMjAlMjAlMjAlMjAlMjAlM0MlMkZteENlbGwlM0UlMEElMjAlMjAlMjAlMjAlMjAlMjAlMjAlMjAlM0NteENlbGwlMjBpZCUzRCUyMnJjY3YyREdLVkEtVDltdlk2RnJ4LTE0JTIyJTIwdmFsdWUlM0QlMjIlMjIlMjBzdHlsZSUzRCUyMmdyb3VwJTIyJTIwdmVydGV4JTNEJTIyMSUyMiUyMGNvbm5lY3RhYmxlJTNEJTIyMCUyMiUyMHBhcmVudCUzRCUyMjElMjIlM0UlMEElMjAlMjAlMjAlMjAlMjAlMjAlMjAlMjAlMjAlMjAlM0NteEdlb21ldHJ5JTIweCUzRCUyMjUwMCUyMiUyMHklM0QlMjIyMjAlMjIlMjB3aWR0aCUzRCUyMjIzMCUyMiUyMGhlaWdodCUzRCUyMjE2MCUyMiUyMGFzJTNEJTIyZ2VvbWV0cnklMjIlMjAlMkYlM0UlMEElMjAlMjAlMjAlMjAlMjAlMjAlMjAlMjAlM0MlMkZteENlbGwlM0UlMEElMjAlMjAlMjAlMjAlMjAlMjAlMjAlMjAlM0NteENlbGwlMjBpZCUzRCUyMnJjY3YyREdLVkEtVDltdlk2RnJ4LTklMjIlMjB2YWx1ZSUzRCUyMiUyMiUyMHN0eWxlJTNEJTIycm91bmRlZCUzRDElM0J3aGl0ZVNwYWNlJTNEd3JhcCUzQmh0bWwlM0QxJTNCYWJzb2x1dGVBcmNTaXplJTNEMSUzQmFyY1NpemUlM0QxNCUzQnN0cm9rZVdpZHRoJTNEMiUzQmZpbGxDb2xvciUzRCUyM2ZmZjJjYyUzQnN0cm9rZUNvbG9yJTNEJTIzZDZiNjU2JTNCc2hhZG93JTNEMCUzQmdsYXNzJTNEMCUzQmZpbGxTdHlsZSUzRGF1dG8lM0IlMjIlMjB2ZXJ0ZXglM0QlMjIxJTIyJTIwcGFyZW50JTNEJTIycmNjdjJER0tWQS1UOW12WTZGcngtMTQlMjIlM0UlMEElMjAlMjAlMjAlMjAlMjAlMjAlMjAlMjAlMjAlMjAlM0NteEdlb21ldHJ5JTIwd2lkdGglM0QlMjIyMzAlMjIlMjBoZWlnaHQlM0QlMjIxNjAlMjIlMjBhcyUzRCUyMmdlb21ldHJ5JTIyJTIwJTJGJTNFJTBBJTIwJTIwJTIwJTIwJTIwJTIwJTIwJTIwJTNDJTJGbXhDZWxsJTNFJTBBJTIwJTIwJTIwJTIwJTIwJTIwJTIwJTIwJTNDbXhDZWxsJTIwaWQlM0QlMjJyY2N2MkRHS1ZBLVQ5bXZZNkZyeC0xMiUyMiUyMHZhbHVlJTNEJTIyJTI2bHQlM0JwJTIwc3R5bGUlM0QlMjZxdW90JTNCbWFyZ2luLXRvcCUzQSUyMDBwdCUzQiUyMG1hcmdpbi1ib3R0b20lM0ElMjAwcHQlM0IlMjBtYXJnaW4tbGVmdCUzQSUyMDBpbiUzQiUyMGRpcmVjdGlvbiUzQSUyMGx0ciUzQiUyMHVuaWNvZGUtYmlkaSUzQSUyMGVtYmVkJTNCJTIwd29yZC1icmVhayUzQSUyMG5vcm1hbCUzQiUyNnF1b3QlM0IlMjZndCUzQiUyNmx0JTNCZm9udCUyMHN0eWxlJTNEJTI2cXVvdCUzQmZvbnQtc2l6ZSUzQSUyMDE4cHglM0IlMjZxdW90JTNCJTIwZmFjZSUzRCUyNnF1b3QlM0JDb3VyaWVyJTIwTmV3JTI2cXVvdCUzQiUyNmd0JTNCJUQwJTlFJUQwJUIxJUQxJTgzJUQxJTg3JUQwJUIwJUQxJThFJUQxJTg5JUQwJUIwJUQxJThGJTIwJUQxJTgyJUQwJUIwJUQwJUIxJUQwJUJCJUQwJUI4JUQxJTg2JUQwJUIwJTI2bHQlM0IlMkZmb250JTI2Z3QlM0IlMjZsdCUzQiUyRnA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nJjY3YyREdLVkEtVDltdlk2RnJ4LTE0JTIyJTNFJTBBJTIwJTIwJTIwJTIwJTIwJTIwJTIwJTIwJTIwJTIwJTNDbXhHZW9tZXRyeSUyMHglM0QlMjI3LjUlMjIlMjB5JTNEJTIyMTAlMjIlMjB3aWR0aCUzRCUyMjIxNSUyMiUyMGhlaWdodCUzRCUyMjI2JTIyJTIwYXMlM0QlMjJnZW9tZXRyeSUyMiUyMCUyRiUzRSUwQSUyMCUyMCUyMCUyMCUyMCUyMCUyMCUyMCUzQyUyRm14Q2VsbCUzRSUwQSUyMCUyMCUyMCUyMCUyMCUyMCUyMCUyMCUzQ214Q2VsbCUyMGlkJTNEJTIycmNjdjJER0tWQS1UOW12WTZGcngtMTMlMjIlMjB2YWx1ZSUzRCUyMiUyNmx0JTNCZm9udCUyMHN0eWxlJTNEJTI2cXVvdCUzQmZvbnQtc2l6ZSUzQSUyMDE3cHglM0IlMjZxdW90JTNCJTIwZmFjZSUzRCUyNnF1b3QlM0JDb3VyaWVyJTIwTmV3JTI2cXVvdCUzQiUyNmd0JTNCJUQwJTlGJUQwJUIwJUQxJTg2JUQwJUI4JUQwJUI1JUQwJUJEJUQxJTgyJUQxJThCJTIwJUQxJTgxJTIwJUQwJUJGJUQwJUJFJUQwJUI0JUQxJTgyJUQwJUIyJUQwJUI1JUQxJTgwJUQwJUI2JUQwJUI0JUQwJUI1JUQwJUJEJUQwJUJEJUQxJThCJUQwJUJDJTIwJUQxJTgxJUQwJUI4JUQwJUJEJUQwJUI0JUQxJTgwJUQwJUJFJUQwJUJDJUQwJUJFJUQwJUJDJTI2bHQlM0IlMkZmb250JTI2Z3QlM0IlMjIlMjBzdHlsZSUzRCUyMnJvdW5kZWQlM0QxJTNCd2hpdGVTcGFjZSUzRHdyYXAlM0JodG1sJTNEMSUzQmFic29sdXRlQXJjU2l6ZSUzRDElM0JhcmNTaXplJTNEMTQlM0JzdHJva2VXaWR0aCUzRDElM0JzaGFkb3clM0QwJTNCZ2xhc3MlM0QwJTNCZmlsbFN0eWxlJTNEYXV0byUzQmZpbGxDb2xvciUzRCUyM2Y5ZjdlZCUzQnN0cm9rZUNvbG9yJTNEZGVmYXVsdCUzQiUyMiUyMHZlcnRleCUzRCUyMjElMjIlMjBwYXJlbnQlM0QlMjJyY2N2MkRHS1ZBLVQ5bXZZNkZyeC0xNCUyMiUzRSUwQSUyMCUyMCUyMCUyMCUyMCUyMCUyMCUyMCUyMCUyMCUzQ214R2VvbWV0cnklMjB4JTNEJTIyMTIuNSUyMiUyMHklM0QlMjI1MCUyMiUyMHdpZHRoJTNEJTIyMjA1JTIyJTIwaGVpZ2h0JTNEJTIyODAlMjIlMjBhcyUzRCUyMmdlb21ldHJ5JTIyJTIwJTJGJTNFJTBBJTIwJTIwJTIwJTIwJTIwJTIwJTIwJTIwJTNDJTJGbXhDZWxsJTNFJTBBJTIwJTIwJTIwJTIwJTIwJTIwJTIwJTIwJTNDbXhDZWxsJTIwaWQlM0QlMjJyY2N2MkRHS1ZBLVQ5bXZZNkZyeC0yMCUyMiUyMHZhbHVlJTNEJTIyJTIyJTIwc3R5bGUlM0QlMjJncm91cCUyMiUyMHZlcnRleCUzRCUyMjElMjIlMjBjb25uZWN0YWJsZSUzRCUyMjAlMjIlMjBwYXJlbnQlM0QlMjIxJTIyJTNFJTBBJTIwJTIwJTIwJTIwJTIwJTIwJTIwJTIwJTIwJTIwJTNDbXhHZW9tZXRyeSUyMHglM0QlMjItODAlMjIlMjB5JTNEJTIyMTQ0JTIyJTIwd2lkdGglM0QlMjI0MjAlMjIlMjBoZWlnaHQlM0QlMjI0MzAlMjIlMjBhcyUzRCUyMmdlb21ldHJ5JTIyJTIwJTJGJTNFJTBBJTIwJTIwJTIwJTIwJTIwJTIwJTIwJTIwJTNDJTJGbXhDZWxsJTNFJTBBJTIwJTIwJTIwJTIwJTIwJTIwJTIwJTIwJTNDbXhDZWxsJTIwaWQlM0QlMjJyY2N2MkRHS1ZBLVQ5bXZZNkZyeC01JTIyJTIwdmFsdWUlM0QlMjIlMjIlMjBzdHlsZSUzRCUyMnJvdW5kZWQlM0QxJTNCd2hpdGVTcGFjZSUzRHdyYXAlM0JodG1sJTNEMSUzQmFic29sdXRlQXJjU2l6ZSUzRDElM0JhcmNTaXplJTNEMTQlM0JzdHJva2VXaWR0aCUzRDIlM0JzaGFkb3clM0QwJTNCZ2xhc3MlM0QwJTNCZmlsbFN0eWxlJTNEYXV0byUzQmZpbGxDb2xvciUzRCUyM2RhZThmYyUzQnN0cm9rZUNvbG9yJTNEJTIzNmM4ZWJmJTNCJTIyJTIwdmVydGV4JTNEJTIyMSUyMiUyMHBhcmVudCUzRCUyMnJjY3YyREdLVkEtVDltdlk2RnJ4LTIwJTIyJTNFJTBBJTIwJTIwJTIwJTIwJTIwJTIwJTIwJTIwJTIwJTIwJTNDbXhHZW9tZXRyeSUyMHglM0QlMjItMzYwJTIyJTIweSUzRCUyMi0xMjAlMjIlMjB3aWR0aCUzRCUyMjc4MCUyMiUyMGhlaWdodCUzRCUyMjU1MCUyMiUyMGFzJTNEJTIyZ2VvbWV0cnklMjIlMjAlMkYlM0UlMEElMjAlMjAlMjAlMjAlMjAlMjAlMjAlMjAlM0MlMkZteENlbGwlM0UlMEElMjAlMjAlMjAlMjAlMjAlMjAlMjAlMjAlM0NteENlbGwlMjBpZCUzRCUyMnJjY3YyREdLVkEtVDltdlk2RnJ4LTE5JTIyJTIwdmFsdWUlM0QlMjIlMjZsdCUzQmZvbnQlMjBzdHlsZSUzRCUyNnF1b3QlM0Jmb250LXNpemUlM0ElMjAxNXB4JTNCJTI2cXVvdCUzQiUyMGZhY2UlM0QlMjZxdW90JTNCQ291cmllciUyME5ldyUyNnF1b3QlM0IlMjZndCUzQiVEMCU5RiVEMCVCRSVEMCVCQiVEMSU4MyVEMSU4NyVEMCVCNSVEMCVCRCVEMCVCOCVEMCVCNSUyMCVEMCVCRiVEMSU4MCVEMCVCRSVEMCVCMyVEMCVCRCVEMCVCRSVEMCVCNyVEMCVCMCUyNmx0JTNCJTJGZm9udCUyNmd0JTNCJTIyJTIwc3R5bGUlM0QlMjJodG1sJTNEMSUzQndoaXRlU3BhY2UlM0R3cmFwJTNCcm91bmRlZCUzRDElM0JmaWxsQ29sb3IlM0QlMjNjZGViOGIlM0JzdHJva2VDb2xvciUzRCUyMzM2MzkzZCUzQiUyMiUyMHZlcnRleCUzRCUyMjElMjIlMjBwYXJlbnQlM0QlMjJyY2N2MkRHS1ZBLVQ5bXZZNkZyeC0yMCUyMiUzRSUwQSUyMCUyMCUyMCUyMCUyMCUyMCUyMCUyMCUyMCUyMCUzQ214R2VvbWV0cnklMjB4JTNEJTIyLTcwJTIyJTIweSUzRCUyMjMzNiUyMiUyMHdpZHRoJTNEJTIyMjAwJTIyJTIwaGVpZ2h0JTNEJTIyNTQlMjIlMjBhcyUzRCUyMmdlb21ldHJ5JTIyJTIwJTJGJTNFJTBBJTIwJTIwJTIwJTIwJTIwJTIwJTIwJTIwJTNDJTJGbXhDZWxsJTNFJTBBJTIwJTIwJTIwJTIwJTIwJTIwJTIwJTIwJTNDbXhDZWxsJTIwaWQlM0QlMjJyY2N2MkRHS1ZBLVQ5bXZZNkZyeC0zOCUyMiUyMHZhbHVlJTNEJTIyJTIyJTIwc3R5bGUlM0QlMjJncm91cCUyMiUyMHZlcnRleCUzRCUyMjElMjIlMjBjb25uZWN0YWJsZSUzRCUyMjAlMjIlMjBwYXJlbnQlM0QlMjJyY2N2MkRHS1ZBLVQ5bXZZNkZyeC0yMCUyMiUzRSUwQSUyMCUyMCUyMCUyMCUyMCUyMCUyMCUyMCUyMCUyMCUzQ214R2VvbWV0cnklMjB4JTNEJTIyNzAlMjIlMjB5JTNEJTIyLTUwJTIyJTIwd2lkdGglM0QlMjIzMTAlMjIlMjBoZWlnaHQlM0QlMjIzMTAlMjIlMjBhcyUzRCUyMmdlb21ldHJ5JTIyJTIwJTJGJTNFJTBBJTIwJTIwJTIwJTIwJTIwJTIwJTIwJTIwJTNDJTJGbXhDZWxsJTNFJTBBJTIwJTIwJTIwJTIwJTIwJTIwJTIwJTIwJTNDbXhDZWxsJTIwaWQlM0QlMjJyY2N2MkRHS1ZBLVQ5bXZZNkZyeC0zNSUyMiUyMHZhbHVlJTNEJTIyJTIyJTIwc3R5bGUlM0QlMjJodG1sJTNEMSUzQndoaXRlU3BhY2UlM0R3cmFwJTNCcm91bmRlZCUzRDElM0JmaWxsQ29sb3IlM0QlMjNmZmYyY2MlM0JzdHJva2VDb2xvciUzRCUyM2Q2YjY1NiUzQiUyMiUyMHZlcnRleCUzRCUyMjElMjIlMjBwYXJlbnQlM0QlMjJyY2N2MkRHS1ZBLVQ5bXZZNkZyeC0zOCUyMiUzRSUwQSUyMCUyMCUyMCUyMCUyMCUyMCUyMCUyMCUyMCUyMCUzQ214R2VvbWV0cnklMjB3aWR0aCUzRCUyMjMxMCUyMiUyMGhlaWdodCUzRCUyMjMxMCUyMiUyMGFzJTNEJTIyZ2VvbWV0cnklMjIlMjAlMkYlM0UlMEElMjAlMjAlMjAlMjAlMjAlMjAlMjAlMjAlM0MlMkZteENlbGwlM0UlMEElMjAlMjAlMjAlMjAlMjAlMjAlMjAlMjAlM0NteENlbGwlMjBpZCUzRCUyMnJjY3YyREdLVkEtVDltdlk2RnJ4LTM2JTIyJTIwdmFsdWUlM0QlMjIlMjZsdCUzQmZvbnQlMjBzdHlsZSUzRCUyNnF1b3QlM0Jmb250LXNpemUlM0ElMjAxNnB4JTNCJTI2cXVvdCUzQiUyMGZhY2UlM0QlMjZxdW90JTNCQ291cmllciUyME5ldyUyNnF1b3QlM0IlMjZndCUzQiUyNmx0JTNCYiUyNmd0JTNCJUQwJTkyJUQxJThCJUQxJTg3JUQwJUI4JUQxJTgxJUQwJUJCJUQwJUI1JUQwJUJEJUQwJUI4JUQwJUI1JTIwJUQwJUJGJUQxJTgwJUQwJUJFJUQwJUIzJUQwJUJEJUQwJUJFJUQwJUI3JUQwJUIwJTI2bHQlM0IlMkZiJTI2Z3QlM0IlMjZsdCUzQiUyRmZvbnQlMjZndCUzQiUyMiUyMHN0eWxlJTNEJTIydGV4dCUzQmh0bWwlM0QxJTNCYWxpZ24lM0RjZW50ZXIlM0J2ZXJ0aWNhbEFsaWduJTNEbWlkZGxlJTNCd2hpdGVTcGFjZSUzRHdyYXAlM0Jyb3VuZGVkJTNEMCUzQiUyMiUyMHZlcnRleCUzRCUyMjElMjIlMjBwYXJlbnQlM0QlMjJyY2N2MkRHS1ZBLVQ5bXZZNkZyeC0zOCUyMiUzRSUwQSUyMCUyMCUyMCUyMCUyMCUyMCUyMCUyMCUyMCUyMCUzQ214R2VvbWV0cnklMjB4JTNEJTIyMzQuNDAwMDAwMDAwMDAwMDM0JTIyJTIweSUzRCUyMjIwJTIyJTIwd2lkdGglM0QlMjIyMzEuMjElMjIlMjBoZWlnaHQlM0QlMjIzMCUyMiUyMGFzJTNEJTIyZ2VvbWV0cnklMjIlMjAlMkYlM0UlMEElMjAlMjAlMjAlMjAlMjAlMjAlMjAlMjAlM0MlMkZteENlbGwlM0UlMEElMjAlMjAlMjAlMjAlMjAlMjAlMjAlMjAlM0NteENlbGwlMjBpZCUzRCUyMnJjY3YyREdLVkEtVDltdlk2RnJ4LTE3JTIyJTIwdmFsdWUlM0QlMjIlMjZsdCUzQmZvbnQlMjBzdHlsZSUzRCUyNnF1b3QlM0Jmb250LXNpemUlM0ElMjAxNHB4JTNCJTI2cXVvdCUzQiUyMGZhY2UlM0QlMjZxdW90JTNCQ291cmllciUyME5ldyUyNnF1b3QlM0IlMjZndCUzQiVEMCU5RiVEMCVCRSVEMCVCNCVEMSU4MSVEMSU4NyVEMCVCNSVEMSU4MiUyMCVEMCVCMiVEMCVCNSVEMSU4MCVEMCVCRSVEMSU4RiVEMSU4MiVEMCVCRCVEMCVCRSVEMSU4MSVEMSU4MiVEMCVCOCUyMCglRDElODElRDElODAlRDAlQjUlRDAlQjQlRDAlQkQlRDAlQjUlRDAlQjklMjAlRDAlQkMlRDAlQjUlRDElODAlRDElOEIlMjAlRDElODElRDElODUlRDAlQkUlRDAlQjYlRDAlQjUlRDElODElRDElODIlRDAlQjgpJTIwJUQwJUI0JUQwJUJCJUQxJThGJTIwJUQwJUJBJUQwJUIwJUQwJUI2JUQwJUI0JUQwJUJFJUQwJUIzJUQwJUJFJTIwJUQwJUI4JUQwJUI3JTIwJUQwJUJBJUQwJUJCJUQwJUIwJUQxJTgxJUQxJTgxJUQwJUJFJUQwJUIy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yNS4wMDAwMDAwMDAwMDAwMDclMjIlMjB5JTNEJTIyNzAlMjIlMjB3aWR0aCUzRCUyMjI2MCUyMiUyMGhlaWdodCUzRCUyMjYwJTIyJTIwYXMlM0QlMjJnZW9tZXRyeSUyMiUyMCUyRiUzRSUwQSUyMCUyMCUyMCUyMCUyMCUyMCUyMCUyMCUzQyUyRm14Q2VsbCUzRSUwQSUyMCUyMCUyMCUyMCUyMCUyMCUyMCUyMCUzQ214Q2VsbCUyMGlkJTNEJTIycmNjdjJER0tWQS1UOW12WTZGcngtMTglMjIlMjB2YWx1ZSUzRCUyMiUyNmx0JTNCZm9udCUyMHN0eWxlJTNEJTI2cXVvdCUzQmZvbnQtc2l6ZSUzQSUyMDE0cHglM0IlMjZxdW90JTNCJTIwZmFjZSUzRCUyNnF1b3QlM0JDb3VyaWVyJTIwTmV3JTI2cXVvdCUzQiUyNmd0JTNCJUQwJTlEJUQwJUJFJUQxJTgwJUQwJUJDJUQwJUIwJUQwJUJCJUQwJUI4JUQwJUI3JUQwJUIwJUQxJTg2JUQwJUI4JUQxJThG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E1MCUyMiUyMHdpZHRoJTNEJTIyMTgxJTIyJTIwaGVpZ2h0JTNEJTIyNTAlMjIlMjBhcyUzRCUyMmdlb21ldHJ5JTIyJTIwJTJGJTNFJTBBJTIwJTIwJTIwJTIwJTIwJTIwJTIwJTIwJTNDJTJGbXhDZWxsJTNFJTBBJTIwJTIwJTIwJTIwJTIwJTIwJTIwJTIwJTNDbXhDZWxsJTIwaWQlM0QlMjJyY2N2MkRHS1ZBLVQ5bXZZNkZyeC0zMSUyMiUyMHN0eWxlJTNEJTIyZWRnZVN0eWxlJTNEb3J0aG9nb25hbEVkZ2VTdHlsZSUzQnJvdW5kZWQlM0QwJTNCb3J0aG9nb25hbExvb3AlM0QxJTNCamV0dHlTaXplJTNEYXV0byUzQmh0bWwlM0QxJTNCJTIyJTIwZWRnZSUzRCUyMjElMjIlMjBwYXJlbnQlM0QlMjJyY2N2MkRHS1ZBLVQ5bXZZNkZyeC0zOCUyMiUyMHNvdXJjZSUzRCUyMnJjY3YyREdLVkEtVDltdlk2RnJ4LTE3JTIyJTIwdGFyZ2V0JTNEJTIycmNjdjJER0tWQS1UOW12WTZGcngtMTg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IlMjIlMjB2YWx1ZSUzRCUyMiUyNmx0JTNCZm9udCUyMHN0eWxlJTNEJTI2cXVvdCUzQmZvbnQtc2l6ZSUzQSUyMDE0cHglM0IlMjZxdW90JTNCJTIwZmFjZSUzRCUyNnF1b3QlM0JDb3VyaWVyJTIwTmV3JTI2cXVvdCUzQiUyNmd0JTNCJUQwJUExJUQxJTgwJUQwJUIwJUQwJUIyJUQwJUJEJUQwJUI1JUQwJUJEJUQwJUI4JUQwJUI1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IyMCUyMiUyMHdpZHRoJTNEJTIyMTgxJTIyJTIwaGVpZ2h0JTNEJTIyNTAlMjIlMjBhcyUzRCUyMmdlb21ldHJ5JTIyJTIwJTJGJTNFJTBBJTIwJTIwJTIwJTIwJTIwJTIwJTIwJTIwJTNDJTJGbXhDZWxsJTNFJTBBJTIwJTIwJTIwJTIwJTIwJTIwJTIwJTIwJTNDbXhDZWxsJTIwaWQlM0QlMjJyY2N2MkRHS1ZBLVQ5bXZZNkZyeC0zMyUyMiUyMHN0eWxlJTNEJTIyZWRnZVN0eWxlJTNEb3J0aG9nb25hbEVkZ2VTdHlsZSUzQnJvdW5kZWQlM0QwJTNCb3J0aG9nb25hbExvb3AlM0QxJTNCamV0dHlTaXplJTNEYXV0byUzQmh0bWwlM0QxJTNCZW50cnlYJTNEMC41JTNCZW50cnlZJTNEMCUzQmVudHJ5RHglM0QwJTNCZW50cnlEeSUzRDAlM0IlMjIlMjBlZGdlJTNEJTIyMSUyMiUyMHBhcmVudCUzRCUyMnJjY3YyREdLVkEtVDltdlk2RnJ4LTM4JTIyJTIwc291cmNlJTNEJTIycmNjdjJER0tWQS1UOW12WTZGcngtMTglMjIlMjB0YXJnZXQlM0QlMjJyY2N2MkRHS1ZBLVQ5bXZZNkZyeC0zM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NCUyMiUyMHN0eWxlJTNEJTIyZWRnZVN0eWxlJTNEb3J0aG9nb25hbEVkZ2VTdHlsZSUzQnJvdW5kZWQlM0QwJTNCb3J0aG9nb25hbExvb3AlM0QxJTNCamV0dHlTaXplJTNEYXV0byUzQmh0bWwlM0QxJTNCZW50cnlYJTNEMC41JTNCZW50cnlZJTNEMCUzQmVudHJ5RHglM0QwJTNCZW50cnlEeSUzRDAlM0JleGl0WCUzRDAuNSUzQmV4aXRZJTNEMSUzQmV4aXREeCUzRDAlM0JleGl0RHklM0QwJTNCJTIyJTIwZWRnZSUzRCUyMjElMjIlMjBwYXJlbnQlM0QlMjJyY2N2MkRHS1ZBLVQ5bXZZNkZyeC0yMCUyMiUyMHNvdXJjZSUzRCUyMnJjY3YyREdLVkEtVDltdlk2RnJ4LTM1JTIyJTIwdGFyZ2V0JTNEJTIycmNjdjJER0tWQS1UOW12WTZGcngtMT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NiUyMiUyMHZhbHVlJTNEJTIyJTI2bHQlM0Jmb250JTIwZmFjZSUzRCUyNnF1b3QlM0JDb3VyaWVyJTIwTmV3JTI2cXVvdCUzQiUyMHN0eWxlJTNEJTI2cXVvdCUzQmZvbnQtc2l6ZSUzQSUyMDE5cHglM0IlMjZxdW90JTNCJTI2Z3QlM0IlRDAlOTAlRDAlQkIlRDAlQjMlRDAlQkUlRDElODAlRDAlQjglRDElODIlRDAlQkMlMjAlRDAlQkYlRDElODAlRDAlQkUlRDAlQjMlRDAlQkQlRDAlQkUlRDAlQjclRDAlQjglRDElODAlRDAlQkUlRDAlQjIlRDAlQjAlRDAlQkQlRDAlQjglRDElOEYlMjZsdCUzQiUyRmZvbnQ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jElMjIlM0UlMEElMjAlMjAlMjAlMjAlMjAlMjAlMjAlMjAlMjAlMjAlM0NteEdlb21ldHJ5JTIweCUzRCUyMi0xNzIuNSUyMiUyMHklM0QlMjI0MCUyMiUyMHdpZHRoJTNEJTIyMjE1JTIyJTIwaGVpZ2h0JTNEJTIyMjYlMjIlMjBhcyUzRCUyMmdlb21ldHJ5JTIyJTIwJTJGJTNFJTBBJTIwJTIwJTIwJTIwJTIwJTIwJTIwJTIwJTNDJTJGbXhDZWxsJTNFJTBBJTIwJTIwJTIwJTIwJTIwJTIwJTIwJTIwJTNDbXhDZWxsJTIwaWQlM0QlMjJyY2N2MkRHS1ZBLVQ5bXZZNkZyeC04JTIyJTIwdmFsdWUlM0QlMjIlMjZsdCUzQnAlMjBzdHlsZSUzRCUyNnF1b3QlM0JtYXJnaW4tdG9wJTNBJTIwMHB0JTNCJTIwbWFyZ2luLWJvdHRvbSUzQSUyMDBwdCUzQiUyMG1hcmdpbi1sZWZ0JTNBJTIwMGluJTNCJTIwZGlyZWN0aW9uJTNBJTIwbHRyJTNCJTIwdW5pY29kZS1iaWRpJTNBJTIwZW1iZWQlM0IlMjB3b3JkLWJyZWFrJTNBJTIwbm9ybWFsJTNCJTI2cXVvdCUzQiUyNmd0JTNCJTI2bHQlM0Jmb250JTIwc3R5bGUlM0QlMjZxdW90JTNCZm9udC1zaXplJTNBJTIwMTdweCUzQiUyNnF1b3QlM0IlMjBmYWNlJTNEJTI2cXVvdCUzQkNvdXJpZXIlMjBOZXclMjZxdW90JTNCJTI2Z3QlM0IlRDAlOTIlRDAlQjUlRDElODAlRDAlQkUlRDElOEYlRDElODIlRDAlQkQlRDAlQkUlRDElODElRDElODIlRDElOEMlMjAlRDAlQkYlRDAlQkUlRDAlQjIlRDElODIlRDAlQkUlRDElODAlRDAlQkQlRDAlQkUlRDAlQjMlRDAlQkUlMjAlRDAlQkElRDElODAlRDAlQkUlRDAlQjIlRDAlQkUlRDElODIlRDAlQjUlRDElODclRDAlQjUlRDAlQkQlRDAlQjglRDElOEYlMjZsdCUzQiUyRmZvbnQlMjZndCUzQiUyNmx0JTNCJTJGcCUyNmd0JTNCJTIyJTIwc3R5bGUlM0QlMjJodG1sJTNEMSUzQndoaXRlU3BhY2UlM0R3cmFwJTNCZmlsbENvbG9yJTNEJTIzZTFkNWU3JTNCc3Ryb2tlQ29sb3IlM0QlMjM5NjczYTYlM0Jyb3VuZGVkJTNEMSUzQiUyMiUyMHZlcnRleCUzRCUyMjElMjIlMjBwYXJlbnQlM0QlMjIxJTIyJTNFJTBBJTIwJTIwJTIwJTIwJTIwJTIwJTIwJTIwJTIwJTIwJTNDbXhHZW9tZXRyeSUyMHglM0QlMjItMTg3LjUlMjIlMjB5JTNEJTIyNjMwJTIyJTIwd2lkdGglM0QlMjIyNzUlMjIlMjBoZWlnaHQlM0QlMjI3MCUyMiUyMGFzJTNEJTIyZ2VvbWV0cnklMjIlMjAlMkYlM0UlMEElMjAlMjAlMjAlMjAlMjAlMjAlMjAlMjAlM0MlMkZteENlbGwlM0UlMEElMjAlMjAlMjAlMjAlMjAlMjAlMjAlMjAlM0NteENlbGwlMjBpZCUzRCUyMnJjY3YyREdLVkEtVDltdlk2RnJ4LTclMjIlMjB2YWx1ZSUzRCUyMiUyNmx0JTNCZm9udCUyMHN0eWxlJTNEJTI2cXVvdCUzQmZvbnQtc2l6ZSUzQSUyMDE0cHglM0IlMjZxdW90JTNCJTIwZmFjZSUzRCUyNnF1b3QlM0JDb3VyaWVyJTIwTmV3JTI2cXVvdCUzQiUyNmd0JTNCJUQwJUIyJUQxJThCJUQwJUIyJUQwJUJFJUQwJUI0JTIwJUQxJTgwJUQwJUI1JUQwJUI3JUQxJTgzJUQwJUJCJUQxJThDJUQxJTgyJUQwJUIwJUQxJTgyJUQwJUIwJTI2bHQlM0IlMkZmb250JTI2Z3QlM0IlMjIlMjBzdHlsZSUzRCUyMmh0bWwlM0QxJTNCdmVydGljYWxBbGlnbiUzRGJvdHRvbSUzQmVuZEFycm93JTNEYmxvY2slM0JjdXJ2ZWQlM0QwJTNCcm91bmRlZCUzRDAlM0JleGl0WCUzRDAuNSUzQmV4aXRZJTNEMSUzQmV4aXREeCUzRDAlM0JleGl0RHklM0QwJTNCZW50cnlYJTNEMC41JTNCZW50cnlZJTNEMCUzQmVudHJ5RHglM0QwJTNCZW50cnlEeSUzRDAlM0IlMjIlMjBlZGdlJTNEJTIyMSUyMiUyMHBhcmVudCUzRCUyMjElMjIlMjBzb3VyY2UlM0QlMjJyY2N2MkRHS1ZBLVQ5bXZZNkZyeC01JTIyJTIwdGFyZ2V0JTNEJTIycmNjdjJER0tWQS1UOW12WTZGcngtOCUyMiUzRSUwQSUyMCUyMCUyMCUyMCUyMCUyMCUyMCUyMCUyMCUyMCUzQ214R2VvbWV0cnklMjB4JTNEJTIyMC4yMTA1JTIyJTIwd2lkdGglM0QlMjI4MCUyMiUyMHJlbGF0aXZlJTNEJTIyMSUyMiUyMGFzJTNEJTIyZ2VvbWV0cnklMjIlM0UlMEElMjAlMjAlMjAlMjAlMjAlMjAlMjAlMjAlMjAlMjAlMjAlMjAlM0NteFBvaW50JTIweCUzRCUyMi0zNDAlMjIlMjB5JTNEJTIyMzE1JTIyJTIwYXMlM0QlMjJzb3VyY2VQb2ludCUyMiUyMCUyRiUzRSUwQSUyMCUyMCUyMCUyMCUyMCUyMCUyMCUyMCUyMCUyMCUyMCUyMCUzQ214UG9pbnQlMjB4JTNEJTIyLTc1JTIyJTIweSUzRCUyMjYyMCUyMiUyMGFzJTNEJTIydGFyZ2V0UG9pbnQlMjIlMjAlMkYlM0UlMEElMjAlMjAlMjAlMjAlMjAlMjAlMjAlMjAlMjAlMjAlMjAlMjAlM0NteFBvaW50JTIwYXMlM0QlMjJvZmZzZXQlMjIlMjAlMkYlM0UlMEElMjAlMjAlMjAlMjAlMjAlMjAlMjAlMjAlMjAlMjAlM0MlMkZteEdlb21ldHJ5JTNFJTBBJTIwJTIwJTIwJTIwJTIwJTIwJTIwJTIwJTNDJTJGbXhDZWxsJTNFJTBBJTIwJTIwJTIwJTIwJTIwJTIwJTIwJTIwJTNDbXhDZWxsJTIwaWQlM0QlMjJyY2N2MkRHS1ZBLVQ5bXZZNkZyeC0zOSUyMiUyMHZhbHVlJTNEJTIyJTIyJTIwc3R5bGUlM0QlMjJncm91cCUyMiUyMHZlcnRleCUzRCUyMjElMjIlMjBjb25uZWN0YWJsZSUzRCUyMjAlMjIlMjBwYXJlbnQlM0QlMjIxJTIyJTNFJTBBJTIwJTIwJTIwJTIwJTIwJTIwJTIwJTIwJTIwJTIwJTNDbXhHZW9tZXRyeSUyMHglM0QlMjItMzc2LjQ2JTIyJTIweSUzRCUyMjEwNS40MSUyMiUyMHdpZHRoJTNEJTIyMjY2LjQ2JTIyJTIwaGVpZ2h0JTNEJTIyMjg3LjE4JTIyJTIwYXMlM0QlMjJnZW9tZXRyeSUyMiUyMCUyRiUzRSUwQSUyMCUyMCUyMCUyMCUyMCUyMCUyMCUyMCUzQyUyRm14Q2VsbCUzRSUwQSUyMCUyMCUyMCUyMCUyMCUyMCUyMCUyMCUzQ214Q2VsbCUyMGlkJTNEJTIycmNjdjJER0tWQS1UOW12WTZGcngtMjIlMjIlMjB2YWx1ZSUzRCUyMiUyMiUyMHN0eWxlJTNEJTIyaHRtbCUzRDElM0J3aGl0ZVNwYWNlJTNEd3JhcCUzQnJvdW5kZWQlM0QxJTNCZmlsbENvbG9yJTNEJTIzZmZmMmNjJTNCc3Ryb2tlQ29sb3IlM0QlMjNkNmI2NTYlM0IlMjIlMjB2ZXJ0ZXglM0QlMjIxJTIyJTIwcGFyZW50JTNEJTIycmNjdjJER0tWQS1UOW12WTZGcngtMzklMjIlM0UlMEElMjAlMjAlMjAlMjAlMjAlMjAlMjAlMjAlMjAlMjAlM0NteEdlb21ldHJ5JTIwd2lkdGglM0QlMjIyNjYuNDYlMjIlMjBoZWlnaHQlM0QlMjIyODcuMTglMjIlMjBhcyUzRCUyMmdlb21ldHJ5JTIyJTIwJTJGJTNFJTBBJTIwJTIwJTIwJTIwJTIwJTIwJTIwJTIwJTNDJTJGbXhDZWxsJTNFJTBBJTIwJTIwJTIwJTIwJTIwJTIwJTIwJTIwJTNDbXhDZWxsJTIwaWQlM0QlMjJyY2N2MkRHS1ZBLVQ5bXZZNkZyeC0yMyUyMiUyMHZhbHVlJTNEJTIyJTI2bHQlM0JzcGFuJTIwc3R5bGUlM0QlMjZxdW90JTNCZm9udC1mYW1pbHklM0ElMjAlMjZhbXAlM0JxdW90JTNCQ291cmllciUyME5ldyUyNmFtcCUzQnF1b3QlM0IlM0IlMjZxdW90JTNCJTI2Z3QlM0IlMjZsdCUzQmZvbnQlMjBzdHlsZSUzRCUyNnF1b3QlM0Jmb250LXNpemUlM0ElMjAxNHB4JTNCJTI2cXVvdCUzQiUyNmd0JTNCJTI2bHQlM0JiJTI2Z3QlM0IlRDAlQTElRDElODAlRDAlQjAlRDAlQjIlRDAlQkQlRDAlQjUlRDAlQkQlRDAlQjglRDAlQjUlMjAlRDAlQjAlRDAlQkQlRDAlQkElRDAlQjUlRDElODIlRDElOEIlMjAlRDAlQkYlRDAlQjAlRDElODYlRDAlQjglRDAlQjUlRDAlQkQlRDElODIlRDAlQjAlMjAlRDElODElMjAlRDAlQjAlRDAlQkQlRDAlQkElRDAlQjUlRDElODIlRDAlQjAlRDAlQkMlRDAlQjglMjAlRDAlQjglRDAlQjclMjAlRDElODIlRDAlQjAlRDAlQjElRDAlQkIlRDAlQjglRDElODYlRDElOEIlMjZsdCUzQiUyRmIlMjZndCUzQiUyNmx0JTNCJTJGZm9udCUyNmd0JTNCJTI2bHQlM0IlMkZzcGFuJTI2Z3QlM0IlMjIlMjBzdHlsZSUzRCUyMnRleHQlM0JodG1sJTNEMSUzQmFsaWduJTNEY2VudGVyJTNCdmVydGljYWxBbGlnbiUzRG1pZGRsZSUzQndoaXRlU3BhY2UlM0R3cmFwJTNCcm91bmRlZCUzRDAlM0IlMjIlMjB2ZXJ0ZXglM0QlMjIxJTIyJTIwcGFyZW50JTNEJTIycmNjdjJER0tWQS1UOW12WTZGcngtMzklMjIlM0UlMEElMjAlMjAlMjAlMjAlMjAlMjAlMjAlMjAlMjAlMjAlM0NteEdlb21ldHJ5JTIweCUzRCUyMjE0JTIyJTIweSUzRCUyMjE5LjMxMDAwMDAwMDAwMDAwMiUyMiUyMHdpZHRoJTNEJTIyMjQxLjY3JTIyJTIwaGVpZ2h0JTNEJTIyMTYuMzElMjIlMjBhcyUzRCUyMmdlb21ldHJ5JTIyJTIwJTJGJTNFJTBBJTIwJTIwJTIwJTIwJTIwJTIwJTIwJTIwJTNDJTJGbXhDZWxsJTNFJTBBJTIwJTIwJTIwJTIwJTIwJTIwJTIwJTIwJTNDbXhDZWxsJTIwaWQlM0QlMjJyY2N2MkRHS1ZBLVQ5bXZZNkZyeC0xNSUyMiUyMHZhbHVlJTNEJTIyJTI2bHQlM0Jmb250JTIwc3R5bGUlM0QlMjZxdW90JTNCZm9udC1zaXplJTNBJTIwMTRweCUzQiUyNnF1b3QlM0IlMjBmYWNlJTNEJTI2cXVvdCUzQkNvdXJpZXIlMjBOZXclMjZxdW90JTNCJTI2Z3QlM0IlRDAlQTElRDElODAlRDAlQjAlRDAlQjIlRDAlQkQlRDAlQjUlRDAlQkQlRDAlQjglRDAlQjUlMjAlRDElODUlRDAlQjAlRDElODAlRDAlQjAlRDAlQkElRDElODIlRDAlQjUlRDElODAlRDAlQjglRDElODElRDElODIlRDAlQjglRDAlQkElMjAlRDElODAlRDAlQjAlRDAlQjclRDAlQkQlRDAlQkUlRDAlQjMlRDAlQkUlMjAlRDElODIlRDAlQjglRDAlQkYlRDAlQjAlMjZsdCUzQiUyRmZvbnQlMjZndCUzQiUyMiUyMHN0eWxlJTNEJTIyaHRtbCUzRDElM0J3aGl0ZVNwYWNlJTNEd3JhcCUzQnJvdW5kZWQlM0QxJTNCZmlsbENvbG9yJTNEJTIzY2RlYjhiJTNCc3Ryb2tlQ29sb3IlM0QlMjMzNjM5M2QlM0IlMjIlMjB2ZXJ0ZXglM0QlMjIxJTIyJTIwcGFyZW50JTNEJTIycmNjdjJER0tWQS1UOW12WTZGcngtMzklMjIlM0UlMEElMjAlMjAlMjAlMjAlMjAlMjAlMjAlMjAlMjAlMjAlM0NteEdlb21ldHJ5JTIweCUzRCUyMjMwJTIyJTIweSUzRCUyMjYwJTIyJTIwd2lkdGglM0QlMjIyMTAlMjIlMjBoZWlnaHQlM0QlMjI1My4xOCUyMiUyMGFzJTNEJTIyZ2VvbWV0cnklMjIlMjAlMkYlM0UlMEElMjAlMjAlMjAlMjAlMjAlMjAlMjAlMjAlM0MlMkZteENlbGwlM0UlMEElMjAlMjAlMjAlMjAlMjAlMjAlMjAlMjAlM0NteENlbGwlMjBpZCUzRCUyMnJjY3YyREdLVkEtVDltdlk2RnJ4LTE2JTIyJTIwdmFsdWUlM0QlMjIlMjZsdCUzQmZvbnQlMjBzdHlsZSUzRCUyNnF1b3QlM0Jmb250LXNpemUlM0ElMjAxNHB4JTNCJTI2cXVvdCUzQiUyMGZhY2UlM0QlMjZxdW90JTNCQ291cmllciUyME5ldyUyNnF1b3QlM0IlMjZndCUzQiVEMCU5RiVEMCVCRSVEMCVCNCVEMSU4MSVEMSU4NyVEMCVCNSVEMSU4MiUyMCVEMCVCQyVEMCVCNSVEMSU4MCVEMSU4QiUyMCVEMSU4MSVEMSU4NSVEMCVCRSVEMCVCNiVEMCVCNSVEMSU4MSVEMSU4MiVEMCVCOCUyMCVEMCVCMCVEMCVCRCVEMCVCQSVEMCVCNSVEMSU4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TMwJTIyJTIwd2lkdGglM0QlMjIyMTAlMjIlMjBoZWlnaHQlM0QlMjI1NC41OSUyMiUyMGFzJTNEJTIyZ2VvbWV0cnklMjIlMjAlMkYlM0UlMEElMjAlMjAlMjAlMjAlMjAlMjAlMjAlMjAlM0MlMkZteENlbGwlM0UlMEElMjAlMjAlMjAlMjAlMjAlMjAlMjAlMjAlM0NteENlbGwlMjBpZCUzRCUyMnJjY3YyREdLVkEtVDltdlk2RnJ4LTI5JTIyJTIwdmFsdWUlM0QlMjIlMjZsdCUzQmZvbnQlMjBzdHlsZSUzRCUyNnF1b3QlM0Jmb250LXNpemUlM0ElMjAxNHB4JTNCJTI2cXVvdCUzQiUyMGZhY2UlM0QlMjZxdW90JTNCQ291cmllciUyME5ldyUyNnF1b3QlM0IlMjZndCUzQiVEMCVBMSVEMSU4MyVEMCVCQyVEMCVCQyVEMCVCOCVEMSU4MCVEMCVCRSVEMCVCMiVEMCVCMCVEMCVCRCVEMCVCOCVEMCVCNSUyMCVEMSU4MSVEMSU4NSVEMCVCRSVEMCVCNiVEMCVCNSVEMSU4MSVEMSU4MiVEMCVCNSVEMCVCOSUyMCVEMCVCRiVEMCVCRSUyMCVEMCVCQSVEMCVCQiVEMCVCMCVEMSU4MSVEMSU4MSVEMCVCMCVEMCVCQyUyMCVEMCVCMCVEMCVCRCVEMCVCQSVEMCVCNSVEMSU4MiUyMCVEMCVCRiVEMCVCMCVEMSU4NiVEMCVCOCVEMCVCNSVEMCVCRCVEMSU4MiVEMCVCRSVEMCVC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jA0LjU5JTIyJTIwd2lkdGglM0QlMjIyMTAlMjIlMjBoZWlnaHQlM0QlMjI1NS40MSUyMiUyMGFzJTNEJTIyZ2VvbWV0cnklMjIlMjAlMkYlM0UlMEElMjAlMjAlMjAlMjAlMjAlMjAlMjAlMjAlM0MlMkZteENlbGwlM0UlMEElMjAlMjAlMjAlMjAlMjAlMjAlMjAlMjAlM0NteENlbGwlMjBpZCUzRCUyMnJjY3YyREdLVkEtVDltdlk2RnJ4LTI1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IlMjIlMjBlZGdlJTNEJTIyMSUyMiUyMHBhcmVudCUzRCUyMnJjY3YyREdLVkEtVDltdlk2RnJ4LTM5JTIyJTIwc291cmNlJTNEJTIycmNjdjJER0tWQS1UOW12WTZGcngtMTUlMjIlMjB0YXJnZXQlM0QlMjJyY2N2MkRHS1ZBLVQ5bXZZNkZyeC0xN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MC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JTIyJTIwZWRnZSUzRCUyMjElMjIlMjBwYXJlbnQlM0QlMjJyY2N2MkRHS1ZBLVQ5bXZZNkZyeC0zOSUyMiUyMHNvdXJjZSUzRCUyMnJjY3YyREdLVkEtVDltdlk2RnJ4LTE2JTIyJTIwdGFyZ2V0JTNEJTIycmNjdjJER0tWQS1UOW12WTZGcngtMj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clMjIlMjBzdHlsZSUzRCUyMmVkZ2VTdHlsZSUzRG9ydGhvZ29uYWxFZGdlU3R5bGUlM0Jyb3VuZGVkJTNEMCUzQm9ydGhvZ29uYWxMb29wJTNEMSUzQmpldHR5U2l6ZSUzRGF1dG8lM0JodG1sJTNEMSUzQmVudHJ5WCUzRDAlM0JlbnRyeVklM0QwLjUlM0JlbnRyeUR4JTNEMCUzQmVudHJ5RHklM0QwJTNCJTIyJTIwZWRnZSUzRCUyMjElMjIlMjBwYXJlbnQlM0QlMjIxJTIyJTIwc291cmNlJTNEJTIycmNjdjJER0tWQS1UOW12WTZGcngtMjIlMjIlMjB0YXJnZXQlM0QlMjJyY2N2MkRHS1ZBLVQ5bXZZNkZyeC0zNSUyMiUzRSUwQSUyMCUyMCUyMCUyMCUyMCUyMCUyMCUyMCUyMCUyMCUzQ214R2VvbWV0cnklMjByZWxhdGl2ZSUzRCUyMjElMjIlMjBhcyUzRCUyMmdlb21ldHJ5JTIyJTIwJTJGJTNFJTBBJTIwJTIwJTIwJTIwJTIwJTIwJTIwJTIwJTNDJTJGbXhDZWxsJTNFJTBBJTIwJTIwJTIwJTIwJTIwJTIwJTNDJTJGcm9vdCUzRSUwQSUyMCUyMCUyMCUyMCUzQyUyRm14R3JhcGhNb2RlbCUzRSUwQSUyMCUyMCUzQyUyRmRpYWdyYW0lM0UlMEElM0MlMkZteGZpbGUlM0UlMEE/Wk1DAAAgAElEQVR4XuydB7gU1dn436VfQEDpcGlSBOyC3WAP9mgMsUZRwdh7ROzBihHRYFcQjB0TjVhiYu8YUBRRmiBIlSL9Xup+zxlz9jt3mNmdvdvOzPzu8/yfeO/OnPO+v/cs+/9+c/Y9iWQymRR+IAABCEDAITDjxxUyf+kaWbd+E0QgAAEIQAACEIAABCAAgRgQqF+3lrRt1lC6tmsSg2xJEQIQgAAEciWQQKjnipD7IQCBKBB478t58s7EH+Xn1eujkA45QAACEIAABCAAAQhAAAJZEth2m7pySK92ctDu5VneyeUQgAAEIBAnAgj1OFWbXCEAga0IbNmSlJGvTpGvv1/qvNa0SQNp26KRlNWtAy0IQAACEIAABCAAAQhAIAYEKtZvkPk/rZJlK9Y62e7SuZmcc8yOUqNGIgbZkyIEIAABCGRLAKGeLTGuhwAEIkXgsVe+cWR6g7I6cmCvztKlfbNI5UcyEIAABCAAAQhAAAIQgEAwAjPnLpX3J34vays2OFJ94HE7BbuRqyAAAQhAIFYEEOqxKjfJQgACJgHV5uXv7810ZPpvD91Ztm1UH0AQgAAEIAABCEAAAhCAQIwJ/Lxqnfzj7cmOVD/xoC60f4nxWiB1CEAAAn4EEOqsDQhAILYEbnz8U6dn+lEH9GBnemxXAYlDAAIQgAAEIAABCECgKgG1U/31j74T1VN9yIB9wQMBCEAAAhCoQgChzoKAAARiSWDGjyvkry9Ocnqmn3bUHrFkQNIQgAAEIAABCEAAAhCAgDeBp1//wumpfsnvdpOu7ZqACQIQgAAEIJAigFBnMUAAArEkoNu97NKttRzUu0ssGZA0BCAAAQhAAAIQgAAEIOBN4L0JM+Xr6Qtp+8ICgQAEIACBrQgg1FkUEIBALAm8/tkP8sanP8jeO3eQvXduH0sGJA0BCEAAAhCAAAQgAAEIeBMYP3mujJ88R47ct6MctU9HMEEAAhCAAARSBBDqLAY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hCAAAQgAAE/Agh11gYEIAABCPgRQKizNiAAgVgSQKjHsuwkDQEIQAACEIAABCAAgUAEEOqBMHERBCAAgVgSQKjHsuwkDQEIINRZAxCAAAQgAAEIQAACEICAHwGEOmsDAhCAAAT8CCDUWRsQgEAsCSDUY1l2koYABCAAAQhAAAIQgEAgAgj1QJi4CAIQgEAsCSDUY1l2koYABBDqrAEIhJfAurVr5NzTj5PPP/2gShJ77dtHHn3qFanfoGF4kyNyCEAAAhCAAASsIIBQt6IMBAEBCEDASgIIdSvLQlAQgEChCSDUC02Y8SFQOAJ+Ql3N+PCTL8shvz6mcJMzMgSyJPDOv1+V8844nrWZJTcuhwAEIFBqAgj1UleA+SEAAQjYSwChbm9tiAwCECggAYR6AeEyNASKSODqS86Sl1/4W2rG43//B7nrr09UieDR+++Su2+9Nm1U6r6b7xjhufPd68arrr9dzr3o6tRL7jnatG0vY1//WJq3bC3uBwBqri7delSJyYx7yeKF0u+o/WXB/Lmp8fXue/UHc3e++vtpZ10gl557ckbqao4jjjnRkbvqp6ysvjz9z/dkp132cH73itPNMtMkQVm74xj+yDMyZPAlqZzdsZnzpmPtlUe6mFUdTz/rgq3qrh7MzJz+bZUauWv+zddfyGm/OUgqKtalpvB6oKOF+mFHHCerVq6o8s0KPabXQyJzDZnrXP191z32kjfGvejMq9bASX8YKFde8Iet1ovXtzUy8fNafyZDMy7z7+73oo7N/NaIV55+rLt065laq3oezcvNPh1Hd/35JkumdzGvQwACmgBCnbUAAQhAAAJ+BBDqrA0IQCCWBBDqsSw7SUeMgBZ/Py9fKlrIqv82JbFKOajkrY5QzyQflSzcZ/+DAol6LSpVzH5C/aknHqwieXMR6moeU+Rr8auXidfDiUxLKChrU6inG9OU2EFYq28npPsGg3uubIS6ycNLHvtxc3MNGoNeD5O/mlhFLLuFuh8/90OJoPwyXeclyr0eLui4TIEdVKi7H/6YQt3rAYhfHb3YINQzvYt5HQIQQKizBiAAAQhAIBMBhHomQrwOAQhEkgBCPZJlJamYEdDyVotOLTndO4kVFi0J1X/rneP6eq9dxXpsv53o+u96DPeuXX2/+XdTOvpJRre0fXPc31MPCPx25Wphq+/N9LspvbV03b5zt612vle3H70XVx37zrv1rtLn3hTTZh10DqYUzoa1fisEraPX+lBjuFmaf1P/bcZs1scrF/ca8WKi49X3u+W23zcZ3GNrVuY6y5afVx39OHn906Pl+eRJE6o85MqGtb62vH3H1LrxWr/qWxaa57bbNUu9xzOtg5j9k0m6EIBAlgTYoZ4lMC6HAAQgECMCCPUYFZtUIQCB/yeAUGc1QCDcBMydrlo+phNqhRDqJ/T7g7OT3JT0JlW34A8Sn7nDXt2vhXrLlq2dudTr+x94mLz1r1dES/1MAt39uhaSO/TcWaZ9O9nZpa53jLdu005W/LxM3OI7m9VSHaHu9RDEfGDyp+tuz4p1JpHqFu2ZdmV77U5P197FFNm67ieecpa88+a4Kq183FLeFOrmNxvU/Kq1kZdQ9/pWhvv9sfOuvbLml24XvlfufrvUs90p75WjFuqfffyes1u/+467OCWeM2tmStZ7yfdM6yCbdc21EIBA/Agg1ONXczKGAAQgEJQAQj0oKa6DAAQiRQChHqlykkwMCWRqo+EWfvkS6uYBky1atXF6aPvJZ7fI1sKx77EnbtXnXZXQLaJNof7k4yMcoarEs/pRPeHd/aQvvPJ6p6+737z6dVMmz5z+XaoHvRKf19z8F7nz5j8VVaibu/DNpWzu4L7smiFyzslHBWadSaS6DwoNKtT9dl3r+dLt4PabwxTIplDXPdzNBx7pZLO7X7pZ5/36HJbVWjXXo9c/L25Jnq7VT76E+q3DHpH+/fo6D5UefXqcjPjLn8W9+z3dQwCVh9eDmxj+80nKEIBAQAII9YCguAwCEIBADAkg1GNYdFKGAAREEOqsAgiEm0Amcebuk5wvoe4lfL1aTKjr3Lug0+1Q9xK1Wqj3/+Nl8tC9t6d2J/u1MdGxebUpMeP2Eq3qYE0la88YcHFa8Rpk1eRrh7qZh44rKOtMQt2dR9A2JF7fjPB7CJCpZY55BoDu+69rc/5l18roR+5NPUDQO7OD7lA3hbh6uKQf/mTDz68lkvvBkPmgwHyQle+WL40aN3G+mWGeS+AW6pkeBCDUg7yDuQYCENAEEOqsBQhAAAIQ8COAUGdtQAACsSSAUI9l2Uk6IgSCiumRz70u9955o5O13t2q/juXHupuhJn6Upu7c4P0UPfqea3mNHtk51Ooqx3t5k54NVe6XfdBllB1hLoa16vvuPn3bFgXSqircc1vR/j1UNfi1quXvo5Nrwf1u1uoq7+Za8frIYkpsv16qJt/z5afn1DXsei1Ouv76Z5rRt/vt0PdfC+aXP36xKtr9Gvpvilg7pbX9cn0ngmyrrkGAhCIHwGEevxqTsYQgAAEghJAqAclxXUQgECkCCDUI1VOkokRAa/WEu5e4iaOsvoNpGLd2tSflJDT/bgXzJ9b5e833zGiysGc5jim5DP/nqlViLkj1q/HtB5Pi0fdL92MT4tB9858PwFfhUFZfUfYug8e1deosXWPbXNOtwjNtMy8WChuXbr1cFrUuPNUB0lm+qZBOrnqjkezNneRu6/xqqNX+yDFRLdc0WN4yWkvJmZNMrUmUvermLzWnlvKu+NQv6u++mbN3PGYwj/oWs10nZ4jCG/3e0j36jf/7sf6skE3y9WXnJ26VPP3ylvF0qVbT6e/uvrR1y5evNCR/eobGPrH/e2VTOua1yEAgfgSQKjHt/ZkDgEIQCATAYR6JkK8DgEIRJIAQj2SZSWpGBDIVqg3a95Sli5Z7JDRIm3tmtVbiUg/qamR+gl1/bo7LveOYXWd2SrDLZnTiWNTykdRqKse6sMfeUaGDL4kJYfTyfxMrIsh1M16mrLW67BOda2fWPeT0l591fVac4tldWDnSX8YKFde8IdA0jgTvyBC3d06xYv5sAf/Js//7TH5/NMPnLjMXvDmP1VBhLq5HrziM4W6+d7zeoiFUI/BBwUpQiBPBBDqeQLJMBCAAAQiSAChHsGikhIEIJCZAEI9MyOugAAE8ksg06Gk+Z0tHKOZ7WbUjnV+ghPQYlkJ9Uz92oOPypUQgAAEIKAJINRZCxCAAAQg4EcAoc7agAAEYkkAoR7LspM0BEpKAKG+NX6EevWXJEK9+uy4EwIQgEAQAgj1IJS4BgIQgEA8CSDU41l3soZA7Akg1GO/BAAAgaIR8GtB4tUWpmhBlXiiTC1QShye9dN79Z7Ptue99UkSIAQgAIESE0Col7gATA8BCEDAYgIIdYuLQ2gQgEDhCCDUC8eWkSEAgaoEEOpbrwiEem7vEoR6bvy4GwIQgEAQAgj1IJS4BgIQgEA8CSDU41l3soZA7Akg1GO/BAAAAQhAAAIQgAAEIAABXwIIdRYHBCAAAQj4EUCoszYgAIFYEkCox7LsJA0BCEAAAhCAAAQgAIFABBDqgTBxEQQgAIFYEkCox7LsJA0BCCDUWQMQgAAEIAABCEAAAhCAgB8BhDprAwIQgAAE/Agg1FkbEIBALAkg1GNZdpKGAAQgAAEIQAACEIBAIAII9UCYuAgCEIBALAkg1GNZdpKGAAQQ6qwBCEAAAhCAAAQgAAEIQMCPAEKdtQEBCEAAAn4EEOqsDQhAIJYEEOqxLDtJQwACEIAABCAAAQhAIBABhHogTFwEAQhAIJYEEOqxLDtJQwACCHXWAAQgAAEIQAACEIAABCDgRwChztqAAAQgAAE/Agh11gYEIBBLAgj1WJadpCEAAQhAAAIQgAAEIBCIAEI9ECYuggAEIBBLAgj1WJadpCEAAYQ6awACEIAABCAAAQhAAAIQ8COAUGdtQAACEICAHwGEOmsDAhCIJQGEeizLTtIQgAAEIAABCEAAAhAIRAChHggTF0EAAhCIJQGEeizLTtIQgABCnTUAAQhAAAIQgAAEIAABCPgRQKizNiAAAQhAwI8AQp21AQEIxJIAQj2WZSdpCEAAAhCAAAQgAAEIBCKAUA+EiYsgAAEIxJIAQj2WZSdpCEAAoc4agAAEIAABCEAAAhCAAAT8CCDUWRsQgAAEIOBHAKHO2oAABGJJAKEey7KTNAQgAAEIQAACEIAABAIRQKgHwsRFEIAABGJJAKEey7KTNAQggFBnDUAAAhCAAAQgAAEIQAACfgQQ6qwNCEAAAhDwI4BQZ21AAAKxJIBQj2XZSRoCEIAABCAAAQhAAAKBCCDUA2HiIghAAAKxJIBQj2XZSRoCEECoswYgAAEIQAACEIAABCAAAT8CCHXWBgQgAAEI+BFAqLM2IACBWBJAqMey7CQNAQhAAAIQgAAEIACBQAQQ6oEwcREEIACBWBJAqMey7CQNAQgg1FkDEIAABCAAAQhAAAIQgIAfAYQ6awMCEIAABPwIINRZGxCAQCwJINRjWXaShgAEIAABCEAAAhCAQCACCPVAmLgIAhCAQCwJINRjWXaShgAEEOqsAQhAAAIQgAAEIAABCEDAjwBCnbUBAQhAAAJ+BBDqrA0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nkgsGW9JCvmSLJiniTWL5DEhsWS3LhckhtXSXJzhcjm9ZJMbs7DRAwBAQhkIpBI1BSpWVcSNcskUbuRJGpvJ8k6LSVZt40kysolUdZBpEbdTMPw+v8IINRZChCAAAQg4EcAoc7agAAEYkkAoR7LspM0BCAAAQjkSkAJ9FWTRdZ8I7JmqmyumC91GrSWeg2aSr2yJlK7XhOpXXcbqVm7vtSsVU9q1KwtjuTjBwIQKDgB9fBqy+aNsnlTpWzeuE42rl8tGytXSGXFCqlcu0w2rF0oNcvaijTsLtJwJ0k02hnBnqYqCPWCL1kmgAAEIBBaAgj10JaOwCEAgVwIINRzoce9EIAABCAQKwJb1suWnz+TxMrxsnnFJClr0kW2adJW6jduJ2XbtIkVCpKFQNgJVKxeIOtW/iirV8yXihUzpWaT3STZeG+pse0+yHVXcRHqYV/txA8BCECgcAQQ6oVjy8gQgIDFBBDqFheH0CAAAQhAwAoCybXTRZa9I1uWfSz1t+smTZp1lobbdXV2nfMDAQiEn4Dazb5m+QxZsfR7Wbd8utRour9I00Mk0aBb+JPLQwYI9TxAZAgIQAACESWAUI9oYUkLAhBITwChzgqBAAQgAAEIeBNIrpggsvR1SWxYKtu12lEat9xJatVuAC4IQCDCBDZtXCsrF38jyxdNkWSdZiLNjpJEk94Rzjhzagj1zIy4AgIQgEBcCSDU41p58oZAzAkg1GO+AEgfAhCAAAS2IpBc+aXITy9LzWSFNG+7mzRq3hNKEIBADAmsWvKtLJk/STYnykRaHC+JxrvHkIIIQj2WZSdpCEAAAoEIINQDYeIiCEAgagQQ6lGrKPlAAAIQgEB1CSQr50li4fOSWD9PWrTbE5FeXZDcB4GIEVBi/acf/yvJuuWSbH2SJOqVRyzD9Okg1GNVbpKFAAQgkBUBhHpWuLgYAhCICgGEelQqSR4QgAAEIJALgS2LXpYtC/8uLTocIE3L985lKO6FAAQiSmDZvPHy05yPpEbrE6VGq+MjmuXWaSHUY1NqEoUABCCQNQGEetbIuAECEIgCAYR6FKpIDhCAAAQgUF0CyYo5IvNGSb06taRVp19JnXpNqjsU90EAAjEgsKFyhSya/aFUbtgkUn62JMo6RD5rhHrkS0yCEIAABKpNAKFebXTcCAEIhJkAQj3M1SN2CEAAAhDIhcCWpe/IlrmPS6vOh8u2rePZGzkXftwLgTgT+Hnhl7Lo+/9IjfYDpEazQyKNAqEe6fKSHAQgAIGcCCDUc8LHzRCAQFgJINTDWjnihgAEIACBXAgk542WmmsnS9uuh0u9hq1yGYp7IQCBmBKoXLNI5s/4j2xusLMkyvtHlgJCPbKlJTEIQAACORNAqOeMkAEgAIEwEkCoW1K1TasluX6RyIalkty4QhKbVotsqRBJbhKRpCVBEgYECkigZn2RzZUiNepIsmZDkVqNJFF7O5G6zSVRr42IJAo4OUPHisCW9ZL84T4pq7VRync4QhKJmrFKn2QhAIH8EkgmN8u8af+Sik21JdHxUpEadfM7gQWjIdQtKAIhQAACELCUAELd0sIQFgQgUFgCCPXC8vUbPbl2hsia7ySxbppsWTtHkpvXSe2yZlK7bmOpXbeB1K5dV2rUrIPoKU15mLVkBJKyZctG2bxxg2zcWCEb16+WjZU/y6b1K6Rm/XJJNOgsyfo9JLFNT5Ha25YsSiYOMYGNP0ty9t3SuHFzadnpoBAnQugQgIBtBBbPfk9WrlwiiU5XRe4zCqFu22ojHghAAAL2EECo21MLIoEABIpIAKFePNjJVZMksfIz2bJiktSsXV8aNGkvDRq1krKGraV2vcbFC4SZIBAyAsktm6Vy7WJZt3qhrFmxQCpWzpaaZW0l2XhPkSZ7S6Juy5BlRLglIbBhiSS/HyrbtegszdrtW5IQmBQCEIg2gaU/firLf/peEp0HidRpHplkEeqRKSWJQAACEMg7AYR63pEyIAQgEAYCCPUCV2nDMpFlb8mW5R9J7ToNpFGzrtK4aWepXa9JgSdmeAhEm8DaFT/IiqWzZM3SKVKjYRdJbneoJJrsFe2kya76BNTO9Jm3SdOWXaVp+d7VH4c7IQABCGQgsGzeeFm2eIYkulwXmZ3qCHWWPQQgAAEI+BFAqLM2IACBWBJAqBem7MnK+ZJY8qpsWvqRNG7VS7Zr1VPqNWhRmMkYFQIxJ7DypymybNEU2bRxgyRaHCnS9NCYEyH9KgRUz/SZQ2S7puXsTGdpQAACRSHg7FRfNk8SXW6MRE91hHpRlg2TQAACEAglAYR6KMtG0BCAQK4EEOq5EnTdv2mVJBa9KJuWfiDbtt1HmrXdXWrWit7hVHmmxnAQyAuBtSvmyJJ5X8qG9WtEWv1WEtvul5dxGSTcBJKz7pLGDerQMz3cZSR6CISOgNNTfe0GSWx/dehidweMUA99CUkAAhCAQMEIINQLhpaBIQABmwkg1PNYnaVvyub5L0jjlrtKi/Z7Sc1a9fI4OENBAAJBCaz5eZYsnjNettTaVpKtT5VEWfugt3JdxAgk542Wsi3zpV33oyOWGelAAAJhIPDj1NekokZbSZT3D0O4vjEi1ENdPoKHAAQgUFACCPWC4mVwCEDAVgII9dwrk6xcKIn5T0gtqZDWnQ6Qeg05IDF3qowAgdwJLJn/hSyd/bbUKj9JpMVxuQ/ICKEisGXpO1Jr2Wuy/W6nSiJRM1SxEywEIBANAsnkZpk16RnZ1PRoqdHskNAmhVAPbekIHAIQgEDBCSDUC46YCSAAARsJINRzrMryD2Tz3FHStP0B0ry8d46DcTsEIJBvAhsqlsv8me/JphoNRcr/KFK7cb6nYDwLCSQr5sjm7wZLp93OkHoNW1kYISFBAAJxIVC5ZpHMnvSk1OxxhyTKOoQybYR6KMtG0BCAAASKQgChXhTMTAIBCNhGAKFe/YokFjwlyZX/lbZdfy31G7Wt/kDcCQEIFJzAoh8+lVVLvhXpcIEkGvYo+HxMUFoCyRk3SfMWHWXb1ruXNhBmhwAEICAiPy/8Upb89IMkuv45lDwQ6qEsG0FDAAIQKAoBhHpRMDMJBCBgGwGEevUqkvjhXqmVXCXtux8hNWrWqd4g3AUBCBSVwMol38mCaeOkZscLJLHdAUWdm8mKR2DLopelbP1kad/j2OJNykwQgAAEMhCY+904qai7s9RodXzoWCHUQ1cyAoYABCBQNAII9aKhZiIIQMAmAgj1LKuxZb3I7L9IWb36Ut41vL0ws8yayyEQGQLrVs2TH797RWq0/p1Is19HJi8S+YVAsnKe0+qlc69zpE69JmCBAAQgYA2BDZUr5PuJI39p/VKv3Jq4ggSCUA9CiWsgAAEIxJMAQj2edSdrCMSeAEI9iyWgZPqsO6VBw+2kzfa/yuJGLoUABGwisH7dUpkz5SVJtDxWpNkRNoVGLLkSmD1MtmvcUJqW753rSNwPAQhAIO8Els0bL8tXrhHpdGXexy7kgAj1QtJlbAhAAALhJoBQD3f9iB4CEKgmAYR6FuC+v00aNGiETM8CGZdCwFYC69ctkznfvCiJNr8X2e5gW8MkriwIJFd+KTUWPild9jgzi7u4FAIQgEBxCcz8YoxsaX2GJBqH54wHhHpx1wizQQACEAgTAYR6mKpFrBCAQN4IINSDoUzM+avUq7VByrseFuwGroIABKwnULlmkfzw9XNSo9OloRIb1oMtUYDqINJWbXaQRs17ligCpoUABCCQmYA6IHvRgmmhOqAUoZ65rlwBAQhAIK4EEOpxrTx5QyDmBBDqmRdAYuGzUqtimnTcKXyHSGXOjisgEG8Ca5Z/L/OnvyGJbkMkUa9NvGGEOPvkiglS86cXpPNup4Y4C0KHAATiQuD7Sc/I5ha/l0ST3qFIGaEeijIRJAQgAIGSEEColwQ7k0IAAqUmgFBPX4Hkz5+KLHhaOu9+mtSsVZZ1udasXSfH9LtM3v/oC+feh4YPlodH/V1GPnCD9NqtR9bjcQMEIJB/Akvnfyk/L5kl0u2W/A/OiEUhkJw5RFq17sLu9KLQZup2hYUAACAASURBVBIIQCBXAs4u9YUzJdHlxlyHKsr9CPWiYGYSCEAAAqEkgFAPZdkIGgIQyJUAQj0NwQ1LZcvUwVLe/Rhp0KRD1qgnTvpO+vQdKHv26imvjr1XGjaoL2f+8SZ58eW35YM3H0OoZ02UGyBQOAI/TntT1tdoKcm2/Qs3CSMXhEBy7XRJzLlfuvY+uyDjMygEIACBQhCYMWGUJDtcJIkG3QoxfF7HRKjnFSeDQQACEIgUAYR6pMpJMhCAQFACCHV/UonZd8s222wjLdvvHRRn6rqFi5bKPof0l04d26RkunpRSfYTTr1Kbr/pQvnjJbfLuopKue5PZ8tHn05K7WK/888Xy6DLfzlUT0t5dZ3+0a+7d7+bQeprdBxz5y2S+mX15LnRt8tFV94l6nf188rz98ixR/aRocPHyDU3jUgNceABe6TiHvfGB3LcSVc4r6m/n3vWb+W0c653fm9f3kr+cPJRctvdo1L3qjHbtG7uPExQcZ9xytEy5pE/b5WLiiebBwvpWKjJM8X5z+fvkd+cdEUqdxXX744/1MnNjMU9T7rXTObqunPO+I2MeOT5FJvP3hktE778tgo//XDFb1GZNfO6RvE9uE/vKt980LUxH9w8+exrqZrdPPiPcvTvLnXqoX7OPPUYGfPMqxlr5hWLXjPu9ff0yFvl0Sf+UWUdfzt1lug43LnodWHWTV+j58jmjaceVrnnMt9LmcbasnmjzPxitEj5APqpZ4Jl2evJuQ9L04YJaVqe/b/VlqVCOBCAQIwILJs3XpatSUqi/XnWZ41Qt75EBAgBCECgZAQQ6iVDz8QQgEApCSDUfegvf1dqLHtTOu96crXKo0XkBQP7peS4eyBTVmqBmOk+/fr9w652RLiWmh3atXaktfpRcvzBx8aKkrmtWzVzRPPJ/a9NyWv3HEpEvvfhxNT1jnB1/U39PufHhVUkuzmmOae6Xz1MUNLeLU1NUapFanXkqZrDzULHnS5OzevIw/eXnt07OaK7XXlLh9tLz9wtCxYucf7mF6d+UKAeTKj/Vg9H9H2ax1vvfl6Fvxpb5aoeZOiaZFpUWuqrefzq7B5D1Uj96HXgrpmbV6aa6RhuvGbgVg949N8yxWnGcOEVQ534HrhnkPMwwFyzZi76oZPiGrQtknu96lwP+lWvFI9MzNXrq5dNl4U/jJdEj2FBLucaGwhsWS+bvxogXfY6T2rVbmBDRHmNwf2w0xw8mwdGeQ2KwSAAgbwQ2LRxrcz8/GGpuevjIjXq5mXMQg2CUC8UWcaFAAQgEH4CCPXw15AMIACBahBAqHtA27JBtnx7mbTb4Uip37hdNaj+v+wNItTd0s8txL123vrtEtbBmqLFawewuk5do4S3lt/uRM2d2V4xmK/rmN8a96AMvPhWWbFyjTPcrjt1dYSm1/1esWaCnY6FujdTnO5d1eZOfL/7zTg1L/VAI51Q17v9NSMl6vMt1L3qqh9g6FzMhwt+Qt2vZulEnt+3DjQr/boa443/fOw8iPET6l7ftMjm2wtuqa9jUGuhZ/ftfR9o+a21udP+JRtqby/JVr/PtBx53QICW5a9L2VrPpD2PY61IJrChBDk4VZhZmZUCFQlkOmhP7yyJzD3u3FS0bCP1Gh6YPY3F/EOhHoRYTMVBCAAgZARQKiHrGCECwEI5IcAQt2D48JnpWzLfCnveli1Ifu1fDEH9Ps/TM3dzErMmrvHg+xQN3dhq9Yx6Xaoa0GcaSdv0B3qqsXN7B8WiJa0ehey1y74bOH67ULWu/W9JLI7d5PNYQfv5bSlUW1fzF3d7t36fnH67aQ2H4io+imprdrkDL7p/rztUPfa3V/dHep+NVN5DLnzsbRteTLtUDfZueNTr+l6qP/W7Wqy3aHuJ9SzXV/6+o2VK2XmxMek1o73itRpVt1huK9IBJKz7pJWLcsjfRipl1A33zuP33+DHHrM+al2VqoVl/o2zIJFS1Ktt1Q5rrvqbPnbc69Xue64o/vI/Y+8kKqW+xr1glebKa9v8ehB1OeK+tEPtNI9nNPjq2/iqB/3teZDQq8Hou52VtWJ3/0gtjo7//0eXGsmqiZ7995Jxr78lvMndUD5HcOeqNKCTH8O6XvcY2bzAFiNoeZM1+pMz5Oulu45/VqSua/zqrn7miL9E2H9NM7hpIvnSWL7q62OFaFudXkIDgIQgEBJCSDUS4qfySEAgVIRQKi7yG/8WTZ9c7F06X2u1K7bKKeyeB1Kasq/3rv3dHaHL122Yqt2LEpwe7XG0P+Hv3uHutk+wy3qg7R8Ub2nzf+j2i1Tgwh1JY/1zuIdunao0tZDiwFTjnhJIj/gXq1t3CzUvZnidD9s0P9Hv849mzhLKdS92vqoVjXZ7lBPVzOv9etupZKrUHevVV2f/078NnB/fS8pr8Wc2foomzfzoh8+kjUb6kmyfEA2t3FtsQlsWS+bJp0lO+x7udSoWbvYsxdtPq9/K93/Vvm9D9zvWa/r3A/ovK7R/966vz3i/jdUQfH6d9Qdh/szxuu9r+9RY+p2WV7tnILk6BW/1/he/+4FLbTXQ0j330xJ7m71Zp654sXV71DzTG3b9IOVdO279L+Z6jPB/P8LuOdMVxP3mTEmt+q24QrKPszXqfM7pn06XGrt9oTVbV8Q6mFeZcQOAQhAoLAEEOqF5cvoEICApQQQ6lULk1jwN6mfWC5tOufnq7de7SzcB4aqHYKvvPZBaqeauTvOvRvM3NU25Lrz5O33P08dAmlmoneCvfvBhNSBmF6HkpqtOcxDSdVYOg5z9577UFJHYhsHXHrtZEzXHiSbHWvpWKhYzQMwveIc8/DNcsOtD1fZEagfWrz/0RepfL0OPzXj9NqhpyWT6p9uclR/v/yiU+W2v/xyaGuQfN27Et2HfWqeZl30jlD1YETNceHAfvL7Mwf7/quzx67d5Yuvpjqvp6uZV65+u1/dcepcH3h0bBUmak6vByvqwFTFa9jtl8uV1w53DlAN2l8/17YxblCbN1XK9PEPSM0d75FEneaW/utNWMkVE6TO8lek406/jTQMr3+TVMKm3C6kUNfv4V126iozv/8x9bDL76Go+8GlijWTUPc7U8M9R3WEul/8ft/Cqe75HtkIdfPfQMXHzFN/e8oU4F4M9aLPh1D3q6Wbt9c364J8I89vfUb6jZtFcj988w/ZsN1xkmjSO4u7inspQr24vJkNAhCAQJgIINTDVC1ihQAE8kYAoW6g3FIpmyefL5137y+16zXOG2O/gehFWnDETOAi4LXTH0jeBBbO+lDWbNlWpM3pILKUQHLeaGlaf700Ld/b0gjzE1a6li/62xz6W0Hq4aD+UQ+k9DehzLZe7m/y+H3zSY2j2lWdds71zkMw1cLFbAOVjXjOJNQztYXRAtqv5YiKVV9jytt08ac720ONl23rl2yEuvthoclHtSFzH46ta5pJnquDyNWP+S0md+sfc1XqHNPV0mtOrzqk2wyg5wzyUDk/75pwjbJs3nhZtq6uJMr7Wxs4Qt3a0hAYBCAAgZITQKiXvAQEAAEIlIIAQv3/qSeXvCH1KiZJ++5HFqUUCPWiYGYSFwGvXuZA2prAhsqfZdakp6Xmzo+IJGqCyEICyanXSLuufaRsmzYWRpe/kPx2D5t/v/Dcfk6bLfWjDwFW50G89OzdcsIpV4kp1P12vPsddm1+28QU6unadilBO2zEU6mzEdyfd36tUDJ9KyWbHer64YJf/EHOicimitkIdbesD7JD3W+Xd6YzSoIcapvp2wZ6XTVsUN8TiZm7ukCdT7Jnr56p+rNDPf1Kqli9QH6c8YEkut+ZzZIr6rUI9aLiZjIIQAACoSKAUA9VuQgWAhDIFwGEuiHUp10jbTvtKw2adMgXXt9xvIRGJpFQ8KCYAAIQqELghymvyIZGB0qiaX5aQIE3jwRU//SvBkiP/a/M46B2DuUnO81dxQf36R1YqLuz9OuhroS0bvGkdj57CWOvvt5mC5BDD9xTHh/zT1GHR5/c/1p5bvTtog4g9euhrg611v3SVZzufuzZCvV08fu1KtG75Qu5Q13l5n6AYebud0aI+7wTNU4+hLoexz2+GYfXuS96LZkxTPjy26122Gum7FD3/zfmu4+HSa1dH7e2jzpC3c7PB6KCAAQgYAMBhLoNVSAGCECg6AQQ6r8gT677XhI/3Cdde59d9BowIQQgYCeBVUunyuKFs0Q6X2tngDGOKrl2utSc/7h03u3USFPI1ApFSV/V6kQdcD133qIqLMwzN9QLbkHsPq9BXXPdVWfL35573RnL7NHubo/iPsTafQaH1/kcXuc/mGLZlLpmIlrCTpsxx9n5rM5XUD/q74+NuF4OO/aCVO777rWzzJv/k/w4f3Gg+L3OX1Bju3ucZ1pkJh/N7a8PPSdKUOsfxUz9qHYu7tp4iWZ3fcyHA2ocr7XhvsY9hsrrkvNPrsLRzDXTnH41ch9W6x7nuj+dLR99Oil15gsbCLZeUd9PekY2tx0giQbdMi23kryOUC8JdiaFAAQgEAoCCPVQlIkgIQCBfBNAqP+P6IJnZZtay6VVx/3zjZjxIACBEBOY+slwqbnjX0VqF/5chRBjKnroW5a+Iw3X/1fadu1b9LmZEALVJZBN3/nqzsF94SQwf8absqbunlKj2SFWJoBQt7IsBAUBCEDACgIIdSvKQBAQgECxCSDUfyGenHq1tOt6UOR78RZ7fTEfBMJOYO53r0lFwwOkBm1frCplcv5T0rRsbeQPJLUKOsHkTAChnjPCyA7gHExa0UASbe08CBuhHtmlR2IQgAAEciaAUM8ZIQNAAAJhJIBQF0luWCLJadfJDntfEMYSEjMEIFBAAisWfy1Llq8Q6XBJAWdh6KwJzB4mLVuWS6NmO2R9KzdAoBQE3G1zVAzZ9mkvRdzMWRwCq5ZOk8WL54l0svNcCIR6cdYBs0AAAhAIIwGEehirRswQgEDOBBDqIsnlH0q91R9I+x5H58yTASAAgWgR2Fi5UmZ9/bzU2OnBaCUW8myS06+Tdp3351tFIa8j4UMAAr8QqFi9QH78/mNJdLvNSiQIdSvLQlAQgAAErCCAULeiDAQBAQgUmwBCXUR+fFyabpOQ7dr0KjZ+5oNA3gio3Y9zflwor469Vxo2qJ+3cRlIZPrnj4h0vVkSdVuCwxICW6ZcLJ12PlHq1GtiSUSEAQEIQKD6BDZUrpDZk/8uNXYcUf1BCngnQr2AcBkaAhCAQMgJINRDXkDChwAEqkcAoS6SnH69lG+/r9Rv1LZ6ELkLAiUgoHvxmlPTPqAwhZjz7SuyvnFfSWy7d2EmYNSsCWz+eoB07T1Aataql/W93AABCEDANgKbN1XKjAmPS81dHrctNCcehLqVZSEoCEAAAlYQQKhbUQaCgAAEik0AoS6y+auzpNte50uNmnWKjZ/5QkhAiexhI54q6U7whYuWyj6H9Jf7h10txx7ZJ4QUwxXy4jkfy8rNLSXR6nfhCjzC0W7+8g+yw36XSSJRM8JZkhoEIBAXAsnkZpn2yb1Sc/e/WZkyQt3KshAUBCAAASsIINStKANBQAACxSYQe6G+YZkkp10r3fY+v9joizaf107mV56/xxGxa9auk2P6XSbvf/SFE8/TI2+VR5/4R+p3teNZ/Vxz0y9fQa5fVk9ee/E+ufmOR5xrzjjlaBnzyJ+d14YOH5O6Tv1+4AF7pKSz12FsGoAeI12c5mt6F7aWynPnLZJ999pZ5s3/SX6cv9gZVs994RVD5clnX3Pi/uDNx6TXbj18uU+c9J306TtQ1lVUOteouB64Z1CKT/vyVvLZO6NlwpffynEnXVFlHP1a61bNMtbVzcm8Qcc9bcacKrGoa8zd54rHRVfeJccd3Ufuf+SFVG3MHNPNc+apx8iYZ15NTa3WQ5vWzVNz9jv+MBk/4RtRbPXc5jpQ+f7h5KPktrtHOa97sTHrnxGK5Res/GmK/LRsGQeTWlSnTV+cKj0OuNqiiAgFAhCAQG4EvvvoLqm1xzO5DVKguxHqBQLLsBCAAAQiQAChHoEikgIEIJA9gbgL9eSaaVJr4SjZftdTsocX0juUOD7h1KvkpWfudgSzFsnPjb69imTv0K51SpZrgfvWuAdl4MW3yn8nfitNmzaWg3/V27lGCfP3PpzoCGctlc2/KSGv+3srya1+tKw25zGRuuPUUl7L8b8+9Jwjy7XMVfeqXdsXDOwngy4/MyX4g8h0Pa+bhZ7TFOZa7rsfSvjl4V4mSnQ/+NhYh5WK/43/fOw8eFBc/Hqgu3ek6xjcDzSG3PlYlQcH5lwLFi2pUnfzNc1OCXQ9pp5T81TX6HWg62yOoevuviakb5MqYa9bNU/mz/5cpOuQKKQTiRwQ6pEoI0lAAAIGAYQ6ywECEIAABMJIAKEexqoRMwQgkDOB2Av1FZ9L3RVvSoeex+bM0tYB3LvQVZymZHbvzNZ5mLLWvXtcy2R1rblT3M1Az/PWu59XEcfqOrdQzxSnkttffTPDmeKrydOd/1UxapGvftdCvWf3Ts4ucvX6iy+/nXF3uo7bFOrfTp0tSlAffsje8uVX01IPC7Qw7tSxTWonfzbS3hTO6YS6165+zV2NcXL/a6vk5SXAgwh1/ZBkxco1DoZdd+rqPCQJKtTNby+oHfILFi5xds+bD1dsfW8EjUsdFvfDNy9Joud9QW/hugITQKgXGDDDQwACRSeAUC86ciaEAAQgAIE8EECo5wEiQ0AAAuEjEHehvmXpO9Jw/URp2/Xw8BUvQMRaUqtL1S7ohg3qOzvSq7tDXUlSJVBNSa3F60G/6pXa0Z4uNCWK1Y9uFaP+O0ic6j61g/vmwX+Uo393qfzu+EOd/6flrRpHCfXdd91B/vPOeLnxmoGixLpbPKeLTQt1Na6S3UpgK7Gud5T7tXTRsWnGAUrjXKKEt96hrmqjf9w7/t071N01VPdVV6irBwOzf1ggWqzrnfZBhbpmo7+FcO5Zv5XBN90fKaG+edN6mTHhMWsPiwu63qJ0HUI9StUkFwhAQBFAqLMOIAABCEAgjAQQ6mGsGjFDAAI5E4i9UP/pDWm8ZZq02v6gnFnaOIBbimpxrVq26H7b2bR8UUJdi2slYrVA1rupzZ3rSha7W5Coe72EepA4vaS1udtbx2W2LfHayR1EqKs+6rpnuXuXt+qzrmS9aiujfrweBgRdC15CXY9ntpBx8/WaU12jH3TobwQcsO9u8tGnk5w6qb7s5oMU3WNd767foWsHp188Qt2jesmkTP3kHmsPiwu63qJ0HUI9StUkFwhAAKHOGoAABCAAgbASQKiHtXLEDQEI5EQg9kJ9wXPSSOZK6y6/zomjzTebLV2UPB12++Vy5bXDncM377njCrl+yIOpgzjdh5KqgyUPPXBPufG2R5wUtXxVbT1USxWzt7jXIZjmQZper5ttZdLFeUif3vLOBxNSmN1xltWrK40bN5RFi5elDiR994MJqcNDg7RkMefXcZkx61xVL3Lz8FIVVDaHkqrrvQ5gNQ/xdLfReWj4YLlj2BPOIaGaqbtFjhmD2S5GPeRQP+ZBquahpOr1g/v0rnI4rcpf/ahd+n4/7oNNFePLLzpVbvvLLweVRulQUttFh83//hQqNoR6ocgyLgQgUCoC7FAvFXnmhQAEIACBXAgg1HOhx70QgEBoCcReqC8eJ00Ss6RlxwNDW0MCh0AxCbi/0VDMuUs5l82io5RcSjU3Qr1U5JkXAhAoFAGbP2fGT54r4yfPkSP37ShH7dOxUAgYFwIQgAAEQkgAoR7CohEyBCCQOwGEOkI991XECHEi4O7nHpfcbRYdcamBmSdCPY5VJ2cIRJuAzZ8zCPVorz2ygwAEIJALAYR6LvS4FwIQCC0BhDpCPbSLl8AhUEQCNouOImKwZiqEujWlIBAIQCBPBGz+nEGo56nIDAMBCEAgggQQ6hEsKilBAAKZCSDUEeqZVwlXQAACNouOOFYHoR7HqpMzBKJNwObPGYR6tNce2UEAAhDIhQBCPRd63AsBCISWAEIdoR7axUvgECgiAZtFRxExWDMVQt2aUhAIBCCQJwI2f84g1PNUZIaBAAQgEEECCPUIFpWUIACBzAQQ6gj1zKuEKyAAAZtFRxyrg1CPY9XJGQLRJmDz5wxCPdprj+wgAAEI5EIAoZ4LPe6FAARCSwChjlAP7eIlcAgUkYDNoqOIGKyZCqFuTSkIBAIQyBMBmz9nEOp5KjLDQAACEIggAYR6BItKShCAQGYCCHWEeuZVwhUQgIDNoiOO1UGox7Hq5AyBaBOw+XMGoR7ttUd2EIAABHIhgFDPhR73QgACoSWAUEeoh3bxEjgEikjAZtFRRAzWTIVQt6YUBAIBCOSJgM2fMwj1PBWZYSAAAQhEkABCPYJFJSUIQCAzAYQ6Qj3zKuEKCEDAZtERx+og1ONYdXKGQLQJ2Pw5g1CP9tojOwhAAAK5EECo50KPeyEAgdASQKgj1EO7eAkcAkUkYLPoKCIGa6ZCqFtTCgKBAATyRMDmzxmEep6KzDAQgAAEIkgAoR7BopISBCCQmQBCHaGeeZVwBQQgYLPoiGN1EOpxrDo5QyDaBGz+nEGoR3vtkR0EIACBXAgg1HOhx70QgEBoCSDUEeqhXbwEDoEiErBZdBQRgzVTIdStKQWBQAACeSJg8+cMQj1PRWYYCEAAAhEkgFCPYFFJCQIQyEwAoY5Qz7xKuAICELBZdMSxOgj1OFadnCEQbQI2f84g1KO99sgOAhCAQC4EEOq50ONeCEAgtAQQ6gj10C5eAodAEQnYLDqKiMGaqRDq1pSCQCAAgTwRsPlzBqGepyIzDAQgAIEIEkCoR7CopAQBCGQmgFBHqGdeJVwBAQjYLDriWB2EehyrTs4QiDYBmz9nEOrRXntkBwEIQCAXAgj1XOhxLwQgEFoCCHWEemgXL4FDoIgEbBYdRcRgzVQIdWtKQSAQgECeCNj8OYNQz1ORGQYCEIBABAkg1CNYVFKCAAQyE0CoI9QzrxKugAAEbBYdcawOQj2OVSdnCESbgM2fMwj1aK89soMABCCQCwGEei70uBcCEAgtAYQ6Qj20i5fAIVBEAjaLjiJisGaqUgn1ufN+ktffniCfffGtzJm7RNat22ANEwKBAASqT6B+/TrSoX1z2WePnnLUob2lfXmL6g9WzTtt/pxBqFezqNwGAQhAIAYEEOoxKDIpQgACWxNAqNsl1Cd+NVO+mTpHFi5ZJrIlyZKFQOwJbNy0Sdq2aiE9d2gn+/TqXjIeNouOkkEp4cSlEOrDHvq7vPrvz+WAvh1kpz1bSHmnRlLWoHYJKTA1BCCQLwIVazfKvNmr5Jv//iQfvTlHjvn1XnLl+Sfma/hA49j8OYNQD1RCLoIABCAQSwII9ViWnaQhAAGEuh1C/c33JsjfXnxbKjdskB67N5NmbepJEp/OGxQCsmnTFlmzfJNM+2qpbN4octqJB8tv+u5XdDI2i46iw7BgwmIK9aXLVslVQx6V5h3qyvH9d0CiW1B/QoBAIQkouf7y6GmyZM56ufvGc6VZ00aFnC41ts2fMwj1oiwBJoEABCAQSgII9VCWjaAhAIFcCSDUSy/U73n07/Lh+G/ktwO6y457FP8rxrmuIe6HQLEIzJyyTF4aOU127NZJrr/01GJN68xjs+goKghLJiumUO9/6d3Stfc2cuTvu1mSPWFAAALFIPDGC9NlxoTVMvq+q4oxndWfMwj1oiwBJoEABCAQSgII9VCWjaAhAIFcCSDUSyvU7x35D/lm+vdywZDeuZaS+yEQGwKj7/paWjRqJtdfelrRckaoFw11oImKJdRVm5dFFQvklAt3ChQXF0EAAtEi8OwD30irsjZFaf9i8+cMQj1a65psIAABCOSTAEI9nzQZCwIQCA0BhHrphPqHn02RoQ88Lzc/epDUqJEIzZohUAjYQGDoZR/LmSf2laMO27Mo4dgsOooCwLJJiiHU1QGkZ148TG4deShtXiyrP+FAoFgEVPuX6895W8aMuLLgB5Xa/DmDUC/WimMeCEAAAuEjgFAPX82IGAIQyAMBhHrphPp5g+6T3oe3kD1+1SoPlWQICMSLwNSvlsiro2fJMw9eU5TEbRYdRQFg2STFEOoPj3ld5lf8ICec1cOy7AkHAhAoJoGXnvhO2pZ1lPPOPKqg09r8OYNQL2jpGRwCEIBAqAkg1ENdPoKHAASqSwChXhqh/v0PC+X8QSPkzicPr27puA8CsSdw20UfyvWXnCa779y54CxsFh0FT97CCYoh1FXv9CPP6Chdd2pqIQFCggAEikVgxjfL5I0nfyh4L3WbP2cQ6sVabcwDAQhAIHwEEOrhqxkRQwACeSCAUC+NUH/tP/+VN8d/LP3/tGseqsgQEIgngRcf/U52bNtdTvvtIQUHYLPoKHjyFk5QDKF+8AmDaPdiYe0JKX8E1q1dL0MHvSQX33CUNGvZKH8DWzLSXYNflmNP7i09di2XD978VmZNWyz9Lzk46+h025d3Xxqa9b3Z3GDz5wxCPZtKci0EIACBeBFAqMer3mQLAQj8jwBCvTRC/cFRr8rs1bPklPN2Zi1CAALVJPDK01Ol7prtZPAlJ1VzhOC32Sw6gmcRnSuLIdT37nu5PPTKcYGhKTl52amjZOInszzvUdKyOjIvcABcCIEsCeQimbOcqiSXf/fVPBlw7INSWbFRWpU3kTH/urjaDw7OP+4VGf/m8ILmYfPnDEK9oKVncAhAAAKhJoBQD3X5CB4CEKguAYR6aYT638a+IzOWT5Xj+9Obt7prl/sg8O9/zJQGa1vKxQOCS8/qUrNZdFQ3pzDfZ6NQVzy9dvwqaal++vTtGWbkxB4xAmqt3nD+szLgysOcHdz8pCeAUJ8r4yfPkSP37ShH7dOR5QIBCEAAAhBIEUCosxggAIFYEkCoI9RjufBJOhIEEOqRKGO1kgi7UL/poufk1ecn7eu7GwAAIABJREFUOrm7d84uXbxKzjxihCyat2IrNsOfOssR8+7d8L3221669GwtZ192iDPuiFted+5Vu+KPOalXajx13b3PnC31G9SV0X99N3WdulZd9+f7T3buCxJDpsK5x1fX1yurLY+PuyAlcN3zmK/r3cWHHbeLdOrWMhWr107jdDzVvOZOZR23nmvJolVy+elPbJWOnqd+w7qpbx4onr8/Z7/U77oeXsxMnnpwk4ma/7Tz+shOvdo7NfXipe5TNTt/8BFy0e8fc3Zam+PqvL3mylQfxeTxYW/JLQ+d4qwH88cvTnWNYqU4zJ6+OLWGzXWlrkm3ttTr6iFTOubfTprnvK5roH8353HX1FwX5vj6myHme6Y63xZBqCPUM72neB0CEIBAXAkg1ONaefKGQMwJINQR6jF/C5B+iAkg1ENcvBxDD7NQVxJUCWLd/kWJwSGXjpURz5+Takeh5N/o+96V/pcenJLf2+/QsopMP/2CA1O73pVAHHrNS6mWFu5d8UpcK8k+aOgJznhqznHPTZCr7zg+VQklQdWPiktdP3bUp3L+4L7OtVO+/FF+139fR5TqOIKU0H29OZa63+xxraX0tec+Lbc/eprDQgv33vt3Tsl+twgOwtM9j7u3tppbSe0XR38qO+7eTjp0aV6lt7jJQ13r5qdev/ikkXLjff1SDwtU7ko664cU7t91boPuPKHK3Gq3+EN3vCn9zt7XQazrtm7N+lRNtLR+YdQnzkMUVZtsf9QaeXvc16n49P2Z4tQie+BVh6fWsDlWprWl5zHXgtc3O3Qt9O55s2Ze17vXhXutqXUybfICueDaI6r1bRGEOkI92/cY10MAAhCICwGEelwqTZ4QgEAVAgh1hDpvCQiElQBCPayVyz3usAp1L9moaLgFeDqhHqTvtXs8JRMX/viz7+50XRG9A9iUt7kKdb1bXs1h7iIOsgve/SBAx6llq/rd/WDAi2c+hLr7WwPmrnC/Bw1eYty9G9ydUxChrub75O2p8serfy2zZ/xULaHuFucqDj/e5jvWbw3rXM1vSJj3uXexZxLq7l3uXt9eUDv2zR/3NfpBkFr/6ufQY3dx/rc67ZcQ6gj13D+5GAECEIBANAkg1KNZV7KCAAQyEECoI9R5k0AgrAQQ6mGtXO5xI9QXpz3g1C2rTxqwv6xdXZnaoZ7NTnP3Tt9sque1Q13vxlfjmLvmvcZ17wzX1+hxm7dqFEiop2stY87r3hWtX8u0Qz0fQt2MQ8tptUvfHcOOe7RLfRtBtavR0jibuqhrvXaoBxXqXnPqhxbj358R6FsMmYR6uh3qflLfZKDHX7Oq0nn4oFodTfjoe4R6tgvlf9dzKGk1wXEbBCAAgRgQQKjHoMikCAEIbE0AoY5Q530BgbASQKiHtXK5xx1Woa4yd8tSv4NMZ037f2luCluv9iJefzMpu0Wp+t1srZKuIvkU6u78zTYzXjG426Koa9y794Pw1DuUdfsV9451PXd1hbqX+HdLX3drGjWn19+81oj6m67Z6pWVqfZAudTGr4d6pjjVfVeeOUaGjTmzSi983SIo6NrK1MIlnVDX7NSOc7/d5irO4TeOc0qrzw3I5YBgdqizQz33Ty5GgAAEIBBNAgj1aNaVrCAAgQwEEOr2C3X3zjr1NfOde3dw+rzq3qIsdAjEkQBCPY5V/yVnG4W6eeihbm3iPiBU9Sf3OiBTH26Zrg2KytvvOvdhn3pluMdLd6ijuifT6+YhnJlWn98hm+4DIc0DRfWYZp6j7n1HZn67UCZ+Mis1pRlHOp5avKr/1TJdz2cyc8fq15pG8VFtVi45ZeRWB4SmG0MH7s41Ewtdjzkzl8iAYx90htGHupoHb1bnUFK1Xm84/1kZcOVhW/3/JdLFqXi/+9o38trYiamDc93rz6smOhe1S9zrQFKVm9f7RtVa9XpX7yVzHvfBvOp+90GzZh3N+nAoaaZ379avs0M9e2bcAQEIQCAuBBDqcak0eUIAAlUIINTtFup+B509dvd/Uv9HNUsaAnElgFCPa+XtFOr5qEa6lhu57K7NR2ylGMOv5UspYoninEH68bvzzmVXvBor3ZxerW5s4c4OdXao27IWiQMCEICAbQQQ6rZVhHggAIGiEECo2y3U/b5+rhaH3p01f+5yGXTnCTJ44FPOjjn1Y+7ec+/icu8k89pF6LcLTO3q+v05+8llp45ydgua87jHMXfMmbsk1T09dysXdcDbimVrnQcDqg+s3rGmd46Zceu/pZsjyBtG3693rX07aZ4zr5mvuetPjWnmoV9T8cyevtjZMad+3IetuXf3mZxMFvq+F0Z+4vQS1nO5Y9C5mbvt3DsAzdcyxal3O6r1Yuan4/bKWcdwzuWHSos2jZ1D8NLF+fA//ii3XDbWWSdesem/qbzNnYdqHrUTs0nTBjLmXxeL2UPYXWOEepBVH81rbNyhHk3Spc0KoV5Y/l7thjLNmKtQzzS+ra8j1BHqtq5N4oIABCBQagII9VJXgPkhAIGSEECo2y3U/fq8motFSdAJH3+fko/ur3Gr37+bNE967d/Zuc2rv6nXwXHmoWOZDmTzOiDM3RvX/X+Eu3epuV9XeU2bvEAuuPYIp0dqkDmCvIlUXOYBZUOveamKuJ369Xxp1nKblMj1ykMJ34FXHZ46FNB9uJv6Xfd19fpavclTja/k/MkDD0gdrmfuRNUPVTp0aS5DB70kSubXb1g39d9aOLv74Wrh7henu6YqjhdGfSJnX3aII8vVj4rjqQffT/Wf1Q859ju0u5N7pjhVbOaOQ917d88DOqcOR1Tz6GvUgxV1YOHQUX+Qkfe85eSKUA+yquN3DUI9+jV3PzSsTpuO6FMqbobuh6jZtAAqbqT5nw2hjlDP/6piRAhAAALRIIBQj0YdyQICEMiSAEI9/ELdS7p7yWm9m1otEXPHsPo9U+9Xr76+5i5mv165mfrxmoLEjFkfIKcOHFM/Sk4HmSPo8tdSwL2zXN3v1fvVHee45ybI1XccX2U6Uxy7Y3V/K8Dk6dX7NpOoVuJZSX39jQQdiDmP1wMIU16r/9aHyOmHDKo38OwZPzlCPcjOxUxxmkJdxawOsrvlgZNl/PszpP+lB0v9BnWd0PXOePe6zFRPdqhnIhTd1xHq0a0tmUHARgIIdYS6jeuSmCAAAQjYQAChbkMViAECECg6AYS63ULdvXPca4F49Rw1Zap7h7WXKPXaoa52Co94/hxnh3CmHepB4gy6Q33NqsoqO8hNob79Di1TO79zebN4HUqnxvPavZ9pJ72OQz/YUOJYHaCmD8BTr7sferh3qOsd81owm7l5tf3xk+XmfX5fy9exNG/VyBHqO+7RTvQufRW7/mZCEKGeKU4t8A8+eie58szRTmui3gd0ltH3vVtFqJs71JV0HzbmzEAH7iLUc3kXhPtehHq460f0EAgbAYQ6Qj1sa5Z4IQABCBSLAEK9WKSZBwIQsIoAQt1uoe7VLsT9N72b2xS4poR1y1wlv8c+8UmVNideQtwU9ZmEupeIdi/0IEJ9+I3jnNvufeZsZ/eyuQM6yByZ3ly6ZUnrdts6wlvvFFei16utjH6931n7pdq76LYlpvR1C3JT/KscVH971Su+x67lTohunqqGnbq1TM0RRFSre9QOft1axou3W06b82qeq1dWph6cuGuk29GYa8vrb2puv37/av2998YUuWboL4xVDfyEunp4424zk66mCPVMKz66ryPUo1tbMoOAjQQQ6gh1G9clMUEAAhCwgQBC3YYqEAMEIFB0Agh1u4W6lq/qAM9F81ak1ofZt1SJ79WrKuT5xz9Ove53IKi64KAjd5TVKytEHWaqDn1UrWDUwZDuH93mxH2IpmoLcskpI512I+Y8Xq1SdEsV9yGYSgSbh5AqAa1+N1t+mG1TdCzp5vDa3W3mZB5y6j6UVF3ndfCpaqFy2nl9ZOTwt1Ovqxjefe0beW3sxFRN/A5xVeMqBts0LpPP3pvuSHW1M1zXU/NZt2Z9lUNalXjP1IbHfdismsvd8sUvTnWtahmjfrToN3vjpmvn425R4xen6vOuD6/1Wkt+h5Kq3PU3CDL1TEaoF/0jw5oJEerWlIJAIBALAgh1hHosFjpJQgACEKgGAYR6NaBxCwQgEH4CCHX7hXqmVebV8iXTPbxefQJ+rVSqP2Jh7gxLnLlkj1DPhV6470Woh7t+RA+BsBFAqCPUw7ZmiRcCEIBAsQgg1ItFmnkgAAGrCCDUEepWLcgQBBMWUR2WOHMpOUI9F3rhvhehHu76lTp699kYpY6H+e0ngFBHqNu/SokQAhCAQGkIINRLw51ZIQCBEhNAqIdXqLtbfuj2IZlan5R4yYV6erMtikrEbL1jU2JhiTNXZgj1XAmG936EenhrZ0Pk2R66bEPMxFBaAgh1hHppVyCzQwACELCXAELd3toQGQQgUEACCPXwCvUCLguGhkAoCCDUQ1GmggSJUC8I1lgNqs5/UD/9Lzk4VnmTbPUIINQR6tVbOdwFAQhAIPoEEOrRrzEZQgACHgQQ6gh13hgQCCsBhHpYK5d73DYIdX0gr/vbQfrv+gBf98G95sG+6gDet175Wu547HQZes1LqYOO9YG85rdN9DdizG8nmQcRZ6JqHjCtrlUHVHfu3kr6X3qwvDDyE+dwaveBze7xzVzM1/TYbdtv5xzC/N4bU5xDki8fcqwMv3GcHHbcLvLn+08W98HS5kHUOv50cU746PvUgdZmvukOOdZzquv1Iczqv9XfHx/2ltzy0CmS7Te73DGasag69T6gc+pQZnddzMOW3WtDXRv022YmS72m3Ac6u7/JVp2aub/xpPMxa+fmkenAcj2GycK9NjIdSm1y1Xm7D+Y2D99W16vf1YHq7nr16dsz09tHEOoI9YyLhAsgAAEIxJQAQj2mhSdtCMSdAEIdoR739wD5h5cAQj28tcs1chuEuspBHQrdvHUjWbOq0tnprKTgc4995KSnhOCSRatk3HMT5Oo7jk+l7N4ZrX5/7O7/VJG9ShAeeuwuokTfi6M/lR13byc9di2vgi2bA6mV8Lz4pJFy4339UuOoeT95e6rc+8zZjlA2f1fiWgn+Mf+6WJq1bOTMq16fPX2xI8bVj9eYSr6q+47u18u55rWxE1NjeLVZcUvtTHGquNSPyaVDl+YydNBLDm8Vq8lLj7dN43py+6OnpXLR8V977tNb/T3o2lT5jL7vXeeBhOa3/Q4tndj0j1kjd992FZt6iDFo6AnO/e7fg8RhnpWh1kynbi1FxTBr2mJnPaoYv5s0T3rt3zlVM3fO6WqmYzDncdfRr2bmWlHjqHl07fTvOk41/pBLx8qI589J1UjnE/QbBEHrbnLNhjlCHaEe5D3JNRCAAATiSAChHseqkzMEICAIdYQ6bwMIhJUAQj2slcs9bpuE+tEn9ZL7bn5VTv3jr+SVZ/8r51xxmIy85y1H8L76/ERHmrp/zF3ISlS7RawSfWNHfSrnD+7riGxzDL37Nxuh7jWHVxX0bmT3Lmk/8eh1+LHeLazGN8+ZcO9A1vObu4ozxWlKWS1Q/YR681aN5MwjRsigO0+QKV/8KP3O3ncroe5+yJDNyrRFqOtd1347us16qPy8vhXgV7MgQt2vZu71mU6o3zX4ZTn25N5VHhq5+WaqjV4Pmepu5prNNzwQ6gj1TGuQ1yEAAQjElQBCPa6VJ28IxJwAQh2hHvO3AOmHmABCPcTFyzF0m4S6ErVqJ7oSm6p1i2r3oXdMK6HuluXu1L12oJsC+/WxX1TZoa4Fppck9sOaSVTr+7xaZ6jXggp1vfu+YaN60qlrC+cBg945roS6e7e+O96gcar7/Hbuq7+ruR+569+y36HdnZ3aXg8fVE6l3KGucnC3Uwna7sVLdKvaqR/9DQL13+5vQ3h9SyBdzQop1M3a50uoB6m7OW82awChjlDP8WOL2yEAAQhElgBCPbKlJTEIQCAdAYQ6Qp13CATCSgChHtbK5R63bUJdt0VRmZnSUv2eSdq6W69o0ar+16vli5aP770+Zatd135kvVpqmH+r37Cu0/O7dbttHSGre2Kr3d26hYmXwDZFqNdDABWPKdHNVjZesWaK0+ScTqiPuvcd+f3Z+6UOHPUS6rn0UNc10i1LtLxWD0/UDmmV80XXH1mlFY1Xyxe9g14xzqb9iJ/oVjU8/YIDUzVzi2q11sY+8UmqDU+Qmqm5zHG8Wr7ob1OYcbkfnrh3qJv19/qmg5tXpn811HoIUnf3OEG/6YFQR6hnWoO8DgEIQCCuBBDqca08eUMg5gQQ6gj1mL8FSD/EBBDqIS5ejqHbINTN1hG63YbZ1kS31tC7183DEM2dyEoE/rRgpYwc/naKin7d6xBOdZjo6pUVMvGTWc7Bn+ZBm+mw+h0IqmW6Gs99KKkaT+fmdRCn+/BU1eLl7XFfO61udGyqp/yEj793JK45l47VnUOmg0vdLXDMFia6JrotTroDXN27t4MuyXQHkqoxrrjlOHnw9jecwy91yxtzJ7pipuJzy3T1+6J5K3I6lFSza9K0gcNb/ehx1X/rtTN/7nI5/5q+ctNFzzsx+tVMX+PFxuSeribuevqtWXdrmmx26wep+/j3Z3i2Xwp6+ClCHaEe9N8IroMABCAQNwII9bhVnHwhAAGHAEIdoc5bAQJhJYBQD2vlco/bBqGeexa/jOC30zpf4zPO1gS8Wp8E5ZRuJ3m6XdhBx7fpunS7xIPu7LYpn1xiQagj1HNZP9wLAQhAIMoEEOpRri65QQACvgQQ6gj1fL899G60w47bRTp1a5naEeY+CM29a829G83vADu948/cJaj+1nO3cmcn3opla6vs2HSPY+5Gc++q0yzcO+jM67LZEarGS7ebUcWtfi4//Qnnf3Vs5q5K9TfVRkBfY9bLZJaJZ77rbMN4CHUbqlCaGBDqpeEelVmzbScSlbzJo/oEEOoI9eqvHu6EAAQgEG0CCPVo15fsIAABHwIIdYR6Id4cWiL33r9z6oA0d7/aubOWOlO3376Z879KcKivnZsHqrljc+8MdPdddUsSr3686qvhSvSrg+r0j3unndkvVsn02dMXp+JSMVx80ki58b5+0mPX8oz41PW6v6wZr3n4njsPFeO0yQvkgmuP8O1f7O6NWx2eGYO3/AKEuuUFKmB4URHqZpsL90PHAuJjaAhAIEsCCHWEepZLhsshAAEIxIYAQj02pSZRCEDAJIBQR6gX4h3h95V4s7WB185t3ffWjMkUTpl67ar7zB3obumsXle7v0ff9670v/Rgqd+grjOVn1BXh8uNuOV1GTT0hNS16nqvA9T8OGYr1FW+6ufQY3dx/tfvQEB3bkF5FqLepRoToV4q8qWfNypCvfQkiQACEAhCAKGOUA+yTrgGAhCAQBwJINTjWHVyhgAE6KG+GKFeiLeBKZHN8fWu7N4HdJYbzn9WBlx5WGqXt5LU456bIFffcbxvSGrca899Wm5/9DRp1rLRVmLbvUO9ukJdB+D3YCAboW4m43ef/vuaVZXyydtT5d5nzhZ1GGFQoa4eElSHZyFqX8wxEerFpG3XXAh1u+pBNBCIOgGEOkI96muc/CAAAQhUlwBCvbrkuA8CEAg1AXaoI9QLsYD1bulBd56Q2mFt7gxft2Z9lZ3fumd463bbpm35omI1d5MHafky5csf5Xf9902l6dU7N93hal4HBnqJ+iAc0wn14TeOc4ZQMl3tnHcfbueOw4zBLf6z4RkkbluvQajbWpnCx4VQLzxjZoAABP6fAEIdoc77AQIQgAAEvAkg1FkZEIBALAkg1BHqhVj4SvCOuvcdmfntQpn4yazUFPpAUfUHJYzNgzbPufxQefrhD0QdZqr6qPsdGKpbupiHcKpWMapFivtwTzWP2TJG/W4e5Omew30wqrreq5WK2VYmCD+vA1Y1C83B7J9sxqXmUj+q9Yz6UfepXvOvPj9RzBY4mXgGiTNs1yDUw1ax/MWLUM8fS0aCAAQyE0CoI9QzrxKugAAEIBBPAgj1eNadrCEQewIIdYR6Id4Efi1fCjEXY8aXAEI9vrVHqMe39mQOgVIQQKgj1Eux7pgTAhCAQBgIINTDUCVihAAE8k4AoY5Qz/ui+t+u7rGjPpXzB/ctxPCMCQGHAEI9vgsBoR7f2pM5BEpBAKGOUC/FumNOCEAAAmEggFAPQ5WIEQIQyDsBhDpCPd+Lyt3eJNv2KPmOh/GiSwChHt3aZsoMoZ6JEK9DAAL5JIBQR6jncz0xFgQgAIEoEUCoR6ma5AIBCAQmgFBHqAdeLFwIAcsIINQtK0gRw0GoFxE2U0EAAoJQR6jzNoAABCAAAW8CCHVWBgQgEEsCCHWEeiwXPklHggBCPRJlrFYSCPVqYQv9TeaBzeqA5p67lcuZR4yQFcvWyuPjLpAeu5ZvdeC1Tto8+Nl9WLV5YLa+3pxLHQB92nl9ZKde7aVP357OJe4Dqw86ckfp3L2V9L/0YKnfoO5Wr6vDs9WB21736jnNa0JfrIglgFBHqEdsSZMOBCAAgbwRQKjnDSUDQQACYSKAUEeoh2m9EisETAII9fiuB4R6fGv/4uhPZcfd20nzVo3k4pNGyo339ZNxz02QY0/u7Qh19aNaj0358kf5Xf99Zd3a9TJ00Eui2o81a9nIef2DN79NiXH1+g3nPysDrjwsdb+S6bOnL95KgA+68wTnPiXT9dx6TnXPJ29PlXufOVvWrVnv+bp7zBG3vC6Dhp7gCHj189Adb0q/s/dNxRnfKtuXOUIdoW7fqiQiCEAAAnYQQKjbUQeigAAEikwAoV4aof7gqFdlzurZctJ5OxW54kwHgegQeOXpqVJ3zbYy+JJfdn0W8ue7j+6SWns8U8gpGDsLAgj1LGBF7FK9c1ztGte70t0pZhLq5u5zda85lpLlbtHtHl/dv/0OLVNSPujrpjB373BXY3DmiL2LFaGOULd3dRIZBCAAgdISQKiXlj+zQwACJSKAUC+NUH/tP/+VN8d/JP3/tFuJKs+0EAg/gbGPTJGdy3eSU397UMGTQagXHHFWEyDUs8IVqYvNHeqq3YveNW4mmU6oq93pb4/7OrX7XN131+CXUzvciynU3eJetaLp1K2l9L/k4EjVLArJINQR6lFYx+QAAQhAoBAEEOqFoMqYEICA9QQQ6qUR6t//sFAuGHS/3PHkYdavEQKEgK0EbrvoQ7n+ktNk9507FzxEhHrBEWc1AUI9K1yRulgLddVqRYnzIZeOlRHPn+O0SdFifMmiVTJr2mJHTLtbvrh3lyvBPnjgU1V2u3uJbfNv7nkVYPNv6vexoz6V8wf3TbFXr6vWNFffcbzzNy9xbz4IiFTRIpAMQh2hHoFlTAoQgAAECkIAoV4QrAwKAQjYTgChXhqhrtbFeYP+Kr0Obyq9ftXG9mVCfBCwjsDUr5bIa2Nmy9MPDCpKbAj1omAOPAlCPTCqSF3oPpRU9TPXf1MHeqqfV5+fKL32297pZa5+Ljt1lEz8ZJboQ0nrN6yb+pt6XV27TeMy+ey96VtJdTWW/nG3Y1Hye8CxD0plxUbnEvPQU/W7u62M+bpXuxevMSJVvJAng1BHqId8CRM+BCAAgYIRQKgXDC0DQwACNhNAqJdOqH/42RQZ+sDzcvMjB0mNmgmblwmxQcA6AkMv+1jOOLGvHH3YnkWJDaFeFMyBJ0GoB0bFhRCAQB4IINQR6nlYRgwBAQhAIJIEEOqRLCtJQQACmQgg1Esn1FVt7hv5knw9faZcOKR3plLxOgQg8D8CTwz9Slo1aSHXXXJq0Zgg1IuGOtBExRDqB58wSG4deaiUNagdKCYuggAEokmgYu1Guf6ct+Xdl4YWNEGbP2fGT0aoF7T4DA4BCEAgxAQQ6iEuHqFDAALVJ4BQL61QV5Ub9uiL8vH4KXLCgO6y4x4tql9M7oRAxAnMnLJMXho1XXp27SA3XHpaUbO1WXQUFYQlkxVDqPe/9G458oyO0nWnppZkTRgQgEApCMz4Zpm88eQPMvq+qwo6vc2fMwj1gpaewSEAAQiEmgBCPdTlI3gIQKC6BBDqpRfqqnb/fu8LefLF/8j6jRuk+25NpVmbMkkmq1tV7oNAdAhs2rRFVi/fINO/Xi6bN4icfuIhclzffYueoM2io+gwLJiwGEL94TGvy/yKH+SEs3pYkDEhQAACpSLw0hPfSduyjnLemUcVNASbP2cQ6gUtPYNDAAIQCDUBhHqoy0fwEIBAdQkg1O0Q6rp+E7+aKZOnzpaFPy2TRJK+6tVd1/m474MPP5e16yrkyL4H5mM4xqgmgQ2bNkrbVs1lxx06yD69uldzlNxvs1l05J5d+EYohlCfO+8nOfPiYbR9Cd/yIGII5I2AbvcyZsSV0r68sN8itPlzBqGetyXFQHkksG7ZFKlcPUe2bFqXx1EZCgIQcBOoUau+1Numg9RvuqMnHIQ6awYCEIglAYS6XUI9lovQ0qTvuvdJWbZ8hQwdcomlERJWMQnYLDqKycGWuYoh1FWuwx76uyyqWCCnXLiTLakTBwQgUEQCzz7wjbQqayNXnn9iwWe1+XMGoV7w8jNBFgSW//C6LJ/9mmysXJrFXVwKAQjkSqB2vWayXaejZbuOVb+xhVDPlSz3QwACoSSAUEeoh3LhFiFohHoRIIdoCptFR4gw5i3UYgl1FbDqpd619zZy5O+75S1+BoIABOwn8MYL02XGhNUF752uSdj8OYNQt3+9xiHCZHKLzP9ymKxePMFJt26D5lK/UbnUql0/DumTIwRKRmDTxnWybtU8Wb92iRPDNi17S9vdr5REoobzO0K9ZKVhYghAoJQEEOoI9VKuP5vnRqjbXJ3ix2az6Cg+jdLPWEyhvnTZKrlqyKPSvENdOb7/DlLWoHbpARABBCBQMAKqzcvLo6fJkjnr5e4bz5VmTRsVbC5zYJs/ZxDqRVkCTJKBwLwv/uLI9FpLkyx5AAAgAElEQVR1GkjL7Q+TRs12gBkEIFBEAquWTpPFs96STRvWOlK9fI8/IdSLyJ+pIAABywgg1BHqli1Ja8JBqFtTCisCsVl0WAGoyEEUU6jr1FT7l1f//bkc0LeD7LRnCynv1Ai5XuS6Mx0ECkVASfR5s1fJN//9ST56c44c8+u9itLmBaFeqIoybtQIqDYvi78b48j0DjufLHXKmkYtRfKBQCgIbKhYJnMmP+dI9ZY9znTav7BDPRSlI0gIQCDfBBDqCPV8r6mojIdQj0ol85MHQj0/HPM1SimEuopdHVT6+tsT5LMvvpU5c5fIunUb8pUS41hKYPKkidKpSzdp2HAbSyMkrHwQqF+/jnRo31z22aOnHHVo74IfQOoVs82fM+xQz8cqY4xcCMx890KnZ3rb7r9hZ3ouILkXAnkgoHaqz5/6T1E91bsc/ABCPQ9MGQICEAghAYQ6Qj2Ey7YoISPUi4I5NJPYLDpCAzGPgZZKqOcxBYYKCYFEo97y2TtPyN69dw5JxIQZVgI2f84g1MO6qqIR97plU2TO50Ocnunb735WNJIiCwiEnMCsL59weqp32OtGhHrIa0n4EIBANQkg1BHq1Vw6kb8NoR75EmeVoM2iI6tEInIxQj0ihQxBGgj1EBQpIiHa/DmDUI/IIgtpGrrdy7atd5dWnQ8PaRaEDYFoEVj0/X/k54VfOm1faPkSrdqSDQQgEJAAQh2hHnCpxOKyG259SPbYtbuccOzBYgr1f7/9mbzyxvty/92DYsGBJLcmYLPoiGO9EOpxrHppckaol4Z7HGe1+XMGoR7HFWlPzktnvihLZoyV5u33l2bt97cnMCKBQIwJLJ37sSyZ+7E079oPoR7jdUDqEIg1AYQ6Qj3WbwBX8nsddIZ8PWWmdOvSXnbftbtUVlTK3PmL5cuvpkn78lYy/ct/gCumBGwWHXEsCUI9jlUvTc4I9dJwj+OsNn/OINTjuCLtyRmhbk8tiAQCmgBCnbUAAQjEngBCHaEe+zeBAWDipO+kzxEDZd26SqlTp7Ykk0nZuHGTNGrUQF78211y+MF7gyumBGwWHXEsCUI9jlUvTc4I9dJwj+OsNn/OINTjuCLtyRmhbk8tiAQCCHXWAAQgAIH/EUCoI9R5M1Ql8NvT/iSvvP6BbN68OfXCAfvuJh+++TioYkzAZtERx7Ig1ONY9dLkjFAvDfc4zmrz5wxCPY4r0p6cEer21IJIIIBQZw1AAAIQQKg7BLYsRqjzZqhKwNml3negrKuodF5otE0DefEpdqfHfZ3YLDriWBuEehyrXpqcEeql4R7HWW3+nEGox3FF2pMzQt2eWhAJBBDqrAEIQAACCHWEOu8CXwInnvYn+ef/dqmzO52FogjYLDriWCGEehyrXpqcEeql4R7HWW3+nEGox3FF2pMzQt2eWhAJBBDqrAEIQAACCHWEOu8CXwITJ02VPn0HSK1aNX/pnX4IvdPjvlxsFh1xrA1CPY5VL03OCPXScI/jrDZ/ziDU47gi7ckZoW5PLYgEAgh11gAEIAABhDpCnXdBWgK9fnW6/Lxilcya/AqkIMAOdcvWAELdsoJEOByEeoSLa1lqCHXLCkI41hBAqFtTCgKBQIrA0rkfy5K5H0vzrv0kkUwmk7CBAAQgEDcCHEpqVw/1WXMWyRdfz5S5C36SDes3xm05WpXvqlVrpHbtWlJWVs+quOIWjKpBeevmsvvOnaVb57YlS99m0VEyKCWcGKFeQvgxmHrDho1Sp05tJ1OEegwKbkmKNn/OsEPdkkUS0zAQ6jEtPGlbTQChbnV5CA4CECgGAYS6HUJ90jez5PFnXpdZcxfLjnu0kBblZVK7Ts1iLAHmgIDVBDZt3CJLFlTI1ElLpPl2TWTAKUfKPr27Fz1mm0VH0WFYMCFC3YIiRDSEMc++KgMvulWGXHeeXHHRaVK32b7y2TtPyFeTZ8jVN/xVLhzYT2676cKIZk9apSRg8+cMQr2UK4O5wyLUhw4fI0PufEw+ePMx6bVbDwoXIQJn/vEmee/DifLZO6OldatmEcqs+qkg1KvPjjshAIGIEECol16oP/P392Tks/+S48/sLvv/ukNEVhZpQCD/BP77/nx55clpcnzf/WXgH47I/wRpRrRZdBQVhCWTIdQtKUREw2jS7iCR/313eeWqNdK6ZVPZuHGzLPt5pdMGrGP71hHNnLRKScDmzxmEeilXBnMXU6ivWbtOjul3mbz/0Rcp8K88f48ce2SfKoXwuk5f4HU9VQwPgYWLlso+h/SXufMWVQm6flk9HpYYRBDq4VnTRAoBCBSIAEK9tEL9+Zc/kBffeF8GDN5dmrduUKAqMywEokNg9Yr18vidX8qBvfaQAaf3LVpiNouOokGwaCKEukXFiGAow+9/Wq4d8oBUVm5IZVejRg3pf9qxMvKBGyKYMSnZQMDmzxmEug0rJL4xFEuoT5z0nfTpO1DWVVRuBfuMU46WMY/82fl7OpluXhffioU3cz+ZrjK6888Xy6DLzwxvcnmOHKGeZ6AMBwEIhI8AQr10Qn3azHky8Ir75JrhfaRVecPwLR4ihkCJCKz8uVLuuuJjGfKnM2TP3bsVJQqbRUdRAFg2CULdsoJEMJymHQ6V5T+vrCLUZ339T+nA7vQIVtuOlGz+nEGo27FG4hpFMYS6KVJNKW5Kdi1U9d9+d/yhKcke19pELe9xb3wgx510BfI8QGER6gEgcQkEIBBtAgj10gn1a24bKU27JuXQ33SO9iIjOwgUgMBn7/wok99fKQ/deXEBRt96SJtFR1EAWDYJQt2ygkQwnOEPPCPX3ny/VK7fIGp3+lmnHyeP3399BDMlJVsI2Pw5g1C3ZZXEM45iCHXV//yam0aI1w5zLdCbNW3i9NCe8OW3jnR9aPhguWPYE6nWIO6WIO7dzvp1VUVzJ/yBB+wht9xwvhxx/MWp3fHty1vJ/cOulpP7X1vlb2YPb9XX+8lnX6uyKMz43fOreV4de69ceMXQ1H0qpn+9PEJuuOUhp82N+v250bfLRVfelcrruj+dLR99OinVBke3tNHy2QxAxe3uM55u57++N9s2Obpe6d4ROt+GDeqLVwxeLVx0H/xht18uV1473Je9mteLv5vF268+JAMuuqVKCyFdI3d9xjx8s9xw68NbracFC5c4603/mIyD5lWIfzkQ6oWgypgQgECoCCDUSyPUV6xcI8ee/mcZ9twRUqtWjVCtGYKFgC0Erj/7bXnozkukQ7sWBQ/JZtFR8OQtnAChbmFRIhiS3qVeo0ZCZn39CrvTI1hjm1Ky+XMGoW7TSolfLMUQ6kqOvvjy2749ss3X33r3c0e++/3oneyFFOpB2tN4CfUmjbeRf772fpXQlVjuvkNH+WLS1MBC/eA+vbfqNe8lfNO1UDGDKLRQ95PfbqmeSZKbcWa6VolvP6H+wD2DtuJXHaEeNK9C/KuBUC8EVcaEAARCRQChXhqh/v4nk+WZ19+UP97QK1TrhWAhYBOBp+77Wg7ceW/5zZH7FDwsm0VHwZO3cAKEuoVFiWBI9z7wjFw++B7p93/snQm8TeX3/5fMXKToImTmkiRSJBINiNKXjJllnpKpaFKEyhjKEDLzTZFQXWX+kikyT5mniOviGu//v7bfs3vuc/c5Z59zz7CHz/69fq9v9+xnWOuz1rnXee911vNKdZo3fagDPYRLVlLAyn9nANStlCnusyXUQF30RD/818lk1dVCbVERzUB1157DGlBXYayo2FartI2q3wUIlQGtgM8FC+TRKsnlyurHy5XUX/OUAd7mc3uabh0baZXxfK1aPpHKPRpDwjZ+CLBrzyH9oQKP4bE8T8Bfb/oIm9QHE57a45jR3Fumy/HgA2PlffPkyqkdKirraLSWugaPEXHxFEO56p3Hq/4ZxUCsKz+wkUG4nEeedPG0rlm/QvFbA0A9FKpiTSgABWylAIB6ZID6nIUrafvJP6l+25K2yhcYCwWspMDSefvovtt5qWPL2iE3y8qgI+TOW3ADAHULBsWhJt2T7XGtwqza0+Ud6iHcsooCVv47A6BulSxxpx2hBupGwFNV2qhC3aiq2gjSyoeY8hy+uIWHCme9VXOrY3kNo5Yr/LqvVidGbWEYPj+Y+wH67offNNjOly+g7sleGRD7qlA3ahFjJsv9BereDpJVq849fVPB6FsMgQB10cKF48CXvJ+/QN2sX2Y09XcMgLq/imE8FIACjlMAQD0yQP2b+Sto34U9VK9ljONyCg5BgXAp8NO3ByjzlWjq2rZuyLe0MugIufMW3ABAPXlQ5i9aQyvWbqV9B05SfHyCBaNmT5P+/GMLFSkeQxkyZLSnAxazOioqAxUrkoeefaosNahb2WLWRdYcK/+dAVCPbG64ffdwAPVAeqibBeocPwFe+b/vvz8bnT9/ybC9jArJGY5zZbhabe2th3g4gLq3ljO+esnL+RwoUBc6iRjIsLt40Ye0dip8caX/5ctXtYr1o8dPG76V5DiKHuqigl+eEAygLnqzi28ccD/7QIG6r4cV/rbR8ff3DIC6v4phPBSAAo5TAEAdQN1xSQ2HXKMAgLpzQz1lwghq2KwtZY7KYugkgPq/sqzZsJOGj1tA+YtmpfJVc1PBEtkpKms65yYHPLO1AvFxN+jwnn9o08pTdHR/HPXuVJ8qP1HK1j4Fy3gA9WApiXWcpkA4gLoMJ+UKbhkcq73R/z5/MQkU99TyRcRDhuBiLV+xMmr14an9RzhbvnjqOe/tdT5AVQD0LFkyadDbTBsZXxrxfW898I2+NcBzjF5XD6DNnSuHtr0Yyw8r5k4dQg1b9tdef79/e6pdv7vWGmfalx+Qt5Yv4gBZ+YGDarc/Fer++GVGQ3/HAKj7qxjGQwEo4DgFANQB1B2X1HDINQoAqDs31KULRNGd23eoXZe3qF3n3snAOoD63dgvi92kwfTmPR6l0hWinZsQ8MyRCuzYeIamj9ymQfUXq6OlDoC6I9McTgVBgXAAdTbTzEGfRnBcddGoL3qndg2oRrUKWhuVHPff67FXu1jLqJ2LCqNXrtniVd0BfdrQR8Mm62PKlC6m/fcfO/YlmceAt03zl2nMl3NNRYvteL1RLfr40ylex/ODiZIlCukHuIrK+V9XbdJa3shXINXU3iq05QcWnlrjyPvLVf2+DvoUPdrlinfeT8T36rW73xL0dCgp+2p0qOu8aUPoi4nzyVdceW3er2SJgsl0VANi1CrIVJBNDAJQNyEShkABKOBsBQDUAdSdneHwzskKAKg7N7pTvxxFn38ykIgS6c6dO9S2U68kYB1AnejA4VPUtMMw6j2sMhUqcZ9zkwGeOVqBQ3su0PA+a2jmhD5UpGBuR/vqyzkAdV8K4b5bFQgXUGd9jXpSe4K9KoBXW53wenKPbf6Zq5TNwGNvQJ2rplU7ee85UwdTl17D9NYmKlAXcJXbjKjV0r/8ulEH377yTIB9XoMPZxWXONhUrC0DdRnsGvlmRhPVLrNAneepe3qC/XwQrNF4uTWNqr34RoOaD0ZAXYB+T3nG7V+Eft7iINbx1y9fsfXnPoC6P2phLBSAAo5UAEAdQN2RiQ2nXKEAgLqzw1wh5gG6+M8FzckMGTNS4p1EatPpTQ2sp9/XnmIq93G2AD686zNoEuUsTlT95cKu1gHO21+B2O8P0rm9RMMGtrW/MynwAEA9BeJhqqMVCCdQD7aQKmQNZcVwsG1X1/PUjiTU+2L9fxUQAN1sy6BQagegHkp1sTYUgAK2UABAHUDdFokKI6GAgQLhBOpdOragL2buRBzCrMA999yjVaiLK126dPRcrXo0/I1EVwP102f/oaYdh9LwWS+EOSLYDgqERoHeTZbTzPF9KdcD2UOzgQ1WBVC3QZBgYkQUsDNQl6uoAz2AMyKiG2wqgDrf4sM+RTW3Vexzgx3qYayR9BlAPZLqY28oAAUsoQCAOoC6JRIRRkCBABQIJ1C3MugIQDpbTKkQE00X/zmv2YoK9aQh497pS9avpla9H7VFLGEkFPClwNfDt1Htik+7upe6lf/ObNhxlDbsOEI1KxagWk8W8BVO3IcCQVXAzkA9qEJgMShgIQUA1C0UDJgCBaBAZBQAULc3UJ86+lcaM+hHw+QpV6kQjZzVmjJlTh+Z5MKuUCDECgCoh1jgCC4/9atRNGLIQErk/5NavWSOyqJZ5fYe6l/P+pmOXDtAdZuViGCUsDUUCJ4Ci2bsoYcyFqFWTZ4L3qI2WwlA3WYBg7lhUwBAPWxSYyMoYFoBAHXTUmEgFIACTlUAQN3eQJ3zkqF6oeLRVOWFklqa/n0mjuZPWU8d+6MVgFPft/DrrgIA6s7NhNIFstCd27eoXZfeSQ4jFR67HahP+mY5nbp9mGo3Lu7cJIBnrlJgyey9lDt1QWr7unv/7QKg7qqUh7N+KACg7odYGAoFwqQAgHqYhMY2UAAKWFcBAHV3APXdfxyntnXGUcK1m1oydh1Yi1p2q6b999Ur16lHkym0ed2hZIkqj1u1fBf1bPa1PqZNz+r0QJ5s9EzNUtTixTF0+vhFypX3Xpq2rCv9MHezXjk/YkYrDfarNoixOaKzamt6qrY3U2kv++DJN2GHus9LDcvRB2Mb6TqcOHqB+n5Sj/q3m6Hrpc7NkDEtTVrciWLK5NUeYKj+C5+8vfM96Vm/ZUVdC6HRrm3HNe3lfXnt97rM0bTmS9ZTaP3kM8Xo8qVrWmz5fqvuz9KQ3t/q8fekhWy3NzvVe2Ie7zXh2/Y0qMd8fW/OC9ZFzFHjH8hvSQD1QFSzx5wpEz6nhs3akahIV60GUAdQt0cmw0qzCgCoEwGom80WjHObAgDqbos4/LWDAgDqdogSbIQCUCCkCgCoOx+oM1z9sPt8GjO3jQY0BYgtWCxah+r82vghy6lB64o69Dy094x+nyHojHEr9RYyAmBXql5CG8M/Tx31K7XsXk1vMSNXzvP9oX0XaiBX2MB2TfrsFxo0vrE2Z8HU9VSqbD4NUgtb2C5uadN3aD2frWtEZf7luGtUp1F5bR224Wr8dYq/nEB9hryiQf3FczZp/y0uHsOXeMDAkHrT2oPagwG2lW0f2HE2te1VI4ltMjQ38t8XTPemJ89lu9bF7tE037TmIA3tt1C3ySiGRnEWaxQpmVsz58CuU3oMzWjhK+58ny9+YCLi91CRnEliLecV79mrxTR6vHJhUzH19csPQN2XQs69D6AOoO7c7HanZwDqAOruzHx4bUYBAHUzKmEMFAivAgDq4dUbu0EBKGBBBQDUnQ/Uh/X/TgfMIgWNALAnoG4Ew9VUVtcTFdJDJjYzrE4X8+WK62AB9WdqldJAfZP2T1PsDzs03wVEN1MFb6QX+7Nz6zHi6nG5Kpz94IcEr7WplOyBgqe3uxk9xVxRza1W6RvBcJ4jA27+Wa7cV6vbfWnB89WHIKpP/gD1c6fjNJg+6ItGtGHl/iQPXwL91QigHqhy9p8HoA6gbv8shgeyAgDqAOp4R0ABTwoAqCM3oID1FABQt15MYBEUgAJhVgBAHUBdHFqaEqDOaSsDWm7nUfXFUsQtR0S7F7Uy3Fuqy7aYfUvIvePZlvlfr9MquhnkykBd7jdvtLbR3jLAVu8zgK/+UmnTkNgfoC7gvQrDzQJ1nl+9ziO0c8sxqlb7YZr91Wq9MlztvW/0kMQXUJfnyA9E5NdZL967V4upWiud8pULm3744Cv2AOq+FHLufQB1AHXnZrc7PQNQB1B3Z+bDazMKAKibUQljoEB4FQBQD6/e2A0KQAELKgCg7nygLldXixTkymK5pYsKaNX7DF8P7zuj9RoXl9FrcoqrwFbAXXF4aiiBury27BtD97ffmEmDv2qqt55R7WA7+ZJ9NaqeF+1gGDq3ebMG/TBnk+mqa196isry3Pmya3aIPu0MpIV+KthXQb3RQwDuxS7ibkYLX3aaAer8wOG3pTup39C7tvvbHsdbngCoW/CPSphMAlC3PlCXz5fgb/LweRXivAlxdkWY0gXb2EABAHUAdRukKUyMkAIA6hESHttCAS8KAKgjPaAAFHC9AgDq9gbqclU4H5yZM1dW/fBRuU2I2qZE3OM3gKcDSfmefMCnmQMseY46ThzoaXT4qbdDNnktMweS8jgZ3MhryrYIgKMejqruw6Ca+7DPnbRW//0g5hq1SWnY9ilauWxnkkNZzRxK6utwVHGQKFfZi0NJ5ZgY+SEfnjrx059p9Ow29OWwn/SDQcf/tz191HO+5hf3Zj9y4FySw2qNNPcVd/W+OGw0U1R6PbdEHgV6gKunX9QA6u79Ewagbn2gztmpPpwN5gM192a/Mz0HUAdQd2Zmw6tgKACgHgwVsQYUCK4CAOrB1ROrQQEoYEMFANTtDdRTmnLe2o8YVbandD87zA+k3Ywd/HKijQDqToyqOZ8A1J0D1OUHbRx9uXqdHwb/smg78XkcfDDz6eMXtQQRD+nEAz314at4XawlzqMQ2aVWyKv3xTh+QDjg8/r0VotplHDtZjLbfpi7WX9NfXCtPqBUHyqrD5SFDeKhJM8XFf38sDR28Xbi/eR54sEqj520uJN2cLaqp/BFPHA19w4L/ygAdQD18GcddrSLAgDqdokU7HSTAgDqboo2fIUCUMBQAQB1dwN1vC2SKwCgbp+sAFC3T6yCbSmAun2Aes9mXycJvwy/Gf52bTiZ3h3VQIPBfKmtpvhn/saNAMY8Rm4hxr+zc+bOSvFxCdSyWzViyDxn4hodvPM3hvZsP0E5orPorb54Tb54vLjkh8jqw2b5jA5h47wp66h1j2e1w6o9XXLrM15z97bjVO6pwtpwo7Zb6lkU6oNt+b7QLku2DEnamKnt1nydlxHs92ag6wGoA6gHmjuY53wFANSdH2N4aD8FANTtFzNYDAWgQJAVAFAHUA9yStl2ObV60Gy7Gds67ADDAdQdEMQAXQBQtw9Ql8/rUFu+eIK98oNNozEy4OaxtRuWo1Hv/0BN2j9Ni2b/rp1rMfnzX7RKdgbqRi2y5JZmnIZmgTrbsy52D7Xv8zwd3n82CVBX91Er4dUqdlGNLtqEmQXq3N6Nq9f5XA0+dLpB64pJHhbIh28DqAf4SyYC03avGUZpHpsVgZ19b7lhx1HasOMI1axYgGo9WcD3BIyAAkFUAEA9iGJiKSgQJAUA1IMkJJaBAlDAvgoAqAOo2zd7YbnbFQBQd28GAKi7B6irkJmznoH6mEE/Ut+h9Wja6N80oHzudJx2JgS3hylfuTDxgdEMzflSD6NWe7ubBeqlHsuntZ7hsy14v51bj/msUOe1uRJerYo3arlmBqgXLPqAdjZGpeoltHWNDqhWz0axersX1ggV6qhQd+9fNHjuSwEAdV8K4T4UCL8CAOrh1xw7QgEoYDEFANQB1C2WkjAHCphWAEDdtFSOGwig7gygrrZSEWB78ZxN1GfIK1reiopwPkg5U+b02msMxPmq8kLJZECZX5dhNYNveT3RY7xBq0oakB7W/zuq06i8BshFNb1RyxeG8pcvJdCYuW30qndfQF2uehf7yK1t5n+9ToPz/lSoTxm5gl5rfdd2vlSgruqFCnX7/PpDhbp9YgVLw6sAgHp49cZuUMCMAqaB+s3bN+jYhQN0Lv4UXbhyljKly2JmfYyBAqYVuHIjjnJkzkU5onJRvvuKUNrU6UzPxUAokBIFANQB1FOSP5gLBSKpAIB6JNWP7N4A6tYH6vJBn1wpzu1PxCGbcqsTcYCoyCijNihnT16iySNi9aQTLbm4Cp0P6uRLtHCR266ItXgMV7TzxYd6Nu1QRVuP5xzed0ZbQ6zJY0SFt3woKb8u+rjLvrFfvI7wTX5nyL6oh4U+U7MUXb50jU4cvaBBdbZP+KK+u9i2nLmz0bL/btUPQZXblImDSjes3K+1oxEPH2RtrV6ljgp1VKhH9q8KdreyAgDqVo4ObHOrAj6B+tnLJ2jDoRW069TvlC1TTro3Yw5KJKK0ae5WR+CCAsFS4Oat6///iKVEirt2ni5ePUclc5enJwpVpweyPBisLbAOFDBUAEAdQB1vDShgVwUA1O0auZTbDaBufaCe8ijfXcGo5Uuw1rbDOmrfeTvYHIiNAOoA6oHkDea4QwEAdXfEGV7aSwGvQH3V/iW0at9iKvVgRSqY82FKlyaDvbyDtbZV4MatBPrr75305/F1VKVYHapStLZtfYHh1lcAQB1A3fpZCguhgLECAOruzQwAdQB192a/Mz0HUAdQd2Zmw6tgKACgHgwVsQYUCK4CHoH699um0rnLp6hsgWcpY7qo4O6K1aCASQWu3YinrX+toJxZctPLj7Y0OQvDoIB/CgCoA6j7lzEYDQWsowCAunViEW5LANTdAdTf6zJHb4OitoIJd85hv9AqAKAOoB7aDMPqdlYAQN3O0YPtTlXAEKgv/XM2nYk7SRUKv+hUv+GXzRTYeHCp1vqlVunGNrMc5tpBAQB1AHU75ClshAJGCgCouzcvANTdAdTdm+Hu8xxAHUDdfVkPj80qAKBuVimMgwLhUyAZUN954neK3fsd1SjVJHxWYCcoYEKBX3bOouol6lGpPOVNjMYQKGBeAQB1AHXz2YKRUMBaCgCoWyse4bQGQB1APZz5hr1CrwCAOoB66LMMO9hVAQB1u0YOdjtZgWRAffxv71OJPBUoOttDTvYbvtlQgTOXjtCekxup4zPv29B6mGxlBQDUAdStnJ/+2rb7j+PUts44Srh2U5tarlIhGjmrNWXKfPcw8VXLd1HPZl+TaB2wa9tx7Wcx7siBc/r8lxqWow/GNiLRcqDrwFrUsls1bR25DQH/LN8Te6i2o12Bv9H0PR5A3bdGTh0BoA6g7tTcdqtfAOoA6m7NffjtW4FgAPU/dx2kidO+o59WbKADB4/SrVu3fG+MEVDAgQqkSZOGihTOT88/+wS1a/EKPVyycEBeJgHqu05uTly9fylVLkviXPEAACAASURBVP5KQIthEhQItQJr9n1HTxepSTG5Hwv1VljfRQoAqAOoOyndjx76W3Mnf6EcOkCPXbxdA+PiWjB1PZUqm49iyuTVXhrW/zuq06i8/jND+Z1bj1H9lhU1cF6wWDQVKh5Nh/ae0YA6A3Px32JNHle9ziNU5YWS2n2++L/FXg8VyUlD+y7UwHuO6KxOkjyivgCoR1T+iG4OoA6gHtEExOZBVwBAHUA96EmFBR2jQEqB+gdDvqLPx86i7t07U906tSgmpjilTZvWMfrAESjgjwI3b96k3bv30qLFP9KoUV/Qm12a0Hv93/BnCW1sEqD+7ZbJienTRlGBnKX8XggToEA4FDh87k+6cTOe6pVtE47tsIdLFABQB1B3Uqr/fSaOWrw4hk4fv6i7JSrNxQtTR/9KYwb9qN/PkDEtTVrcKQlQF1XucuW5DM9/mLs5mWxiHwD18GUUgHr4tLbaTgDqAOpWy0nYkzIFANQB1FOWQZjtZAVSAtS79/2Mdu07SRO/Gkd58uRyskzwDQr4rcDJk6ep3RudqGSxPDRqaC+/5icB6mNXDEh8vNCLFJXhXr8WwWAoEC4F4hMu0u+HllHnaoPCtSX2cYECAOoA6k5J86tXrtPAjrOpba8aSeD44jmbqM+Qf7995m+FOusjV7irFe3e9FP3corWVvEDQN0qkQi/HQDqAOrhzzp77MgPjflbVfwtKf7Glfo30KpeAKgDqFs1N2FX5BUIFKhPn72ERk1YQKtW/oyK9MiHERZYVAGuWK9S9Tnq3qE+NW9c27SVSYD64CWdE18u19H0ZAyEApFQ4PvN46l/rbGR2Bp7OlQBAHUAdaekNlenc+V536H1tJ7pDNh7NJlCufNlD7jli1ijWaeqGpzgiwHFpM9+oUHjG+u92T1pCKAe2uwCUA+tvlZeHUAdQN3K+RlJ2+RvaqnfwIqkXb72BlAHUPeVI7jvXgUCBeoxj79GI0Z8Ss9Wq+pe8eA5FDChwIpfV1LPnm/R7t/nmRh9d0gSoD57w9jERx56xvRkDIQCkVBg+5HfqFGFzpHYGns6VAEAdQB1J6W2eiBom57VaeaEVVSj7iMaVJfbvYyY0Yq4vzq3bxHQgbUQ7V5ECxdx0Om992emacu6aj3QjQ4elVvLqG1lcCBpaLIMQD00utphVQB1AHU75ClsNK8AgDqAuvlswUi3KRAIUF+9biv16D+a1q/7zW1ywV8oEJACFSs9QyOHdKOnK5U1NT8JUP9w8RuJ/3m8m6mJGAQFIqXAf38fTQNf+jJS22NfByoAoA6g7sC0hksuUQBA3SWBNnATQN36QN3oTAsOpa9zLeT7fODzL4u205CJzWhov4X6+Rjq+RbiwWfCtZtatpg9/4L34m818beZNq87lCzTxDriIap4OLpr23Hq2exrKlepEI2c1Vr/tpL8MNWoOlzV5JmapahwiVzUsns1uhp/PdkZIMIgfgDM35JS58t7yBqoGvKDY1V3q/32AFAHULdaTsIe6ygQCFAfNX4O7f3rHxr5+TDrOAJLoICFFejxZh8qXiA7de/YyJSVAOqmZMIgKykAoG6laDjDFgB1AHVnZDK8cKMCAOpujPpdnwHUrQ/UOU5qKy5+bfyQ5dSgdUXt2z5GPb4ZSvPVsls17X/554mf/pzk8GgG7dXrPKL3Cf+w+3waM7eNtiZffL9gsWh9DXUf+Wdu7TV11K861J4/ZT117P+C9k2kQ3vP6Gv4On+D7Ty874zeYox979pwMr07qoF2rof6s/BtXeweDcozUBd7s307tx6j+i0rav6LnujqGR685ttvzKTBXzXVfOefxRpi/XlT1lHrHs9qa1n5AlAHULdyfsK2yCoQCFD/YMhXdDt1dhrwTp/IGo/doYBNFPjo42GU+vY/9F7/N0xZDKBuSiYMspICAOpWioYzbAFQB1B3RibDCzcqAKDuxqgDqLMCk76xD1Bv8eIYvbKcbZerx9X2WCKj5cpvGSiL+zI4NjooWobkfKZGMIC6aqtcHW704IBt9QTGjd65sk9G80o+mtdUBbsA6mwvw/r2fZ6nw/vPAqjb4Nfl7jXDKM1jsyxp6YYdR2nDjiNUs2IBqvVkAUvaCKOcqwCAunNjC8+sowCAunViAUtCpACAeoiEdfGyAOoA6i5Of7hucwUA1G0ewBSYjwp1+wB1+bBoDrlcPW4Ey9W0MDrcWQbYYz9aSnUaldeqwMWlAnV+XQXiRi1Q1Apv2RZvFerBAOryXjJQlx8iqFqqWgn7Sz2WT2uRw+d+nDsdp1e7p+AtF/KpqFBHhXrIkwwb2FYBAHXbhg6G20gBAHUbBQumBqYAgHpgumGWZwUA1AHU8f6AAnZVAEDdrpFLud0A6vYF6jIsVluWGGWGqLSWe5VzOxa+uK+4EXxW27XwmF4tptFn01po4N2o1QyvFyhQ57lG4F+unuc91dY0Rq/xWkY+iYcC/L+iHY4RUOcWMJcvJegtcDytlfJ3YXBXAFAHUA9uRmE1JykAoO6kaMIXqyoAoG7VyMCuoCkAoB40KbHQ/ykAoA6gjjcDFLCrAgDqdo1cyu0GULc+UPd0KKk42FP0O1cPFOXskFu+MKg+e/ISTR4RqyeOehgoV73zwZviku8bwfS2dcYRH2AqqtSNbPXUmoYPCI1dvF3bT2374q29jQDlYm/+2YwW4kBS4ZvqK7/OY3Lmykq8Nl+TFnfSHhyIw1T5NRxKmvLfO6FeAS1fQq0w1rerAgDqdo0c7LaTAgDqdooWbA1IAQD1gGTDJC8KAKhHBqjPmL+C9l7YQ/VaxiA/oQAUCFABDahfjaaubeoGuIL5aVYGHea9cM5IAHXrA/VgZZtR5Xew1sY61lEAFeqoULdONsISqykAoG61iMAeJyoAoO7EqMKnJAoAqCMhgq0AgHpkgPoPP22k2K3r6fUejwQ7pFgPCrhGgW+n7KISOUpSswbVQu4zgHrIJfZrAwB1AHW/EgaDLa8AgDqAuuWTFAZGTAEA9YhJj41dpACAuouC7VZXAdTdGvnQ+Q2gHhmgvu/gCeo7eBINHFcldMHFylDA4QqM6Pc/6tb8P/R42WIh9xRAPeQS+7UBgLo7gLrc3kRtj+JXwmCw5RUAUAdQt3ySwsCIKQCgflf6Nm070YyZcz3GIV++vLRm1U+UK1d0xGKFje2rAIC6fWMHy00qAKBuUigMM60AgHpkgDoHqOEbg+mVdkWp+CM5TMcLA6EAFLirwPHDl2j8B5tp6exBYZEEQD0sMpveBEDdHUDddEJgoO0VAFAHULd9EsOBkCkAoP6vtEuWLKPde/bSW7266y9u2foHTf9mFo38fGjIYoCFna8AgLrzY+x6D1WgHh8fTy+99BKtXLkymTaLFi2iOnXqaK+fOnWKnnzySTp69Kj2c/PmzWnatGlJ5ixevJjq1v23D+0777xDefPmpQ4dOtDQoUOpX79+yfaoWrUq/fDDD/TFF19o9/Pnz0//+9//KHfu3NSiRQuaPn269lpsbCy1bdvWp51ijthI9sHIj0yZMtGqVauoXLly2hRfdkZFRXnNIVnPTz75hDp37qzrK9viy05fiarO5/Gydps3b6YqVarQ1atXifctX768Hj+2q2/fvsn8VbXwlhvyGgDqkQPq3/24nhb9toq6DKrgK2VwHwpAAUWBKUO3UoUSZaj5a9XDog2AelhkNr0JgDqAuulkwUBbKACg7lyg7unzmfp5VP58JH8u4gRWP6eKpFY/Z4o15c++/FrJkiX1z7L8OYhfE5+NxedZ/pyofkaTPzPJa8qfz/7++2/t8+jo0aO1z77yZzLxmY7tFZ9ZVT2MPpd7e9Oqn+vlseLzqqqXvIeZz7tivojDpk2bNE7AWs2dO5caNmyofa6XtZP35P34Yj288QKzv5wA1P9VyixQZ8hevUZtunr1mj7544/eTQLi4+OvUL1XG9Oq1WupWdOGNHnS3YOtRSW8qHifMXMOvTPgQ+1elaefooXfzqaoqMx0+vQZqlzleTp27HiS+fLrYvNvF8yk2rVf1G1hP16t35QyZcpIsb8socfKliEje+TXjPKF7ZnxzSRq9npbzQ95PR6v2qLaYSYHha1iLO9ZqdITVOHxckl8MrOWlccAqFs5OrAtKAoYVajzH9Vx48bRoEF3q/T4D/fUqVNpzJgx2s98v2bNmjR58uQk4HnXrl06VOc/gJ999pkGx/kfE+IPLc9jeDthwgR6/PHHtfkDBw6kTp06aWszRGeYznP4Hwf8jxUB8XkN/kcIj+H7vuwU/1iS5zdr1kzbTwDzrl27UsuWLfWfec3GjRvT7NmzNYhvxk5fgQiGnb724PuqLxwDvoT/HMd69erRwoULKU+ePNo/+saOHavfZ73lGBrFmdcT8WJ9eA+eI4A83wdQjxxQZ/3ffP9Lypz7Ng4nNfOmwRgo8H8KLJ23j/764xpN/LRH2DQBUA+b1KY2cjtQ/3rWz3Tk2gGq26yEKb0wCApYXYFFM/bQQxmLUKsmz1nd1JDZZ+W/Mxt2HKUNO45QzYoFqNaTBfzWQP48wp8RuWiJPyfy5xO+GGTz50jxGYU/B7Vp04aWLl2qj+HXfv/9d63YS13DaE15vPicKX/W4s9O8mdZo89JbFf9+vWTfD4TNog15c9W8mdR8dns3nvv1T+rqp/TeQ3+TMeX/PnMl8Dq52z1c/iWLVs03YS+6h5mPu/KvqifXdX5wl5Vc9aPLy7kYxs4noI3+PJRvg+g/q8aZoG6kb4MyvkS4Jz/m4HzOwM+oFEjh2uQnC+G2N179KaPP3pPbx/D+367cFGSuQK8y5Ca16vz8mv05YTRGiQX6zG4f+GF6kmA/qefjaKYEsWTQGnVHtUWnsMXV+jLY/k9ofohNDDyx2z+sd8jR43THyLwPAHYA4HzZveNxDgA9Uiojj3DqkAgQF39AysMFv+wyZIlS7J/1KhOmQHV6j9K1H3N/OFWn9jLT/jNPI03Y6evgBnto1YOeLPT1/rivloBIT/hF2OELaLyQTxYULX29I8Yfh1A3XtE7pyJLFC/du06dRs4nu59MDX9p00MpUuf2mwKYRwUcKUCfBDp4R3xNHJQB8p5f7awaWBl0BE2ESy0kduB+rLYTbRk/Wpq1ftRC0UFpkCBwBX4evg2ql3xaXqxevnAF7H5TCv/nQklUDeCzBxKo2IjT0BdjBdw2wiwq+vxZ7EjR47ogNfoG8S8rvw5UP4WsUg3uYpdfBaVi6E2btyoFaMx3E7pt6nFnr6Aui87U/p5V50vPrOzffIDB/5Z+OxvJb78dgZQ/1eNlAB1I3geKFBnsL18eWyySm0jSC6sf/+DwdShfRsd0lsdqBtpY/M/M17NB1B3cnThm6ZApIC6LL8MaNWwiCf7/AdTfuLP43wBdZ67YMGCJK1o5CpuTxDZU2p4s9NbOqXUTrOpalShLn9LQPzDULThUb9yqOrL49WqAH4NQN17RCIN1IV1Q8fOo9jV26hyzfxUunw05c6fBXDd7JsJ4xytwK2bd+j08cu0c/NZWrf8OJV7pCj17dKQMmZIF1a/rQw6wiqERTZzO1A/ffYfatpxKA2f9YJFIgIzoEDKFOjdZDnNHN+Xcj2QPWUL2Xi2lf/O2AGoc+jF56uTJ08m+1auCoG7dOlCcXFx+ret1c9mRqlkVPWuVqiXKFGC3n//fe0b4lx1Ln8W81To5m/aegPq6je4xWdK2U5fn3d5jj8V6uJzeqtWrWjPnj3atwj4ktvLqG18/PEZQP1ftcwCdU+tUuSWLbxqIECd28m079CNFn8/j7gdjFxl7u3gVLUdCwN10UpGzgfZRn8q1EX7GbGWWId/VivuzeSf23rTA6ibyQqMsbUCgQB1o69kqZUAavsQFsnoNX7dG6gW1QD58uXT2pWIimqe5+sPt/oPDAbsjRo1StYjndcy85W4UAF1M3aaSTL1H21G/zDiVj5yT3peV/S+V/+RI/8jUuiuxhktX5JHxipAnS3bd/AELfllI23YuodOnLhAN27cMpNKGBMiBU6dPE53bt+mB/M9FKIdsKwZBdKmTU25c2en8mWKUa3qj1PpGP+/am5mH19jrAw6fNnuxPtuB+oc0z6DJlHO4kTVXy7sxBDDJxcpEPv9QTq3l2jYwLYu8jq5q1b+OxNKoG70+VKuMB88eLDW8lOG5EYV6LwOf/bhXub8WVS0HfWUVGqxFs/lFqozZszQ2pUaXWaAOtvLLW3E51X5M6kR7A4k6dXPdPLnU6P2r9w6lKvkhU2+PpezTf4AdbEnx0lUqIsHGGJfuZ2pzAjM+A+g/q9KZoC6gOlqi5VgVKhzaxhu39KjeyetVYtaZc5A/dV6dU31FjdToa7mh9zyRb5n5JtoU8M2A6j7fqcBqPvWCCNsroAK1OUn7dwyhJ+G167Nh09cTfL1NPXrZUZPiH0dkGKmRQnLa1RpbsZO9RBN9od7zv38889JoLrR1/G8HRhq1ErF2z+s5ANqjPQ0a6e3VPP0lULhhxwL9VBS4c/ly5eTHDTL+4kqdm8Hksrj+L/RQz2yLV9s/ivJ0eYPGzmdzl+4SEM/7OZoP+GcOQWsDDrMeeCsUQDqRAcOn6KmHYZR72GVqVCJ+5wVYHjjGgUO7blAw/usoZkT+lCRgnf7abv1svLfmZQAdfG5h9uCLFmyRPu8ygdayp9HjVqUiM9FYr74DMT58dJLLyVbQ+SN2vdczSe1Ut3TwZpinmhVItvIr3FvdfmbxFwBzodwivHy5zGjg0r587q4zH5e9dYCldcy+izJe/fs2ZM+/vhj7bOieiCr0edd9bMof4tcHLi6bNkyrcCOYygueQ9+rUGDBrRhwwY6evRoskNJZTvNvtcB1P9VygxQ91RZHQygzpbExBTXe6GrUNyo17qnOIcaqAt/uRc891eXe8KbyT2e/3rzdvTN9Il6mxoz8+w6BkDdrpGD3aYVMKpQNz05hAPlJ/z9+/dPcnBoCLfF0h4U8FS1wcPVygoAdQB1vJGMFQBQR2bIClgZdLgxUgDqd6POvdSHj1tAzXs8SqUrRLsxFeCzjRXYsfEMTR+5jXp3qu/q3ukihFb+O5MSoB6OFPXWdjQc+4drD28tUNUe8eGyKRz7AKj7B9SNQLA4SDMlLV9erd+U1PlGUJyr1GXoztYbHVYaaqCe0gp1tlv0il/47ewkh7ZylX7+/HmTHNIajvdCKPcIOVDfuX0XNX+5OSVcS9D9ePm1ujR49OBQ+oW1oYCugJWBuqjslnt9I3TWVwBAHUDd+lkaGQsB1COju1V3tTLosKpmobQLQP1fddds2KlB9fxFs1L5qrmpYInsFJU1vGcMhDLWWNtZCsTH3aDDe/6hTStP0dH9cRpMr/xEKWc5GaA3Vv47YwegztXiciV4gGHANAsqAKB+Nyhyf/JmTRtqMFeAcr6fL19eWrPqJ62amqvUq9fgzgXXtLkMwsePG0kv1qqn/czjNm/eSgzJvV28D8Nx7nUu90BXe7QLe8Raai91M3NlX9R+60a92eUe6Qy4V61em8QV1mP+vG+owWuv07Fjx7V73y6YaaodjbyQbJd4PZB1LPjWSmJSyIG62O3qlavUqVknqvlKLVr63Y80fMJwyhmd0+r6wD4HKGBVoO4AaV3rAoA6gLprk9+H4wDqyAxZASuDDjdGCkA9edTnL1pDK9ZupX0HTlJ8/L/FP27Mj2D6vGPbZipYpBhFRWUJ5rKuXSsqKgMVK5KHnn2qLDWoW9m1Ohg5buW/M1YH6kgkZysAoB6Z+LrtUM7IqGydXcMG1LlSfcLnE2joF5/Q7K9nU+FihemZ55/RlTh35hw1rtWETp04RW8O6ElturTR7k0eO5k+/2gE5X4wN83+cRZljsqsgfnf12/S7otqd1EJz69N/346lXqkpHb/t59+o87Nu+j7iHVkmK+OUcPzxfSxuq3CHjEmQ8YMSfbzJ7TiIYPwRZ0rry3rI8YZVfqrerGfsn/sS6kypXSteS0j/1S/VL8fr1iexs0YR5kyZ9LMkX2R7RJ7y+u93e1t+n7eIkOp1PioY43i50tzAHVfCuG+vwoAqAOo+5szbhkPoO6WSJvz08qgw5wHzhoFoO6seFrZm1RZy9OGFVOpQvmHrWwmbHOAAlb+OwOg7oAEs7ELAOqRCR6AemR0j9SuYQPqDEYZojMoZ/j93Zzv6J3Bbyfx29PrH789mF5p9IoOyXkSA14B5Rk2t2/SgQaNGKStK8YyzJ06fmoS8Mt7dGvZjUZPHZ0Euh/cd1Czjdfq3aG3XkEv72MUJAG6Bwx5J8kDArMB5fkjPh5BA4YM0OG06p+ntdi21bGrk/jHY33pJQB43879qMObHXQdxEOJ0o8+nGRN3of1kdv0sLYf9f9Ye8ghHk6Y9UW2j9f56YeftLUZyn/U/yPq+U5Pj99eMIqfL60B1H0phPv+KgCgDqDub864ZTyAulsibc5PK4MOcx44axSAurPiaWVvNKD+6zSqUA5tSawcJyfYZuW/MwDqTsgw+/oAoG7f2MFy+ygQFqAuA2+uHPcETgMB6hWeqqBVrLfs2FID2gLWFixcwCOcZXvmTJ1DXft21SLFUDdQoK7O9zf0ZiG00bqedAwEqIsHA+26taM/Nm/TAb8n+9gejtefW/+khi1e08wz60tKgLrZhw2yXgDq/mYlxh85coQefvhh4oNKM2fOTLdu3SI+OPbNN9+kLFmyEIA6gDreJcYKAKgjM2QFrAw63BgpAHU3Rj0yPjNQ3/jbNHr8MQD1yETAPbta+e8MgLp78tCKngKoWzEqsMlpCoQFqBtVinPVM1+itYsAtOoBpvy6UVsVuQWJUesToxYpcvDkliX+AHWjQ1Z5XblNjT9JYhZC85pGrVKMWqAEAtTFNwjqNqibpGLek7/CR1l7b5rLbWX8Aeqe2vHI6/nSG0Ddl0K4ryogA3Vxj8H67du3qV+/flTmmUYUu+UUPVH6IXqidH7XCXjnDIC664Ju0mEAdZNCuWSYlUGHS0KQxE0AdTdGPTI+M1D/feV0Kl/2bgtOXFAgVApY+e8MgHqooo51zSgAoG5GJYyBAilTICxA3VPPbLUPdyAV6lyVbtT6RG3dYlYmb/M8tRuRgbzZfcQ4s0CdNeRLbrsSrAr1c6fP6q1xrsRfSQbURe970S/dk49mfZHnyy1f1HWN2srwGF9teNR1uvRsQb/O3uxvaDDe5QqkT5+erl+/nkyFNGnSUN2W/ShPyeoA6gWqujxL4L6qAIA6ckJWwMqgw42RAlB3Y9Qj4zMD9U2rvqFyj8ZExgDs6hoFrPx3RgD133+aRpt+/obuuece7f9TpUqV5H+NXhNjzI7HGr41TYmWdpx74dC3xFA9Z/6nKEf+p0z9TvhgyFd0O3V2GvBOH1PjMQgKuF2BkAN1htADew6kL2dNSNYXW62kDhSocxAZOD//0vNJ+pgbveYr4N6AuieQG2qg7glUBwOoV65WmeZOn6vHR92L91B7rYcLqBtV2gcC1FGh7ivrcV9VABXq3nMCFep4z3hSAEAduQGgbt0cAFC3bmycZhkD9c2rZ9BjZUo4zTX4YzEF7ADUaz5ZgF6okI/u3LlDiYmJSf43Ja+JtVKyRkrmhnP/cO5lpIkd9+/YOIY6NSkJoG6x31kwx1kKhByoGx1oKSRUQXRKgLoRuFd7t8v7qoeVinvegLpRNbWovg9lyxcjqC1asWS/L3uSg0HZD7MtX7j3/O/rN5HcPsUI3nt6KKLGNtgV6mpbINbByGZfb0kAdV8K4b43oC63ekEP9btKAajjPSMrcOGfS3Rf9mzaSypQP3DoGBUplA+CuVQBK4MON4YEQN2NUY+MzwzUt6yZQWUfAVCPTATcs6uV/86g5Yt78tCKnqLlixWjApucpkBIgbra6kWAW7XXNvfhLlysMH3+0QhNX9EXnP+7ca0mdOrEKe11htaNWzXWoSq/JvfwFn3V5VYyRn291VYzvI6nXuFqr265d7uwiW3v3LxLElvMJIrcH1z0iefDVAU0lv1T/WCNJs+fRO/1eo92bPuTpn8/nR6IzplELyMbeN7Y6WOoS/Oumq6yfkb28CGynvTxNdeTL7yeqqMc95zROXXTjXKID5DlXDH7EANA3Uw2YoysAFeoFy1aVPs6pnwYqRiDQ0nRQx3vmLsK3Lp1m8pWbqIB9cHvdaa1//uDzl+4SA3/8zy9N/hL2rX7EK2P/ZoeyHkfJHOhAlYGHS4MBwGouzHqkfGZgfrWtTPp0dLFI2MAdnWNAlb+OwOg7po0tKSjAOqWDAuMcpgCIQXqDtPK9u54ahFje8d8OACg7vQIh8a/yZMn02uvvUZZsmRJtgGAOoB6aLLOnqt+PHwKfTh0ImXMmJ7uuzeb9lVmhuo3bt6iN1q9SmOG97anY7A6xQpYGXSk2DkbLgCgbsOg2dRkBurb1s6iMqWL2dQDmG0XBaz8dwZA3S5Z5Ew7AdSdGVd4ZS0FANStFY+QWgOgHlJ5sbiLFABQB1B3Ubr7dJWr1LPnr0bx8Vcpbdo0lCZ1arqWcF37hsep/ctQne5TQecOsDLocK7qnj0DUHdj1CPjMwP1P9bNpkceLhoZA7CraxSw8t8ZAHXXpKElHQVQt2RYYJTDFABQd1hA4U5yBVChjqwItgIA6gDqwc4pu683+NMp9OEnE+n6jZuaK6lTp6bO7RrQqGFv2d012J8CBawMOlLglm2nAqjbNnS2MPzW7dvaA1W+GKhvXz+bSpcCULdF8GxspJX/zgCo2zixHGA6gLoDgggXLK8AgLrlQwQDU6oAgHpKFcR8VQEAdQB1vCuSKiBXqfMdVKcjQ1gBK4MON0YIQN2NUQ+Pz6PHz6beA0fTB2+3pz49W1DqbI/Tjv/NodXrtlHfd0fTu/3eoLe6NQuPMdjFVQpY+e8MgLqrUtFyztoRqMfHX6F6rzamVavXGuqZKVNGiv1lLbCR8wAAIABJREFUCT1Wtox+/9PPRtE7Az7Uf/74o3fprV7dk8xv07YTzZg51+uaxYoW8bp3laefooXfztbW8GRjs6YNafKkcUn2WbJkGb1av6n+Wr58eWnNqp8oV65o7bUtW/+g6jVq0/3330/LflxIHTv10P0Xe0ZFZabTp89Q5SrPa3Pmz/uGGrz2Oh07dlz7+dsFM+nbhYs0H/m/a9d+kdR9VedlnXzZKMdF9lHMk+Mi4iH7KWxne3nfmBLFdU1UzeR4sv+58+SiuXP/S0baGu0V7jcigHq4Fcd+YVcAQD3skjt+QwB1AHXHJ3kADooq9Vu376A6PQD9nDjFyqDDiXr78glA3ZdCuB+oAvztpPvyV6PEO4naeRoX/onT2n3dvHWLLl2Kp1P7l9MDObMHujzmQQGPClj57wyAOhI3kgrYEaizXgxf3xnwAY0aOZwYJIuL4SmDWIbF4mJQzpcMsY1e4zEMrqd/M4tGfj5Um6Puw9C4e4/e9PFH72mwm/fji+G8kU1G9qivMXAeOWqcBuKFL2wHw3CG4uLBAO/dsnV72rp1O40eOUz3UZ4fHx+v6dKieVMaPXY8jR39GXXp1ove7t+bVqz4jXbv3ksxMcWTaKT6xP70eLMvNX+9ib63WRv9iYu6h5H+RvqJuLJNu/fs1bQXMH/T5i1JHqYISH/+/PlkD1nC+b4DUA+n2tgrIgoAqEdEdkdvCqAOoO7oBA/QOf66/715n6Fr1xL+D57cF+BKmOYUBawMOpyisT9+AKj7oxbG+qvAR8Mm0yefT6UrV6/pU9OmSUOd279GI4a86e9yGA8FTClg5b8zAOqmQohBIVLA6UBdBeSyjGaAbiiAOoNgvhj6G8FsYSPvPeHLyfT+e29rLwlo3KN7pyQPDPiegMvNmjbSHzQw+L8UF6fNff656jRx0lRa/P08mjFzjl9A3R8bIwnU2d8sWbPQ5bjL+sMT8SAgf/681Llz+yTfWgjRW8pwWQD1cKqNvSKiAIB6RGR39KYA6gDqjk7wFDjXs9/ndObseZo15eMUrIKpTlHAyqDDKRr74weAuj9qYay/CvBh1DkKVKerVxP0qWnSpKbTB36i++/L5u9yGA8FTClg5b8zAOqmQohBIVLA6UDdbIWzkDcUFepyqxnex6hFi2jLooZZHusNbBs9OBBtYq7+3wNsozY3AtTLVff8mvywQW7FYpSGZv0RbWbEGp5a7MhtW9RWPTxXblcjV6izD126dKA32nelLyeMJtGehx9A/Bz7a5KK+xC9nTwuC6AebsWxX9gVAFAPu+SO3xBA3TpA/ejxs/TDzxtp/eZddPTY35SQcPdQTFxQwM0KpEuXhvLmvZ+eKFuCateoQEUL5YmIHFYGHRERJMKbAqhHOAAu2P6DIV9pVeoJ128Qw/QenZrQ8I+S9rJ1gQxwMYwKWPnvDIB6GBMBWyVTAED9bssQcfkC6qqAcssXo/QyAvpqi5bXm7ejb6ZP1Pule0pTf4C6qGZv06Y5Lfjvd9SqRTPq3rMvjRoxNFl1u6+WLwzUzdoY6gp10faGW9icOnkqScsX8VCAK/C5tc2r9erqrXQGvPshgDp+/0GBUCoAoB5Kdd25NoC6NYD6mMmLaMHiNVS1VgEqXSGa8hbISukzpnFnUsJrKCApcOP6bTp55DLt2HSa1i49RtWrlKW+XRqEXSMrg46wi2GBDQHULRAEh5tw5co1ylGwBiUkXCdu93L20M90771ZHO413IukAlb+OwOgHsnMwN5OB+r+tnyR+3JzdngCxCJzAgHqKsDmSm2Gv3Lfd6PMNNPyRTwcYLsYKnOPee67LgC02qvdk49qOxyzNoYaqLO94iEF/7daoc697fnig1m56l9Usxu19wnnux8V6uFUG3tFRAEA9YjI7uhNAdQjD9S7DxxPlPE6/adtDEVlS+fofINzUCAlCjBc/+/k3fTP8Vs0alBHypwpQ0qW82uulUGHX444ZDCAukMCaXE33vlwHPEh1e1a1qOvRr9jcWthnt0VsPLfGQB1u2eXve13OlDn6BjBYAbn3y5clOSgUobBdV5+TWsXIg4CDQdQN9qX7VYPAvV0KKlqo7wetz0RQF1ugaIe2soHlcqV+iqANmtjqIG6mQp1PiyWY3706HH9oFcAdXv/noL1NlAAQN0GQbKZiQDqkQXqA4ZOo5vp46hhx4dtljkwFwpEToHvp+2mi8dSaVA9XJeVQUe4NLDSPgDqVoqGc225fPkKZcv7DG1a9Q09VqaEcx2FZ5ZQwMp/ZwDULZEirjXCjkCdQfOr9ZtqMcuUKSPF/rJE75e9avVa7XW5D7eo7Bb3+L7c91tA9xkz53rMA7GPAO1G/b/Vfuf1Xm1M8p7y4mo/caM+5aqNorK9f7+3qGOnHvrasm1CG/afq7VFpTbvzXvyxdrxfa6KFzp6clzuu+7LRrNxUe0Se8j90vPly0vvv9ef2rTtnMw0Hs+X6E3PMdm9Zx9du3b3sHNZN7UHu6p7uN74qFAPl9LYJ2IKAKhHTHrHbgygHjmgvnzFZpr+3XLqNbyiY/MLjkGBUCkw/oNN9PwTT1KDl58O1RZJ1rUy6AiLABbbBEA9eUDmL1pDK9ZupX0HTlJ8/L+HaVosdLYz588/tlCR4jGUIUNG29luRYOjojJQsSJ56NmnylKDupWtaGLEbLLy3xkA9YilBTYmIjsC9VAEzlsFs1wVLYB6KGzwtaa3Huq+5hrdV9vbqGN8tbMJZE+3zgFQd2vkXeQ3gLqLgh0mVwHUIwfUm3cdTtUb5qPSj0eHKdrYBgo4R4FDey7QjBF/0ndT7/YhDPVlZdARat+tuD6A+r9RWbNhJw0ft4DyF81K5avmpoIlslNUVrQPs2Lewiai+LgbdHjPP7Rp5Sk6uj+OeneqT5WfKAVpuM/ummGU5rFZltQCQN2SYXGNUQDqd0PtqyWIr/vhSJhwA3VfwD0cPjtlDwB1p0QSfnhUAEAdyRFsBQDUIwPUDx89Td0GjKMPJlYLdkixHhSwtAJ/n4mjMYN+pL5D61GmzOlpWP/vqE6j8hRTJq/fdg/vtY76dmhMjz5cyO+5/k6wMujw1xcnjAdQvxvFZbGbNJjevMej2oHWuKCAnRTYsfEMTR+5TYPqL1YvbyfTQ2Krlf/OAKiHJORY1KQCAOomhYrwMD5ctXqN2nT16t22JmoLmgibh+19KACgjhRxvAIA6o4PcdgdBFCPDFBfGruJlm1YQy16lfE75gwkW7w4hk4fv6jNfalhOSpd/iEqVTZfQFDSbwMwAQqkUIGpo3/VoLrI3w/GNgpoxQUTd1HpPA9T41erBjTfn0lWBh3++OGUsQDqRAcOn6KmHYZR72GVqVCJ+5wSWvjhMgX420bD+6yhmRP6UJGCuV3mfVJ3rfx3BkDd1akZcecB1CMeAhjgAgUA1F0QZLe7CKDu9gwIvv8A6pEB6jMW/Ep7/95N9VrF+BVUhuldG06md0c10OE5w8mJn/5MkxZ3AlD3S00MtrsCP/33AEVdy0Vd2tQJuStWBh0hd96CGwCoE/UZNIlyFieq/nJhC0YIJkEB8wrEfn+Qzu0lGjawrflJDhxp5b8zAOoOTDgbuQSgbqNgwVTbKgCgbtvQwXCzCgCom1UK48wqAKAeGaD+zfwVtO/CHqrX0j+gvmDqeq+V6KuW76Kezb6mDBnT6oBdVAPza53efpE+H7iYcuW9l6Yt60o5orNqqSLmPVL+ITpz8hKdOXmRRsxoRVVeKKndF1XxF89f0dfg17sOrEUtu1Wjq1euU48mU2jzukPUsO1T9P3MjVSj7iNUsFi0Xoms7snz5Upl2Wb1nshndYywW9znan252lmsX65SIRo5qzXNm7xOs4fHNWpXmdrWGUcJ125qP4t573WZQz/M3ay/pn4jQLXB7HtN9bVphyr0cLn8msZiT9VOWTOjbyYIm8XabXpWp5kTVuk+sW2/LNqeLBc86WUUE9lO2QfZb2E3t3BRxxhpK2u4+4/jWhz48veh0E/fHqDMV6Kpa9u6ZsMQ8Dgrg46AnbLxRLcD9dNn/6GmHYfS8Fkv2DiKMB0K/KtA7ybLaeb4vpTrgeyulcXKf2cA1F2blpZwHEDdEmGAEQ5XAEDd4QGGe0QA6siCYCsAoG4voG6m3zRD5kN7z2igW1zjhyynBq0ragCdoTxfPKbPkFc0WC7abzBk5mvjqgN0aO9pDZjzHN43KksGyhSVXluXIejOrceofsuK2ngGwnt3nNRgOwNiAX/LP1VYB9U8Z9Jnv9Cg8Y213tkMXg/vO6Pf91R9X6h4tA721X33bD9BOaKz6A8GeE2+PPnO4H9o34W6X7zn/CnrqWP/u1CK58+bso5a93hW903VnOe8/cZMGvxVU31fX+9LI1+5bU/fT+rpvrGGfDEk5/HrYvdoDwFYK0/ayPqJhxpFSt79yvyBXaeoUvUSuhas3eI5m7SYi0vVy5ed8gMdkVO8luiJfuTAOZ97yGsIv7Jky+CXnsJ+AHVfmefc+24H6tw7fcn61dSq96PODTI8c5UCXw/fRrUrPu3qXuoA6q5KeTjrhwIA6n6IhaFQIEAFANQDFA7T7KMAgLp9YmUXSwHUnQfUVWisAnYBNOdMXEPV6zxC//ttn3YoJMNW/l++GJY/kDsbxS7ero1h+M5gW4B6GWwLEMzj+BJAXT54UrwfxN45c2VNcjCluK8Cc7XaWa1yF9XNXGUuLlE1L34W1d/iZ7XqWwB1AbHb93meDu8/qwF1tSpcfl/LFfze3u/qIZzexgp/jSrt5QcLYg35QQm/JushV43zPV/V5VfjrxvGRLbXF1AX3wBQfZRtkXNAPFTYueWY/sDHn9+dAOr+qOWssW4H6l/P+pmOXDtAdZuVcFZg4Y1rFVg0Yw89lLEItWrynGs1AFB3bejhuA8FANSRIlAg9AoAqIdeY+wQYQUA1CMcAAduD6BuL6DOUNQIrKqpKaqRuwyomaQim8epQLNBq0paFbOoxOYxovqcYfSpY/9oldKb1hxMBtTj4xL0Smq+z5cA6nLlt7BP2F/y0bymgbpaof5h9/k0Zm4bbUm1UtxXdb6nCvVSj+Wjof0Wam1wzp2O0/33B4Z7+vVgdg25bY764MBT3GWgLirn3xxUl35d8iexT/I3FXzljlk7PcF8Ae195SfnX8GiD9CXw37SK+jVBwNmf9UCqJtVynnj3A7UJ32znE7dPky1Gxd3XnDhkSsVWDJ7L+VOXZDavu7eNkYA6q5MfThtQgEAdRMiYQgUSKECKQLqszeMTXzkoWdSaAKmQ4HQKrD9yG/UqELn0G6C1V2lAIC6vYA6Q9eBHWdT21419ANIjV7jJBZtWkSfbpHYnvqwGwF1+c0gw2oG9iPeXazdFm1J+D5fcssXuaUJ2zl11K/Usns1rY2JkR1qexUjCCzgK4NvuYWJqCYXDwiMwK8RUGcof/lSggbpub2NUZU8ryW3kfH3lwQ/mOB+8vIa8muq7WxDrxbT6LNpLbQ4q61peH+1hYv8sEI8zJD1NNOqxpedst9GENzMHhz3KSNX0Gut7z7I4QtA3d+MwngAdQB1vAucpQCAOhGAurNyGt4ETwEA9eBpiZWggCcFUgTUBy/pnPhyuY5QFwpYWoHvN4+n/rXGWtpGGGcvBQDU7QXUObuM2pAYtR9Re5bzXLnth2grIq+XLn0aLYFvXL+V5OBSuW3KSw3L0w9zNyW5L6/LLVd4bYam3MebDyoVl9FBp6ePX9Tvy+1aPLUo8TSGD7rkAzQnj4jVD0sVdvO90bPbaFXRbA9XgA/4vD691WKatrc4DFM+5NToME353W225YuYo7aeEX7I+quHkvJcsY+n9jfc154PhOWL29V0azxZP5RUHLza7q3n9N734iBWYZfaGsaTnZ78UOcbteERY7h/vXzgq1yVH8hhr6hQt9ffm2BaC6AOoB7MfMJakVcAQB1APfJZCAusqgCAulUjA7ucpECKgPrYFQMSHy/0IkVluNdJmsAXBykQn3CRfj+0jDpXG+Qgr+BKpBUAULcfUPeWM3IFNoNLX+03QpV/RhXVodoL67pXAQB198YeQB1A3b3Z70zPAdQB1J2Z2fAqGAoAqAdDRawBBbwrkCKgvnDL5MS0aTNTwZwPQ2coYEkFDp3dQTdvXaV6ZVtb0j4YZU8FANSdB9S5WpmrsNWDLcOZoQDq4VTbvXsBqLs39gDqAOruzX5neg6gDqDuzMyGV8FQAEA9GCpiDSgQQqC+6+TmxNUHllLlYq9AZyhgSQXW7PuOKhd5kUrmLmdJ+2CUPRUAUHcWULdCFqotP+QWLVawDzY4RwEAdefE0l9PANSdDdTl1lPcoovP4zh76hLVb1nR31TBeJsoAKAOoG6TVIWZEVAAQN236Fu2/kHVa9Smq1evaYPz5ctLfXr3oLi4OHqrV3dq07YTzZg5V7vXrGlDmjxpnPbf8ryPP3qXOrRvS/VebUyrVq9NMm7JkmX0av2mlClTRor9ZQk9VrYMxcdf0ccaWcg2fLtgpjbv/Pnz2rwvvvhSt4Pvr1n1E+XKFZ1kuthLvCjby68JX9TX+d6nn42idwZ8qPkv1lbtlH2QNeD/Fr6JvU+fPkOVqzxPx44dJ9aHtXTqlaIK9cTExMTxv71PJfJUoOhsDzlVI/hlUwXOXDpCe05upI7PvG9TD2C2VRUAUAdQt2puwi4o4EsBAHVfCjn3PoC6c4G6ejiyeEgrzoJwbla72zMAdQB1d78D4L03BQDUvecHQ/H2HbrR4u/n6XBagPJ33u6tQ2CGzXwJKCxA86bNW5KAZIbI7wz4gEaNHE5RUZn1zXl+TIniVLv2i8kA+O49e/V1ee/p38yikZ8P1cf1eLMvLV68lDp2aJNknGo377F8eSwt/Ha2vrf6mje7GX4LeM/QXwDxUSOG6nYbvSYgvgrpBaA3gvdOe9emGKj/eWIjrdj7PdUo1cRp2sAfmysQu3MWPVv8FSr14OM29wTmW00BAHUAdavlJOyBAmYVAFA3q5TzxgGoOxOoMzzfufWYx0p0hu2/LNpOQyY2o6H9FpI41Fr9JpR6uLKvA7H5HSK3SROHQKsHRctj1G9jcSX9tGVdKUd0VpIPXGbbXmtTSTs8mtuxsS05c2UlcUC00QHYRoeGs42BHN5sl3c/gDqAul1yFXaGXwEAdc+aM1zu3qM3ffzRe8kqvdVZKlDnSm++smTNQs1fb6JVnfMVCqDOe8XEFE9W4S3Dd0/7sk0yzBc+s92X4y7r1fYMxUeOGkf58+elzp3ba/54egig7sVzf479ldau/R99OWF0kgr8SpWeoEtxcUkeEIT/XRD6HVMM1NnEpX/OpjNxJ6lC4aRPXUJvPnaAAsYKbDy4lKKzPkg1H24MiaBA0BUAUAdQD3pSYUEoECYFANTDJLQFtwFQdyZQX7V8Fx3ae4ZadqvmMesYdk/89GeatLgTxZTJq41jgF69ziNU5YWS2s+8jvhvhtsDO86mtr1q6OP5nI8xg36kvkPrUabM6bU544cspwatK2pAXP1ZPvBbAPOhfRcSw3IxngH7pM9+oUHjG2trqmeJ8P3FczZRnyF324uq99mveVPWUesez+oPFIb1/47qNCqfxO6335hJg79qqu9rwbdnQCYBqAOoB5Q4mOQKBQDUPYfZG4RWZ8lAXcBnrgQf8O6HyYC6aHOirsEtXAKtUJehvVhXtn/lytUkV7rLe8vgXQD1Ll060Bvtu2oAvFjRIlr7mR7dO2lgnPfi17w9bOCqeWET68F787V7914N0guNBg7oS99+twhAXUmGv4+upXNH11LOog0oFbd8Efe/3zaVzl0+RWULPEsZ00W54pcUnLSeAtduxNPWIysoZ1RuevnRltYzEBY5QgEAdQB1RyQynHClAgDqrgy75jSAuruBeqHi0Tow9wSnGZiLS63sZpjd4sUxeoU7j/NV5S5XoKvV6Ub7GO0hV6PLQJ1h+rrYPdS+z/N0eP9ZDagbzRf7yBX3TvktAKAOoO6UXIYfwVcAQD24QL1Z00ZU5+XX9EpsGSzzTqGoUFf3CAZQ56r8GTPnaAD81Xp1tep0+QFBIEBdaPPZ8ME06KOhGqDPnSd3shY2wc/yyK8YlAp14cbq/T/Syn2LqNSDT1LBnKUpXZoMkfcQFrhCgRu3EujwuT9p54n1VKVYHapStLYr/IaTkVEAQB1APTKZh12hQMoVAFBPuYZ2XQFA3ZlAXa3iNsrPBVPXU6my+fSqbQHURcX5pjUHKXbxdvpgbCN9ulGlt1qhrvZulyvW1Qp1M3aarVAv9Vg+rX0Nt4s5dzpOb3ljVEVv1/erGbsB1AHUzeQJxrhTAQB1z3Hnau2WrdvT2/176y1bPI3mCvXLl+Np3boNGigWleYpBepqWxWjHuqhaPnCQJ0vUU0vqudlf/xp+SKq40Xf9CpPP6UB+n37DwCoGySVxwp1Mfbs5RO04VAs7Tq1ie7NlJOyZcpJXMieNs3drwbiggLBUuDmreuUioguXfubLl49RzG5y9OTharTA1keDNYWWAcKGCoAoA6gjrcGFLCrAgDqdo1cyu0GUHcmUOfM4GptvuS2L/Jropp75KzWersWbvHCF7d54ftyBTvf699uRpIWMUawWu3f7g2o815qmxk1q80AdW7fcvlSAo2Z20Zr4aLaYKRFyt891lwBQB1A3ZqZCausoACAuvcocGuS7j370ppVPyXpo84Q++jR4/oBn54O2EwJUPd0IKqZQ0mN+r+rfd7Zc95j8JDhNHXKl9pBpeo81U/ZH662f715O/pm+sRk2nBVu3ioIFq+8IGt4kDXGdMnafeNHhBY4X0RbBuCWqEuG3fz9g06duEA/R1/ms5fOUOZ0mUJtu1Yz+UKXL1xme7PHE05onJRvvuKUNrU6VyuCNwPlwIA6gDq4co17AMFgq0AgHqwFbXPegDqzgXqAlb/MHeznpByqxSuUD978hJNHhGr3xeHh3LvcvlAUB7A97Jky0j/+22fBtX5QFC13QuPk1u6iENNuVXM6Nlt6MthP2kHino6eFQYIlrLyHvw/tzKpVvjyZRw7aZ2+GmjdpW1Q0n5Er3gGfz3bPa19prRQaXyuxMtX+zzu8ofS3evGUZpHpvlz5Swjd2w4yht2HGEalYsQLWeLBC2fbERFGAFANR954GAwFevXtMHf/zRu/ohoAydZ8ycS/ny5dXBO8NmuVc6j48pUZxerd9UWyNTpowU+8sSvT/5qtVrtdebNW1Io0YO13qWi9eMLJT3EpD7iy++1OwQl1FPdmGrGCOvo/opqsgZtIsHBuraZrVR56n6yHv5joj9RoQMqNtPClgMBaAAFDCnAIA6gLq5TMEoKGA9BQDUrReTcFkEoO5soO4tj4xavoQr77BP6BRAhToq1EOXXVjZ7goAqFsvgkbV5bKVamW4px7q1vPMvRYBqLs39vAcCkCBABUAUAdQV1PH00Fo6qFu6qFs6oFu3lJS3kNUFs6bvI64p62ozFOrDOX1xF5yRR/fl6v6xHjVn2dqlqLCJXJRy+7VtHYBRtWMRUrmptY9ntW/gs+VhFxZyJdcCSn2l6sWeYx4XR7rTQ/VBlVrdZ9d245rlYxi/avx1/WKS0968v7cPkA+qE89IM+oapPnWbUaEkA9wF/8DpgGoA6gHlMmrwMyGS4IBQDUAdTxboACnhQAULdebvgC6up9AHXrxVC1CEDd+jGChVAAClhMAQB1AHWjlFT7uDLQPbT3jN7Tlu9/2H2+3veV11APdPOV6nJ/WQa9h/ed0b4Gv3jOJuoz5BV9utzHVrVjz/YTlCM6iwa+BTDm/xW9d3mPrg0n07ujGugH2Mn9d3lsjyZTqFmnqlrvXQHDxQFxvO7RQ39rr+cvlEO/Lx94x9WSfLE+bLfozcuvsT9moA8D9d3bjlO5pwpra/Ea3Ft38FdNdd/UqkyjQ/bmT1lPHfu/oIFzVU+jQ/Tk/rxyPOT4q/2IfcU1nPcB1MOptrX2AlB3J1AXrVg4G9UHmdbKUFjjrwIA6gDq/uYMxrtHAQB1+8ZabZvCnhi1ebGvh86xHEDdObGEJ1AACoRJAQB1AHWjVPMF1FWYy2swFJ466le98ttXCsuV40aV5WK+N6CuVsnzHLlS3hcMVgG9kc1GFftqP99SZfPRnIlrqHqdR7Q+vXUaldceDPD/mgHqvK8MioxgkVpdrlax+9JTnS98lavcBZAHUE+eCVbubevrvebE+wDq7gTqTsxl+HRXAQB1AHW8F6CAJwUA1JEbUCD0CgCoh15j7AAFoIDDFABQB1CPJFCXK6rXxe6hkbNaa21Y5MsTUDeq4lYBeUqBOj8kGNhxNrXtVUMH42qlt6gcF4fQNWhVSauQN3ro4OnXh1wpLh5ODO27UHs4IKrv/a1QV/X0pYVsm/pAxaq/9lChbtXIhN4uAHUA9dBnGXYIpwIA6gDq4cw37GUvBQDU7RUvWGtPBQDU7Rk3WA0FoEAEFQBQB1APBKgbAVcz1d7yXnKLEX5dbhkjoHWXATVJBsvyHirYFhXaAmjzmkataeTXeIzaEkZuE8OQnHuO9x1aL0m/9dz5stMHYxtp7ng6IM8foK6OZfg9/+t1NG1Z14CAuqon/2z0AMLTrx4A9eTKoEI9gn+oDLYGUAdQt1ZGwpqUKgCgDqCe0hzCfOcqAKDu3NjCM+soAKBunVjAEigABWyiAIA6gLqaqnIbFW5twm1M+ABMDT4PrKX3J1dblJg9gFPAXXEApnqw5sXzV+idz+rTx70WaAeBigMx5QNIhR1yGxNugdK0QxWaPCI2iZ1qWxi1767a0sXTgaBCpzY9q9PMCauoRt1HqGCxaP2QT9EGRl5PXcvTrwWjg1MvX7pGJ45e0KD6D3M36/uwHtzDnV8T64vq+NPHLyY7qJT1nLS4k1Zhb9QiR46b0X2rHkjKWqJC3SZ/aEJgJoAxz92kAAAgAElEQVQ6gHoI0gpLRlABAHUA9QimH7a2uAIA6hYPEMxzhAIA6o4II5yAAlAgnAoAqAOohzPfsBcUCKYCAOrBVNNeawGoA6jbK2NhrS8FANQB1H3lCO67VwEAdffGHp6HTwEA9fBpjZ2gABRwiAIA6gDqDklluOFCBQDUXRj0/3MZQB1A3b3Z791z+bwMtTWalTUDUAdQt3J+wrbIKgCgHln9sbs7FABQd0ec4SUUgAJBVABAHUA9iOmEpaBAWBUAUA+r3JbaDEAdQN1SCWkhYwJpO2YF8wHUAdStkIewwZoKBALUR42fQ3v/+odGfj7Mmk7BKihgMQV6vNmHihfITt073j0nzNf199G1dO7oWspZtAGlSkxMTPQ1AfehABSAAk5TAEAdQN1pOQ1/3KMAgLp7Yq16CqAOoO7e7Hem5wDqAOrOzGx4FQwFAgHqq9dtpR79R9P6db8FwwSsAQUcr0DFSs/QyCHd6OlKZU35CqBuSiYMggJQwMkKAKgDqDs5v+GbsxUAUHd2fL15B6BufaCuHrYs4ikOcBY/y4dL82vyfT78+pdF22nIxGY0tN9C4oOX+ZIPyOaf1QOV1fs8Rj1IW+zVd2g96tFkCm1edyhZyol1xKHY4lDrXduOa4d1q4dxqwdliwOhxcJGB1AXLpGLWnavRlfjr5M4rFs1RBwO7e0QbfVA8Q/G3q0wE36rulvttweAOoC61XIS9lhHgUCAOlsf8/hrNGLEp/RstarWcQaWQAELKrDi15XUs+dbtPv3eaatA1A3LRUGQgEo4FQFANQB1J2a2/DL+QoAqDs/xp48BFC3PlDn2DEAHjPoR2JonSlzei2c44cspwatK1KO6KwaCF88ZxP1GfKKHmqG0ny17FZN+1/+eeKnP5MMpxkSV6/zCFV5oaS2xofd59OYuW20NQVELlgsWl9D3Uf++eqV6zR11K861J4/ZT117P8CMUQ/tPeMvsaCqeupVNl8FFMmr7bHsP7fUZ1G5fWf2c7D+86QANnse9eGk+ndUQ20MerPwrd1sXto5KzWGlAXe7N9O7ceo/otK2r+Fyoerfmq7slrvv3GTBr8VVPNd/5ZrCHWnzdlHbXu8ay2lpUvAHUAdSvnJ2yLrAKBAvXps5fQqAkLaNXKnylt2rSRdQK7QwGLKnDz5k2qUvU56t6hPjVvXNu0lQDqpqXCQCgABZyqAIA6gLpTcxt+OV8BAHXnx9iThwDq9gHqatW1XD2uVqeLeMuV3zJQFvdlcKxCZh4jQ3IG+cEA6qqtGTKm1SG/0YMDtsMTGDfKa9kno3klH81rqoJdAHW2l2F9+z7P0+H9ZwHUbfDrcveaYZTmsVmWtHTDjqO0YccRqlmxANV6soAlbYRRzlUgUKDOinTv+xnt2neSJn41jvLkyeVckeAZFAhAgZMnT1O7NzpRyWJ5aNTQXn6tAKDul1wYDAWggBMVAFAHUHdiXsMndygAoO6OOBt5CaBuH6CuVqhzdbmoHjeC5Wq81cpwvi8D7LEfLU1SKW4E1Pk1b61ljEC9LztkkB8MoC7vJwN12TZVS9VGAeVLPZZPa5EzbVlXOnc6Tq92t/JvDFSoo0LdyvkJ2yKrQEqAOlv+wZCv6POxs6h7985Ut04tiokpjor1yIYUu0dQAa5I3717Ly1a/CONGvUFvdmlCb3X/w2/LQJQ91syTIACUMBpCgCoA6g7Lafhj3sUAFB3T6xVTwHU7QvUZVistiwxymhRac1tUUTbGG7Hwpdo+SLao4j5arsW3rNXi2n02bQWWvsVo1YzAtTLLVNke3y1fDEC/zJ0N2pNY/Qa72kE1MVDAf5f0Q7HCKhzC5jLlxL0Fjie1rLabw8AdQB1q+Uk7LGOAikF6uzJn7sO0sRp39FPKzbQgYNH6datW9ZxEJZAgTAqkCZNGipSOD89/+wT1K7FK/RwycIB7Q6gHpBsmAQFoICTFABQB1B3Uj7DF3cpAKDurnjL3gKoWx+oezqUVBzsKfqdqweKcpzlli8Mqs+evESTR8TqKaAeBqoeOCrfN4LpbeuMo4RrN/UDUI1s9dSahg8IjV28nX6Yu5nUti/e2tsIUC725p/NaCEOJBXOGx2uymNy5spKvDZfot+8OEyVX8OhpNb/fYmWL9aPESyMjALBAOqRsRy7QgHnKgCg7tzYwjMoAAVMKgCgDqBuMlUwDApYTgEAdcuFJGwGAahbH6gHKxmMKr+DtTbWsY4CqFBHhbp1shGWWE0BAHWrRQT2QAEiAHVkARSAAq5XwPVA/eQcykrHKHeR58KaC9/MX0H7Luyhei1jwrqvlTfzdDidXFWnVubJlXuiypF95Oq8h4rkpB5NptDmdYeIKw2fqFpUq96TqxJ5rFhT7KNWS6oVhMJOUQE5b/I64r62Yr5cESjr7WkdHiNXOfLPRlqoY6wcy3DZBqAeLqWttw+AOoC69bISFqVEAQB1APWU5A/mOlsBAHVnxxfe2VMBAHV7xg1WQwEoEEQFXA/Uzy6lbHf2UK5C1YKoqu+lANSNNRo/ZDk1aF2RuBXA1SvXaWjfhRoMF60BGFZzz1y++P7AjrOpba8aWk9cvuS+uvyzOKCtY/8XtPvqzwyu501ZR617PEv1W1Y03JMB+6TPfqFB4xvr/Xu92SnbICorGe7LvvC+h/edoQ/GNtLt6tpwMr07qoHui3pYn1364PrO/uCNCBdQT0xMpL3rPqfUZb8JnvFYKUUKAKi7A6jLD1HVh5IpSiBMtpwCAOoA6pZLShhkGQUA1C0TChgCBXQFANSRDFAACrheAdcD9b9XUNT1zfRgUVSoW+HN4Auoq5XbatW2P0BdHHTXvs/zdHj/WQ2oG/XyZV3UfdRKeRn0+ALqvB5XtPcdWk8H9PyaCsxVXwGTkmdouID67VvXaf+miZT6kUlWeJvABiICUHcHUEeyu0cBAHUAdfdkOzz1VwEAdX8Vw3goEHoFANRDrzF2gAJQwOIKuB2oJ17cSBkuLqf8JeuENVKoUDeW21flNx8EJ6q6eYVh/b+jOo3K+12hXuqxfDS030KatqwrnTsdRzu3HtOB+uI5m6jPkFe85oMv8C8mG/X+5Sp5s0C9UPFovSKfgfuH3efTmLlt9Ir9sCatBTcLF1C/kXCR/vpzIaUqOcqCKrjTJAB1AHV3Zr5zvQZQB1B3bnbDs5QqAKCeUgUxHwoEXwEA9eBrihWhABSwmQKuB+rxeynNqSlUqEzjsEYOQN1/oK62QOFK8P7tZmj90v1p+fL2GzPp8qUEHUyrleFcfV69ziM6yDayNCVAndczAu3qwwHVX54n7xvWhLXoZuEC6lfjjtOJwxuJin5oUSXcZ5bbgfrXs36mI9cOUN1mJdwXfHjsSAUWzdhDD2UsQq2ahPcbg1YSc/eaYZTmsVlWMkm3ZcOOo7RhxxGqWbEA1XqygCVthFHOVQBA3bmxhWf2VQBA3b6xg+VQAAoESQG3A3W6cZ4S975NxZ7oGCRFzS3z38VraePBLdSw48PmJrhglGijwu1VRs9uQ18O+0k7UFS0OskUlV4/ZJTl4ENBs2TLSP/7bZ8G1Tes3K9VfhtdvMaAz+vTWy2mabcFhJcPEBWHinJvdnGYqVhLbvniy07u9+6rXQtXqbd4cQydPn5RN5d7xbfsdreXv6cDWuUxLkgJny4unrmX8qYvSG2a3u2RH6rr0tmddPb8eaKHuoVqC6zrpwJuB+rLYjfRkvWrqVXvR/1UDsOhgDUV+Hr4Nqpd8Wl6sXp5axoYBqsA1MMgMrawpQIA6rYMG4x2uAIA6g4PMNyDAlDAtwKuB+pEdPuPVlSsQke6J3U634IFacSmbftp1LQF1POTJ4O0IpbxpgAqu52ZHxMHb6H/VK9ONaqEFiqeObKW4m5HE+Wq70whbejV7a2vU/FKPShVqtQ2tD7lJp8++w817TiUhs8K7cOklFuKFaCAOQV6N1lOM8f3pVwPZDc3wWGjEhNv0951Iy17+DUq1B2WcDZzB0DdZgGDua5QAEDdFWGGk1AACnhTAECdKHHfAMpbqCJlyvpgWJOlWr1+9Paop+n+6Exh3RebQQEnKJBw9Ra91XQZLZ07iLJlCe176MiuRXQ92wuUKvsTTpDOET7c3t6WipZvS6nTZHCEP4E40WfQJMpZnKj6y4UDmY45UMAyCsR+f5DO7SUaNrCtZWwKtyG3byXQ/k2TLHv4NYB6uDMC+8kKAKgjH6CA9RQAULdeTGARFIACYVYAQJ2Ijk2i+7PcQ/fleSys6o+a+D2dTjhODd4oGdZ9sRkUcIICP8zaS/RPFnr3zaYhd2ffxi+Jir5PqdJHh3wvbGBOgTs7u1LB0v+hdBnuNTfBgaMOHD5FTTsMo97DKlOhEvc50EO45AYFDu25QMP7rKGZE/pQkYK53eCyoY98+PXhHf+le0qNsaQGAOqWDItrjAJQd02o4aiNFABQt1GwYCoUgAKhUQBAnSjxwmrKcHkV5Y+pHRqRPax65UoCvfbGYPpPuxL0aEX3fogMq+jYzBEK7N3+N034+Hea82U/yh0dWpB4M+ESHdo+j+55+AtHaOcUJxL3vUP5Cj9FGbPkcYpLAfnBvdSHj1tAzXs8SqUr4IFPQCJiUsQU2LHxDE0fuY16d6rv6t7pHIBrl0/SsYNrKVWxjyMWD28bA6hbMiyuMQpA3TWhhqM2UgBA3UbBgqlQAAqERgEAdaLEG+coce87VPyJTqER2cuqG7fspa79J9Ab/cpT2UruBkNhFx8b2lKBXVvP0uShW2jgm03o2afLhNyHi2d20LkL/+BA0pAr7ecGhz+j6Oi8lDVHcT8nOm/4mg07Naiev2hWKl81NxUskZ2isobvTBDnKQqPQqlAfNwNOrznH9q08hQd3R+nwfTKT5QK5Za2WDvu77105sxxooK9LGkvgLolw+IaowDUXRNqOGojBQDUbRQsmAoFoEBoFABQv6tr4p4+lK/oMxGpdvx96z4aNGIWxTx2Pz1TpwBF540KTbCxKhSwsQLnz16llT/8RRtWnKABPRtT1Uqlw+LN0d1L6FpUZbrn/qph2Q+bmFMg8cQMuj/jFbo/L/raC8XmL1pDK9ZupX0HTlJ8fII5ITEKCoRZgaioDFSsSB569qmy1KBu5TDvbt3tzh/fQOevZaZUDzazpJEA6pYMi2uMAlB3TajhqI0UAFC3UbBgKhSAAqFRAED9/3Q9OZuypLlAuQo8FRqhfayacP0GfT3rZ/pu2TrKfn9Gyp0/C6XLcE9EbMGmUMBKCty8cYdOH79Cp4/HUZ0XnqBWjZ6je7OF76HTnnUjKHWp0URps1lJFtfbcufvFRR1/Xd6sOgLrtcCAkABKGB/BU7sX07x6R+ne3I8a0lnANQtGRbXGAWg7ppQw1EbKQCgbqNgwVQoAAVCowCA+l1dE68epFR/jaKi5VuHRmg/Vv1z9xE6euIsJSTc8GMWhkIBZyqQLl1aypcnB5V5uFDYHYz7ew+dOXWIqPDbYd8bG3pXIPHKPkp9YhIVfrQJpIICUAAK2F6Bg9tm0e0H21KqzMUs6QuAuiXD4hqjANRdE2o4aiMFANRtFCyYCgWgQGgUAFD/V9fEvf3owYIVKfO9D4VGbKwKBaCArRT4a+ciupG1KqVCuxfrxe3Odbr1R1uKecqa/YatJxgsggJQwMoK7F77GaUpM4nonvSWNBNA3ZJhcY1RAOquCTUctZECAOo2ChZMhQJQIDQKAKhLQP3cUsp4bRvlK1EzNGJjVSgABWyjwI2Ef+jQtpmUuvSXRKlS28ZuNxmauKcf5StaJSJnX7hJZ/gKBaBAaBW4dvkkHdu/ilKV+CS0G6VgdQD1FIiHqSlWAEA9xRJiASgQdAUA1IMuKRaEAlDAbgoAqEsRu5NAt3d0pMJlW1LaDOiXbLdchr1QIJgKnDq0mq7cyU6Jeax5QFwwfbXrWonHp9L9ma7jYFK7BhB2QwEooCmgHUh6NT2lytvSsooAqFs2NK4wDEDdFWGGkzZTAEDdZgGDuVAACgRfAQD1pJqmOjmDMqU6T3kKVw2+2FgRCkABWyhw+1YC7dvwBaUu9TmlSpfTFja70cjEi5so3YVFVODhV93oPnyGAlDAIQr89ee3dOO+upTq3vKW9QhA3bKhcYVhAOquCDOctJkCAOo2CxjMhQJQIPgKAKgrmt78h2792ZWKlH+D0qbPGnzBsSIUgAKWV+DU4TV05WYGSszb1vK2utpA7qO+rRUVr9iT7kmd1tVSwHkoAAXsqcCd2zdp7/oRlObRry3bP52VBVC3Z345xWoAdadEEn44SQEAdSdFE75AASgQkAIA6gaynZpNGe+coLxFawSkKSZBAShgXwVuJlyiA5snUppSI4nS5bCvIy6xPPHQMMoVnZey5izpEo/hJhSAAk5SIO7cLjp95jilKtTH0m4BqFs6PI43DkDd8SGGgzZUAEDdhkGDyVAACgRXAQB1Az3v3KA7u3pQvuI1KVO2fMEVHKtBAShgaQWO7l1GN9IWosRcr1naThh3V4E751dSxvhVlD+mDiSBAlAACthOgaO7F9O1qCp0z/3WbjUIoG671HKUwQDqjgonnHGIAgDqDgkk3IACUCBwBQDUPWh34Te65/wyKlymUeDiYiYUgAK2UuDy+X106q8NlCrmM1vZ7Wpj71yn23+0pSIVOlCatJldLQWchwJQwF4K3Lp5hQ5snECpy0yydLsXVhVA3V655TRrL/z1I53ZPY2y5y5LuQo/5zT34A8UsKUCpw/+TP+c2krRMS0oVWJiYqItvYDRUAAKQIEUKACg7lm8VIc/pSxZslB0/idSoDCmQgEoYAcFuI/tgS1TifK2pVTZytrBZNj4fwokHp1A90elovvz4nc1kgIKQAH7KHD++AY6H59IqfJ3sLzRAOqWD5GjDbx6ficd2fghpc+ckwqVbeVoX+EcFLCLAoe2fk3Xr5yjhyq8C6Bul6DBTigABYKrAIC6Fz1v/E139vSnvCVeosz3PhRc4bEaFIACllLg2N7llHBPNNGDLS1lF4zxrUDilX2U6shYKlq+te/BGAEFoAAUsIgC+zdNocSHutD/a+9OoCQry7uBPz1rz/RszD4wrMO+4yDoZxQ0BlFATNTELYqCC+ASNUYFNUbFJQbjCsSAIMHtAxMVUdwIaJRdkH0flhlmYAYYhtm3/s7tnOqvpqjqququ5S6/PidHpvve932e3/NCzvn3nVs9fXumpKLaZQjUUz+i3Bd433+fGpvWr4gd9j4+pszcK/f9apBAmgVWrbg7ltz14xjbOzN2f/E3BOppHpbaCBBon4BAfWjb/qf+EPHod2PBIW+M0WMmtG8QViZAoGsCK5bcFE8tfyBiz093rQYbj0yg/75Pxdx5u/tw0pExupsAgQ4JDHwY6dL7omf3T3Rox5FtI1AfmZ+7Ry5Qeu3LmHF9sfMBr4txE2aMfFErECDQtMDGdU/EQ7d+PzZvXDPwupfpu7xCoN60ohsIEMiFgEC9gTEu/V6MXXd37LL/qxq42CUECGRJYPWT98fie34eo/b8VPT0bp+l0tVaJtC/8oYY/fj/jQUHv4ELAQIEUi9w/83fjS2z/zp6ph2a+lqTAgXqmRhT7otc/McvxjOP3RBJqD5nt5d6Uj33E9dg2gSSJ9Mfe+DXA2H65DmHxvznfGigRO9QT9uk1EOAQEcEBOqNMfc89NXoHbMx5u/x0sZucBUBAqkXWL96WTx4y/dj1K7v89701E+rfoH99/5jzN1+L0+p16dyBQECXRQYeDr90bujZ49/6mIVzW0tUG/Oy9XtEejv3xpLbjpzIFRPvpJ3qk+cMj/GjJ3Yng2tSoDAgMDmTWtj7arFA+9MT76SMH2HQz4YPT2jBv4sUHdQCBAopIBAvYmx339G9PVNie13e2ETN7mUAIE0CmxY+0Q8dNsl0bP9X0dMf3EaS1RTkwL9T98Uo5ZeGLs/5y1N3ulyAgQIdE7gvj9+O7bOe3OmfpErUO/c+bBTfYHk9S9PLrps4J3qvggQ6JxA8s706bseM/Cal/IvgXrnZmAnAgRSJCBQb2IYWzdEPPD56Js0XajeBJtLCaRNYMPaFfHQ7f8VPXOOi5h5dNrKU89IBBadGdOnTooZ8w8fySruJUCAQFsEnlh8bTz59OqIXT/YlvXbtahAvV2y1h2JwNonbo/1zzwUWzevHcky7iVAoI7AqDETo3fyzjFxxn5VrxSoO0IECBRSQKDe5NiTUH3RF2NC74SYv8efN3mzywkQ6LZA8tcVH7nzJzFq3msiZh7V7XLs32KB/vWLY8udH40FC0+Mcb3TWry65QgQIDB8gY3rV8b9N54Xo/f5XPT0zh/+Ql24U6DeBXRbEiBAICMCAvWMDEqZBAi0VkCgPjzPnge/HGP6V8VOex8do0aPG94i7iJAoKMCTy+/Kx69+ycxepdTo2f6Czq6t806J7B12Y9iwoZbY6d9juvcpnYiQIBAHYGH77w01o0/IEbNzd6H3AvUHW8CBAgQqCUgUHc2CBAopIBAffhj73n0ouh/+vrYYY+jYuKUHYa/kDsJEGi7wLIHr47kg+Bi51OiZ9I+bd/PBt0VSD6gdNbsXWK7eYd0txC7EyBAICKeWnpTLH/8wUx9EGn54ATqjjEBAgQICNSdAQIECJQJCNRHeBye/G1sefhbMWOnF8as+QtHuJjbCRBotcDGdU/GkvuujM2jJkXMf2fE2Kmt3sJ6KRToX/fQwKtfdj34zdE7aW4KK1QSAQJFEVi/elksuvnC/33Vy4SdM9m2QD2TY1M0AQIEOiLgCfWOMNuEAIG0CQjURz6R/vVLo2fJ+TEm1sW8Xf8seifNGfmiViBAYMQCK5b8MZYv+k2Mmf83EbNfOeL1LJAtga0rrogxT1wWux38hujpGZ2t4lVLgEAuBPr7t8QDN383Ns84JkbNfElmexKoZ3Z0CidAgEDbBQTqbSe2AQECaRQQqLdwKisujy1LLo6pcw6K2TsdFqPH9LZwcUsRINCowOqnHojHHro2to7ZLvrnvSF6JuzU6K2uy5lA/+ILYsLWJbHj3sfkrDPtECCQBYFH7ros1o3aIXrmn5CFcmvWKFDP9PgUT4AAgbYKCNTbymtxAgTSKiBQb/FkNq+KnmUXx+YVv4vtdnhezNrhkBg1ZnyLN7EcAQLVBNasfCiWL7kpNq5fHTH3L6NnOx886qRE9D/wzzG1b1zM2fVIHAQIEOiYwGOLroyn12yMnt3+oWN7tmsjgXq7ZK1LgACB7AsI1LM/Qx0QIDAMAYH6MNAauKV//ZLoWf7T2Lzif2LK3IUxY+6+0ds3u4E7XUKAQLMCTz9+Rzyx7LbYvGlD9Mx+ecSMlza7hOvzLLB1Q/Tf96mYPmN+zNzx+XnuVG8ECKREYMUjV8eTTyyOnt0/ETEq+w9WCNRTcrCUQYAAgRQKCNRTOBQlESDQfgGBepuNNz4R8cRvYuuTv4ux4/pi6sw9YsqMBTG2d1qbN7Y8gXwLrFn5YKxccX+sXnFHjJq0e/RP//PomXZYvpvW3fAFNj0V/fedETPm7BEz5h8+/HXcSYAAgToCTyy+Np547N7o2f30iLHb5cJLoJ6LMWqCAAECbREQqLeF1aIECKRdQKDeuQn1r7o5ep6+JrauvDlGj50YfdN2ir4pc2PCpHkxtndq5wqxE4GMCfRv3RLr1zwWa59ZGqtXPhrrnn4gRk+YHzH10Oif9rzoGe+DgDM20u6Uu3F59N//hZg+e4En1bszAbsSyL3AwJPpj98fPQs+HDFuVm76FajnZpQaIUCAQMsFBOotJ7UgAQJZEBCod2dK/Wvui1h9R/SsvTu2rnko+resjbETZsbY8VNj3PiJMWZsb4waPS56ekZ3p0C7EuiKQH9s3boptmzeGJs2rotNG56JTeufis0bVsboifOjZ+KC6O/bJ3om75ubp/66wlzkTZMn1Rf9S0ydOss71Yt8DvROoA0CA+9Mf3p59Oz697n7/1EC9TYcGEsSIEAgJwIC9ZwMUhsECDQnIFBvzqttV29+Jvo3LIvYuCL6N62Mni2rIrasj+jf1LYtLUwgVQKjJ/7vmR81LmJ0X/SPmRo9Y6dHjJ8VPb3bR0RPqspVTIYFkneqP/iVmDBmU8zf62i/uMzwKJVOIA0C/f1bYvHdl8e6zWOjZ5f35eKd6ZWuAvU0nDQ1ECBAIJ0CAvV0zkVVBAi0WUCg3mZgyxMgQIBAKgX6F18Qo9fcGjvs8RfRO2luKmtUFAEC6RZYv3pZLLn3V7Gl74DomX9CuosdQXUC9RHguZUAAQI5FxCo53zA2iNAoLqAQN3JIECAAIGiCmxdcUVsffjcmLvgL2K7eYcUlUHfBAgMQ+CppTfFsvt/FaN2OilGzXzJMFbIzi0C9ezMSqUECBDotIBAvdPi9iNAIBUCAvVUjEERBAgQINAlgf51D0Us/lb0jhsTc3d9YYzrndalSmxLgEAWBDauXxnLFv0u1m/cHDH/bdEzYecslD2iGgXqI+JzMwECBHItIFDP9Xg1R4BALQGBurNBgAABAgQiti77UWxd+sOYvfOfxYz5hyMhQIDAswSeWHxtPP7Q/8Soea+OUXNfVRghgXphRq1RAgQINC0gUG+azA0ECORBQKCehynqgQABAgRaIdC/fnH0LP1B9GxYHLN3fG5MmbVvK5a1BgECGRdYtfyOePyR66N//Pzon/c30dM7P+MdNVe+QL05L1cTIECgSAIC9SJNW68ECAwKCNQdBgIECBAgsK1A/9M3RTz+oxjdvy5m7XCwYN0BIVBQgSRIX77k5tjSMyFi9quiZ2oxP2tBoF7QfwG0TYAAgQYEBOoNILmEAIH8CQjU8zdTHREgQIBAawT6V94QseJn0bNxRUyfu19MnbN/jBnb15rFrUKAQCoFNm9aE08/dls8uez26B83M2LmK6Jn2qGprLVTRQnUO9W569kAACAASURBVCVtHwIECGRPQKCevZmpmACBFggI1FuAaAkCBAgQyLVA/5p7Ip64IrY+8fuYOH3PmDZzQUyavkeMGj02131rjkBRBLZu2RSrn7w3Vq64P9Y+eU+MmvGCiBkviZ6+PYtCMGSfAnXHgAABAgRqCQjUnQ0CBAopIFAv5Ng1TYAAAQLDEdi6IbY+dU30PH1tbFl5c0yYtntMnrZDTJy6Y0yYvP1wVnQPAQJdElj3zKOx9ulH4pmVS2Ldyvti9LSDo3/q4TFqu+dFjBrfparSua1APZ1zURUBAgTSICBQT8MU1ECAQMcFBOodJ7chAQIECORBYOuG6F91a8Tq2yJW3xVb1i2JcX3zordvRvROmBZje6fF2PGTY/TYiTF6TO/A0+w9PaPz0LkeCKReoL9/SyRPnW/ZvD62bFobmzY8E5vWr4z161bG+jVPxMY1S2P0hB0iJu0dMWn/6JlygBB9iKkK1FN/5BVIgACBrgkI1LtGb2MCBLopIFDvpr69CRAgQCA3AknAvu6h6F+3OHo2PBo9Gx+L/k1PRv+mVdG/ZV3Elg2RhHy+siXwje/cHqe+cb9sFa3a//3l1ejx0TN6QvSMnRI9Y6dH/7g50T9+++iZMD96JuwsQG/inAjUm8ByKQECBAomIFAv2MC1S4DA/woI1J0EAgQIECBAgEB1gT3njom7l26Knp4eRAQKKyBQL+zoNU6AAIG6AgL1ukQuIEAgjwIC9TxOVU8ECBAgQIBAKwT2mjc27np0o0C9FZjWyKyAQD2zo1M4AQIE2i4gUG87sQ0IEEijgEA9jVNREwECBAgQIJAGgSRQv3PJhhg1alQaylEDga4ICNS7wm5TAgQIZEJAoJ6JMSmSAIFWCwjUWy1qPQIECBAgQCAvAntvPy7uWLxeoJ6XgepjWAIC9WGxuYkAAQKFEBCoF2LMmiRAoFJAoO5MECBAgAABAgSqCySB+u2PrIvRo0cjIlBYAYF6YUevcQIECNQVEKjXJXIBAQJ5FBCo53GqeiJAgAABAgRaIbDPDuPjtofXCtRbgWmNzAoI1DM7OoUTIECg7QIC9bYT24AAgTQKCNTTOBU1ESBAgAABAmkQGAjUH1oTo8eMSUM5aiDQFQGBelfYbUqAAIFMCAjUMzEmRRIg0GoBgXqrRa1HgAABAgQI5EVgn/m9ceuDq2OMQD0vI9XHMAQE6sNAcwsBAgQKIiBQL8igtUmAwLYCAnUnggABAgQIECBQXWDf+RPilkWrYszYsYgIFFZAoF7Y0WucAAECdQUE6nWJXECAQB4FBOp5nKqeCBAgQIAAgVYI7LvjhPjTA0/H2LHjWrGcNQhkUkCgnsmxKZoAAQIdERCod4TZJgQIpE1AoJ62iaiHAAECBAgQSIvAfjtOjJvvXxljxwnU0zITdXReQKDeeXM7EiBAICsCAvWsTEqdBAi0VECg3lJOixEgQIAAAQI5Ethvp4lx031Pxbhx43PUlVYINCcgUG/Oy9UECBAokoBAvUjT1isBAoMCAnWHgQABAgQIECBQXWD/nfrij/c+GePGC9SdkeIKCNSLO3udEyBAoJ6AQL2ekJ8TIJBLAYF6LseqKQIECBAgQKAFAvvv3Bc33vNEjB/f24LVLEEgmwIC9WzOTdUECBDohIBAvRPK9iBAIHUCAvXUjURBBAgQIECAQEoEDth5Utxw94oY3ytQT8lIlNEFAYF6F9BtSYAAgYwICNQzMihlEiDQWgGBems9rUaAAAECBAjkR+CAXSbF9Xctj97eCflpSicEmhQQqDcJ5nICBAgUSECgXqBha5UAgf8vIFB3GggQIECAAAEC1QUO3GVyXHfn49E7QaDujBRXQKBe3NnrnAABAvUEBOr1hPycAIFcCgjUczlWTREgQIAAAQItEDhw18lx3R2PRe+EiS1YzRIEsikgUM/m3FRNgACBTggI1DuhbA8CBFInIFBP3UgURIAAAQIECKRE4KBdp8Q1dyyLCQL1lExEGd0QEKh3Q92eBAgQyIaAQD0bc1IlAQItFhCotxjUcgQIECBAgEBuBA7abUpcc9vSmDCxLzc9aYRAswIC9WbFXE+AAIHiCAjUizNrnRIgUCYgUHccCBAgQIAAAQLVBQ7abWpcfdujMVGg7ogUWECgXuDha50AAQJ1BATqjggBAoUUEKgXcuyaJkCAAAECBBoQOHjB1PjDLUtiYt+kBq52CYF8CgjU8zlXXREgQKAVAgL1VihagwCBzAkI1DM3MgUTIECAAAECHRI4eMG0+P0ti6NPoN4hcdukUUCgnsapqIkAAQLpEBCop2MOqiBAoMMCAvUOg9uOAAECBAgQyIzAIbtvF/9z88PRN2lyZmpWKIFWCwjUWy1qPQIECORHQKCen1nqhACBJgQE6k1guZQAAQIECBAolEASqP/u5odjkkC9UHPX7LYCAnUnggABAgRqCQjUnQ0CBAopIFAv5Ng1TYAAAQIECDQg8Jzdp8dvb3owJk2e0sDVLiGQTwGBej7nqisCBAi0QkCg3gpFaxAgkDkBgXrmRqZgAgQIECBAoEMCz9ljelz1x0UxefLUDu1oGwLpExCop28mKiJAgEBaBATqaZmEOggQ6KiAQL2j3DYjQIAAAQIEMiSwcI8ZceWND8TkKQL1DI1NqS0WEKi3GNRyBAgQyJGAQD1Hw9QKAQKNCwjUG7dyJQECBAgQIFAsgYV7zogrb7g/Jk+ZVqzGdUugTECg7jgQIECAQC0BgbqzQYBAIQUE6oUcu6YJECBAgACBBgQO3XNmXHH9fTFlqkC9AS6X5FRAoJ7TwWqLAAECLRAQqLcA0RIECGRPQKCevZmpmAABAgQIEOiMwKF7zYwrrrs3pkzdrjMb2oVACgUE6ikcipIIECCQEgGBekoGoQwCBDorIFDvrLfdCBAgQIAAgewIHLrXrPjNtffE1GkC9exMTaWtFhCot1rUegQIEMiPgEA9P7PUCQECTQgI1JvAcikBAgQIECBQKIHn7j0rfn3N3TF12vRC9a1ZAuUCAnXngQABAgRqCQjUnQ0CBAopIFAv5Ng1TYAAAQIECDQg8Ny9Z8evrr4rpm0nUG+AyyU5FRCo53Sw2iJAgEALBATqLUC0BAEC2RMQqGdvZiomQIAAAQIEOiNw2D6z45d/uDOmbTejMxvahUAKBQTqKRyKkggQIJASAYF6SgahDAIEOisgUO+st90IECBAgACB7Agcts+c+MXv74jtpgvUszM1lbZaQKDealHrESBAID8CAvX8zFInBAg0ISBQbwLLpQQIECBAgEChBA7fd05c/j+3x3bTZxaqb80SKBcQqDsPBAgQIFBLQKDubBAgUEgBgXohx65pAgQIDCnw9jceF7fcdD0lAoUXmD1nXnz7kl/F9BkC9cIfhgIDCNQLPHytEyBAoI6AQN0RIUCgkAIC9UKOXdMECBAYUmDPuWPi2juWUSJAIMLT6U5B4QUE6oU/AgAIECBQU0Cg7nAQIFBIAYF6IceuaQIECNQN1O9ZtpkSAQIECBAIgbpDQIAAAQK1BATqzgYBAoUUEKgXcuyaJkCAgEDdGSBAgACBhgQE6g0xuYgAAQKFFBCoF3LsmiZAQKDuDBAgQIBApUDyyhdPqDsXBAgQIJAICNSdAwIECBCoJSBQdzYIECikgEC9kGPXNAECBIYUEKg7IAQIECBQEhCoOwsECBAgIFB3BggQIFAmIFB3HAgQIECgUkCg7kwQIECAgEDdGSBAgACBegKeUK8n5OcECORSQKCey7FqigABAiMSEKiPiM/NBAgQyJWAJ9RzNU7NECBAoKUCAvWWclqMAIGsCAjUszIpdRIgQKBzAgL1zlnbiQABAmkXEKinfULqI0CAQPcEBOrds7czAQJdFBCodxHf1gQIEEipgEA9pYNRFgECBLogIFDvArotCRAgkBEBgXpGBqVMAgRaKyBQb62n1QgQIJAHAYF6HqaoBwIECLRGQKDeGkerECBAII8CAvU8TlVPBAjUFRCo1yVyAQECBAonIFAv3Mg1TIAAgZoCAnWHgwABAgRqCQjUnQ0CBAopIFAv5Ng1TYAAgSEFBOoOCAECBAiUBATqzgIBAgQICNSdAQIECJQJCNQdBwIECBCoFBCoOxMECBAgIFB3BggQIECgnoAn1OsJ+TkBArkUEKjncqyaIkCAwIgEBOoj4nMzAQIEciXgCfVcjVMzBAgQaKmAQL2lnBYjQCArAgL1rExKnQQIEOicgEC9c9Z2IkCAQNoFBOppn5D6CBAg0D0BgXr37O1MgEAXBQTqXcS3NQECBFIqIFBP6WCURYAAgS4ICNS7gG5LAgQIZERAoJ6RQSmTAIHWCgjUW+tpNQIECORBQKCehynqgQABAq0REKi3xtEqBAgQyKOAQD2PU9UTAQJ1BQTqdYlcQIAAgcIJCNQLN3INEyBAoKaAQN3hIECAAIFaAgJ1Z4MAgUIKCNQLOXZNEyBAYEgBgboDQoAAAQIlAYG6s0CAAAECAnVngAABAmUCAnXHgQABAgQqBQTqzgQBAgQICNSdAQIECBCoJ+AJ9XpCfk6AQC4FBOq5HKumCBAgMCIBgfqI+NxMgACBXAl4Qj1X49QMAQIEWiogUG8pp8UIEMiKgEA9K5NSJwECBDonIFDvnLWdCBAgkHYBgXraJ6Q+AgQIdE9AoN49ezsTINBFAYF6F/FtTYAAgZQKCNRTOhhlESBAoAsCAvUuoNuSAAECGREQqGdkUMokQKC1AgL11npajQABAnkQEKjnYYp6IECAQGsEBOqtcbQKAQIE8iggUM/jVPVEgEBdAYF6XSIXECBAoHACAvXCjVzDBAgQqCkgUHc4CBAgQKCWgEDd2SBAoJACAvVCjl3TBAgQGFJAoO6AECBAgEBJQKDuLBAgQICAQN0ZIECAQJmAQN1xIECAAIFKAYG6M0GAAAECAnVngAABAgTqCXhCvZ6QnxMgkEsBgXoux6opAgQIjEhAoD4iPjcTIEAgVwKeUM/VODVDgACBlgoI1FvKaTECBLIiIFDPyqTUSYAAgc4JCNQ7Z20nAgQIpF1AoJ72CamPAAEC3RMQqHfP3s4ECHRRQKDeRXxbEyBAICUC3zrnS/HlL3wyPnjaZ+Itb39vlAL1b//7V+PMz54ef/fhT8Xb3vX+lFSrDAIECBDopIBAvZPa9iJAgEC2BATq2ZqXagkQaJGAQL1FkJYhQIBAhgXWrH4mDttndkzsmxRjx46LFcsfixkzZ8emTZti7drVcf2dj0ffpMkZ7lDpBAgQIDBcAYH6cOXcR4AAgfwLCNTzP2MdEiBQRUCg7lgQIECAQCLwL2ecFt86+0uxefPmgfA8CdnHjBkTbzv5A/H3p38WEgECBAgUVECgXtDBa5sAAQINCAjUG0ByCQEC+RMQqOdvpjoiQIDAcASSAP3wfefGxo0bBm8fN258XHvHMk+nDwfUPQQIEMiJgEA9J4PUBgECBNogIFBvA6olCRBIv4BAPf0zUiEBAgQ6JXDmGafHeQNPqW+KMWPGxoknfyA+ePoZndrePgQIECCQQgGBegqHoiQCBAikRECgnpJBKIMAgc4KCNQ76203AgQIpFmg/Cl1T6eneVJqI0CAQOcEBOqds7YTAQIEsiYgUM/axNRLgEBLBATqLWG0CAECBHIjkDylfu7ZZ8ZJJ3/Q0+m5mapGCBAgMHwBgfrw7dxJgACBvAsI1PM+Yf0RIFBVQKDuYBAgkAWBrVu3ZKHMXNSYPKX+0b87KT735XO9O72DEx01anQHd7MVAQIEGhcQqDdu5UoCBAgUTUCgXrSJ65cAgQEBgbqDQIBAGgU2bdwYV/zqP+PG638XD963KNav//8flJnGetVEYKQCvb3jY5fdd42Fzz0iXvIXr4qx48aNdEn3EyBAoCUCAvWWMFqEAAECuRQQqOdyrJoiQKCegEC9npCfEyDQaYHfX3V5fOeCs2Lvg+bGwhduFwv2mR59k4WLnZ6D/TorsOaZjXH/nU/Gjb97Iu760+PxxhPeHS844qjOFmE3AgQIVBEQqDsWBAgQIFBLQKDubBAgUEgBgXohx65pAqkV+PEPz4vfXfnzeMMpe8ce+89IbZ0KI9BOgXtveyK+e9Zd8cIXHx3H/9VJ7dzK2gQIEKgrIFCvS+QCAgQIFFZAoF7Y0WucQLEFBOrFnr/uCaRJIHky/b8uOTfe95mFMW16b5pKUwuBjgusfHJ9fOVjN8ZfvuYdnlTvuL4NCRAoFxCoOw8ECBAgUEtAoO5sECBQSAGBeiHHrmkCqRNI3pn+vne+Jk76hwM9mZ666SioWwLJk+rn/vMt8ZV/u8Q71bs1BPsSIBACdYeAAAECBATqzgABAgTKBATqjgMBAmkQ+OVlP4y77v1FvPWD+6ShHDUQSI3A+WfeHnvtcVS87Ji/Tk1NCiFAoFgCAvVizVu3BAgQaEbAE+rNaLmWAIHcCAjUczNKjRDItMBnP3lqHHHcpDjwsLmZ7kPxBFotcMt1y+KqS1fHaZ/8RquXth4BAgQaEhCoN8TkIgIECBRSQKBeyLFrmgABgbozQIBAGgTe8aZXxKe+eUT0TR6XhnLUQCA1Amue2RifeMdV8c2LfpaamhRCgECxBATqxZq3bgkQINCMgEC9GS3XEiCQGwGBem5GqRECmRXYunVLnPDXR8U3/uvYzPagcALtFDj1L38aF17ym3ZuYW0CBAjUFBCoOxw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IQqKdqHIpJoYBAPYVDURKBAgkI1As0bK0SIECgSQGBepNgLidAIB8CAvV8zFEXBLIsIFDP8vTU3gkBgXonlO1BgEAtAYG6s0GAAAECtQQE6s4GAQKFFBCoF3LsmiaQKoFWB+q//cUd8f43nV+zx/d8/BVxwntfnCoDxRAYSkCg7nwQINBNAYF6N/XtTYAAgXQLCNTTPR/VESDQJgGBeptgLUuAQMMCrQ7Uk43v/NPiuPT7N8Q/fO5Vg3Vc8NX/jt32mhMvetm+DdfmQgJpEBCop2EKaiBQXAGBenFnr3MCBAjUExCo1xPycwIEcikgUM/lWDVFIFMC3QzUK59mP/ZvFsY/ff11g35JMH/ScWfF+nWbnmX6rxe9NWbNnTL489K95Wsm1yRfpSfmS9f847u/Hz/9wY0DP0uuSUL+tWs2xN+94Vtx4x8eGNyr/Gn68p+Xvl/aa+78afHty98TX/v0zwbXLV1Tfl9p/3p7NXKAqq1Ruq+ynjPOeUP854XXDPa28P/sFl/+7ttiYt/4wa2GmsVQe/VOGBvnXnpK7Lz7rEG/Wj4z50wZ2K/e3MvnU25RmlXyvcqzUapjn4PmN8LX1DUC9aa4XEyAQIsFBOotBrUcAQIEciQgUM/RMLVCgEDjAgL1xq1cSYBAewS6FagnT6z/4Td3bRPsJt9bdM9j24TqKx5bFRd/6+o4+aMvGwD454/+KI573aFRCk6TnydB9oe/8JeDAXHl0/BJgPvA3Y9t86qZSy64OvY7ZMfBdZIQ98+PO3CbJ+iT7+2655zB+6rtVVlP+d6lIHrVynVx9KsPGVynkb0amXaj9SQ+5WF04nHRWVcN2jczi0rr8v4braeRuVf2X7l28ucVjz0Tex+4w8ClyZ9Pe8d34rPffGOUgvtGDBu5RqDeiJJrCBBol4BAvV2y1iVAgED2BQTq2Z+hDggQGIaAQH0YaG4hQKClAt0I1JOg+YKv/Hec8L4Xb/OUdK3AfKhAPbmnPMSu9rqZyu8lgfJH337RwJPVSTCfhLFvOfprsWzxymfZlj/NXe26yiejy2spBfLJq25KgX6jezUy5EYD7GStyvfWl36hkDxZ3sws6gXqlY7lPs3OvXytSudqjqUn8wXqjZwe1xAgkBUBgXpWJqVOAgQIdF5AoN55czsSIJACAYF6CoagBAIFF8hDoF4eLH/9Mz/f5gn2ZLyV4WsSkr/gpfvEYS/afTBQrwyKqx2LRgPsUoBeetq+/An5amsM9wg2U0/lu+tLwf+hf7ZgRIF6ee316mkmUK80KX8CfeKk8fHxk78XJ33wpYN/wyBZ+wsf/q9IXjcjUB/uiXIfAQJpFBCop3EqaiJAgEA6BATq6ZiDKggQ6LCAQL3D4LYjQOBZAt0I1JMiqn1IafmT5KUnqJcvWxW/ufSWwdfAVL5ipdRQElqf9dnLY68Dtt/mlTG1Rl75ypeknuSr/EnupJ5zz/x1fPrs1w88SV8vMC71dfkPb9qmjspXzjSyVyNHtdF6Lj7/DwPveC8FzZX31ZtFqZZ6vwxotJ7KD6et9rcKqvVfmn3y7vzK17skPVT22YhhI9d45UsjSq4hQKBdAgL1dslalwABAtkXEKhnf4Y6IEBgGAIC9WGguYUAgZYKtDpQL//AydLrUpInh0sfAlrtwzpLDZW/siMJSJOnxkvfS55KLv/Q0PJ3gif3N/KEcrUP1yxfp/LDMMvrKf8QzOT7Z//wnfGZ9188+EGfyTpJ8J/0Wf6amFIfSY3lH7o61F6NDLiRepKn0pP9167eEN8557eDH+5a+fqUai7lvVf7+VAfIFvLp9aHv5bvNdQrcco/JLbyg02PfPl+8czT6+L2mx4ZfJVPI46NXCNQb0TJNQQItEtAoN4uWesSIEAg+wIC9ezPUAcECAxDQKA+DDS3ECDQUoFWB+otLa7OYuUheimwr3xXeCfrSeNe1Z4+T2Odaa5JoJ7m6aiNQP4FBOr5n7EOCRAgMFwBgfpw5dxHgECmBQTqmR6f4gnkQiDLgXoygNKT3uVPhediMC1qQqA+ckiB+sgNrUCAwPAFBOrDt3MnAQIE8i4gUM/7hPVHgEBVAYG6g0GAQLcFsh6od9svzfuXv1am8jUvaa47bbUJ1NM2EfUQKJaAQL1Y89YtAQIEmhEQqDej5VoCBHIjIFDPzSg1QiCzAgL1zI5O4R0SEKh3CNo2BAhUFRCoOxg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N4x5teEZ/65hHRN3lc6mpTEIFuCqx5ZmN84h1XxTcv+lk3y7A3AQIFFhCoF3j4WidAgEAdAYG6I0KAQCEFBOqFHLumCaRO4HOffHe86Li+OPCwuamrTUEEuilwy3XL4qpLV8dpn/xGN8uwNwECBRYQqBd4+FonQICAQN0ZIECAwLMFBOpOBQECaRD4xWX/N+6+99fx1g/uk4Zy1EAgNQLnn3ln7LXHS+Jlx7wuNTUphACBYgkI1Is1b90SIECgGQFPqDej5VoCBHIjIFDPzSg1QiDTAps2boz3vfM1cdI/HBh77D8j070onkCrBO697Yk4959via/82yUxdpzXIbXK1ToECDQnIFBvzsvVBAgQKJKAQL1I09YrAQKDAgJ1h4EAgbQI/P6qy+K/Ljk/3veZhTFtem9aylIHga4IrHxyfXzlYzfGcKhOrQAAIABJREFUX77mpHjBEUd3pQabEiBAIBEQqDsHBAgQIFBLQKDubBAgUEgBgXohx65pAqkV+MkPz4/fXnlZvOGUvT2pntopKazdAsmT6d8966544ZEvj+NffWK7t7M+AQIEhhQQqDsgBAgQICBQdwYIECBQJiBQdxwIEEibQPKk+ncu+LfY+6C5sfCF28WCfaZH32Svu0jbnNTTWoE1z2yM++98Mm783VNx15+WxRtPOMWT6a0lthoBAsMUEKgPE85tBAgQKICAJ9QLMGQtEiDwbAGBulNBgEAaBZJ3ql/xqx/FH6//bSy674FYv35DGstUE4GWCfT2jo9ddt81Dn3uS+LFf3Gcd6a3TNZCBAiMVECgPlJB9xMgQCC/AgL1/M5WZwQIDCEgUHc8CBAgQIAAAQIECBCoJSBQdzYIECBAoJaAQN3ZIECgkAIC9UKOXdMECBAgQIAAAQIEGhIQqDfE5CICBAgUUkCgXsixa5oAAYG6M0CAAAECBAgQIECAQC0BgbqzQYAAAQK1BATqzgYBAoUUEKgXcuyaJkCAAAECBAgQINCQgEC9ISYXESBAoJACAvVCjl3TBAgI1J0BAgQIECBAgAABAgRqCQjUnQ0CBAgQqCUgUHc2CBAopIBAvZBj1zQBAgQIECBAgACBhgQE6g0xuYgAAQKFFBCoF3LsmiZAQKDuDBAgQIAAAQIECBAgUEtAoO5sECBAgEAtAYG6s0GAQCEFBOqFHLumCRAgQIAAAQIECDQkIFBviMlFBAgQKKSAQL2QY9c0AQICdWeAAAECBAgQIECAAIFaAgJ1Z4MAAQIEagkI1J0NAgQKKSBQL+TYNU2AAAECBAgQIECgIQGBekNMLiJAgEAhBQTqhRy7pgkQEKg7AwQIECBAgAABAgQI1BIQqDsbBAgQIFBLQKDubBAgUEgBgXohx65pAgQIECBAgAABAg0JCNQbYnIRAQIECikgUC/k2DVNgIBA3RkgQIAAAQIECBAgQKCWgEDd2SBAgACBWgICdWeDAIFCCgjUCzl2TRMgQIAAAQIECBBoSECg3hCTiwgQIFBIAYF6IceuaQIEBOrOAAECBAgQIECAAAECtQQE6s4GAQIECNQSEKg7GwQIFFJAoF7IsWuaAAECBAgQIECAQEMCAvWGmFxEgACBQgoI1As5dk0TICBQdwYIECBAgAABAgQIEKglIFB3NggQIECgloBA3dkgQKCQAgL1Qo5d0wQIECBAgAABAgQaEhCoN8TkIgIECBRSQKBeyLFrmgABgbozQIAAAQIECBAgQIBALQGBurNBgAABArUEBOrOBgEChRQQqBdy7JomQIAAAQIECBAg0JCAQL0hJhcRIECgkAIC9UKOXdMECAjUnQECBAgQIECAAAECBGoJCNSdDQIECBCoJSBQdzYIECikgEC9kGPXNAECBAgQIECAAIGGBATqDTG5iAABAoUUEKgXcuyaJkBAoO4MECBAgAABAgQIECBQS0Cg7mwQIECAQC0BgbqzQYBAIQUE6oUcu6YJECBAgAABAgQINCQgUG+IyUUECBAopIBAvZBj1zQBAgJ1Z4AAAQIECBAgQIAAgVoCAnVngwABAgRqCQjUnQ0CBAopIFAv5Ng1TYAAAQIECBAgQKAhAYF6Q0wuIkCAQCEFBOqFHLumCRAQqDsDBAgQIECAAAECBAjUEhCoOxsECBAgUEtAoO5sECBQSAGBeiHHrmkCBAgQIECAAAECDQkI1BtichEBAgQKKSBQL+TYNU2AgEDdGSBAgAABAgQIECBAoJaAQN3ZIECAAIFaAgJ1Z4MAgUIKCNQLOXZNEyBAgAABAgQIEGhIQKDeEJOLCBAgUEgBgXohx65pAgQE6s4AAQIECBAgQIAAAQK1BATqzgYBAgQI1BIQqDsbBAgUUkCgXsixa5oAAQIECBAgQIBAQwIC9YaYXESAAIFCCgjUCzl2TRMgIFB3BggQIECAAAECBAgQqCUgUHc2CBAgQKCWgEDd2SBAoJACV960OH545X1x4J7z4shDdy+kgaYJECBAgAABAgQIEKgucOUN98Ut9yyNVx+5exx5yHxMBAgQIEBgUECg7jAQIFBIgXsfWRlfveTmmDGtL974iucU0kDTBAgQIECAAAECBAhUF/jOz/4YT6xcE+99zcGxx47TMBEgQIAAAYG6M0CAAIFPnHt1PPXMhnjFn+0Tu+80EwgBAgQIECBAgAABAgTivodXxM/+587YbvL4+NRJzydCgAABAgS2EfCEugNBgEBhBUqvfembMC7+6s8PiO2mTCyshcYJECBAgAABAgQIEIh4atXa+M/f3Bpr1m30uhcHggABAgSqCgjUHQwCBAot8O8/uS1uuX9FJKH6EQsXeFK90KdB8wQIECBAgAABAkUWSJ5Mv+rG+wfC9AMXzIy3v3L/InPonQABAgRqCAjUHQ0CBAotsHVrf5z309sHQvXkK3mn+g6zp8SE8eMK7aJ5AgQIECBAgAABAkURWLdhYyx5fNXAO9OTryRMP/HY/WLUqJ6iEOiTAAECBJoQEKg3geVSAgTyK5C8/uWKGx8ZeKe6LwIECBAopsB1v7ggDnvZCcVsXtcECBAgMPDO9Jcs3DGOPGQ+DQIECBAgUFNAoO5wECBAoEzg3kdWxpIVq2Pths1cCBAgQKBgAsc8f9e47OpFBetauwQIECAwcfyY2GHmpNhjx2kwCBAgQIBAXQGBel0iFxAgQIAAAQIECBRBoKenJ/r7+4vQqh4JECBAgAABAgQIEBimgEB9mHBuI0CAAAECBAgQyJeAQD1f89QNAQIECBAgQIAAgXYICNTboWpNAgQIECBAgACBzAkI1DM3MgUTIECAAAECBAgQ6LiAQL3j5DYkQIAAAQIECBBIo4BAPY1TURMBAgQIECBAgACBdAkI1NM1D9UQIECAAAECBAh0SUCg3iV42xIgQIAAAQIECBDIkIBAPUPDUioBAgQIECBAgED7BATq7bO1MgECBAgQIECAAIG8CAjU8zJJfRAgQIAAAQIECIxIQKA+Ij43EyBAgAABAgQIECiEgEC9EGPWJAECBAgQIECAQD0BgXo9IT8nQIAAAQIECBAgQECg7gwQIECAAAECBAgQiAiBumNAgAABAgQIECBAgEA9AYF6PSE/J0CAAAECBAgQKISAQL0QY9YkAQIECBAgQIAAgREJCNRHxOdmAgQIECBAgACBvAgI1PMySX0QIECAAAECBAgQaJ+AQL19tlYmQIAAAQIECBDIkIBAPUPDUioBAgQIECBAgACBLgkI1LsEb1sCBAgQIECAAIF0CQjU0zUP1RAgQIAAAQIECBBIo4BAPY1TURMBAgQIECBAgAABAgQIECBAgAABAgQIpE5AoJ66kSiIAAECBAgQIECAAAECBAgQIECAAAECBNIoIFBP41TURIAAAQIECBAgQIAAAQIECBAgQIAAAQKpExCop24kCiJAgAABAgQIECBAgAABAgQIECBAgACBNAoI1NM4FTURIECAAAECBAgQIECAAAECBAgQIECAQOoEBOqpG4mCCBAgQIAAAQIECBAgQIAAAQIECBAgQCCNAgL1NE5FTQQIECBAgACBDgq85S1viQsvvHCbHXfaaae45pprBr73vOc9Lx5++OF485vfHN/+9rcHvveFL3whPvKRjwz88+mnnx7/8R//MXBN+Vf59cn3ly5dOrhW8ufKn1966aXxyle+8lmdl2qZN29eTZXVq1fHscceG4sWLYqvf/3r8brXvS7Wrl07cP1PfvKTOO644wb+ubKGiRMnxm9/+9tYuHDhwM9vvPHGeNGLXjR4b2nD0hqlGsvvK1mUvrf99ttv02d50ck6hx56aFXT0nWlXq666qpn9fv5z38+PvzhDw98v3Ju5X02skblNZUWHTyCtiJAgAABAgQIECCQGQGBemZGpVACBAgQIECAQPsE3vOe98QJJ5wwGCwnwXHylQTRSch8/fXXx7ve9a5tCii/Jgmqk4D9G9/4RkyaNGnguo9//ONxyimnRBKEJz9/+ctfHuedd97gHkkQfccddwyG9Mk95Xslge+pp54aSYg8VJheXlQSMl955ZUDvwxI7knWeNOb3jRQSxKaV/aZ1PX6178+vve979Xco7K3pO+k7lKwXdlr8udk36TuxCTxSHrdd999B4P9WqaV9z7zzDNx1llnxac//emo3Df5c+kXBZV9lu9fa43kmhtuuCGOPPLIAcJGLNp3Aq1MgAABAgQIECBAIBsCAvVszEmVBAgQIECAAIG2ClQ+7XzEEUfET3/604EwuPKp7dIT40kYm3wloW7lk9/J98ufpq4MlEvNlIfuyfdGGqhXBublax5//PFDPjleCqeTe8o9Kp/crgz6qwXsjQTq5U/Cl+/RSBie1Fj+twSSPw9njcq5N/K3Adp6EC1OgAABAgQIECBAIOUCAvWUD0h5BAgQIECAAIFOCFR7Qv3MM88cCNXvvvvubZ5QT0LvCy64II466qhtAvXKJ9STsDZ5Kjt5krtTgXplQF8K1JN6TzvttGc9Rd+IbbUnt0sGn/vc56o+Rd9IoF7+1H+1J/yT2pLvl55QL681CfEvueSSbZ7ur/bLhKHWSGaSfJWetB/O3whoxM81BAgQIECAAAECBPIkIFDP0zT1QoAAAQIECBAYpkBlGFseCFcG6qUnspOwPPkqPaFeGaiXP21eLRguhdJf+9rXBqsur2M4AW8S4idfpXe9J/98zjnnxHOf+9yBV75UhsiNclUL6pNap06dGocffvjgq1dKNsn74cs96r3ypdlAvXK9ZN/kvfHl74Mv9VYrlK+cebJmEt6XXpfTqI3rCBAgQIAAAQIECBRJQKBepGnrlQABAgQIECBQRaDah5Iml1V+gGbp1uS1IMmHhyYf/pl81fpQ0srXh1S+oqT857U+kDRZv5nXkCTB98qVKwdrS+6v/PDTav2WPtCzssZSz+Wvryl9L/mFQPJu84suumjwvfFDfWjpUKaln9X68NTk5+U1VH6gaPKKnmnTpsWvfvWrwVC93mt4Kn+evBInsUs+2FWo7j8VBAgQIECAAAECBKoLCNSdDAIECBAgQIAAga4LVHsPeamoak+H1yq4mWuH03T5U/MXXnjhNh80Opz13EOAAAECBAgQIECAQLYEBOrZmpdqCRAgQIAAAQIEhhDoRKB+7LHHxlVXXfWsJ98NhgABAgQIECBAgACB/AsI1PM/Yx0SIECAAAECBHIvUO0VKMkHqk6aNCn3vWuQAAECBAgQIECAAIHOCQjUO2dtJwIECBAgQIAAAQIECBAgQIAAAQIECBDIsIBAPcPDUzoBAgQIECBAgAABAgQIECBAgAABAgQIdE5AoN45azsRIECAAAECBAikWKCnpyf6+/tTXKHSCBAgQIAAAQIECBDotoBAvdsTsD8BAgQIECBAgEAqBATqqRiDIggQIECAAAECBAikWkCgnurxKI4AAQIECBAgQKBTAgL1TknbhwABAgQIECBAgEB2BQTq2Z2dygkQIECAAAECBFooIFBvIaalCBAgQIAAAQIECORUQKCe08FqiwABAgQIECBAoDkBgXpzXq4mQIAAAQIECBAgUEQBgXoRp65nAgQIECBAgACBZwkI1B0KAgQIECBAgAABAgTqCQjU6wn5OQECBAgQIECAQCEEBOqFGLMmCRAgQIAAAQIECIxIQKA+Ij43EyBAgAABAgQI5EVAoJ6XSeqDAAECBAgQIECAQPsEBOrts7UyAQIECBAgQIBAhgQE6hkallIJECBAgAABAgQIdElAoN4leNsSIECAAAECBAikS0Cgnq55qIYAAQIECBAgQIBAGgUE6mmcipoIECBAgAABAgQ6LiBQ7zi5DQkQIECAAAECBAhkTkCgnrmRKZgAAQIECBAgQKAdAgL1dqhakwABAgQIECBAgEC+BATq+ZqnbggQIECAAAECBIYpIFAfJpzbCBAgQIAAAQIECBRIQKBeoGFrlQABAgQIECBAoLaAQN3pIECAAAECBAgQIECgnoBAvZ6QnxMgQIAAAQIECBRCQKBeiDFrkgABAgQIECBAgMCIBATqI+JzMwECBAgQIECAQJYFHnroocHyd9lll3jwwQcH/7zzzjtnuTW1EyBAgAABAgQIECDQBgGBehtQLUmAAAECBAgQIJB+gfPOOy9OPvnkGD9+/ECxmzZtirFjxw7884YNG+Lss8+OE088Mf2NqJAAAQIECBAgQIAAgY4JCNQ7Rm0jAgQIECBAgACBNAk888wzMWvWrIHwvPIrCdmXL18ekydPTlPJaiFAgAABAgQIECBAoMsCAvUuD8D2BAgQIECAAAEC3RP4p3/6p/jiF78Ya9asGSyir68vPvShD8U//uM/dq8wOxMgQIAAAQIECBAgkEoBgXoqx6IoAgQIECBAgACBTggkT6nPnj071q9fP7idp9M7IW8PAgQIECBAgAABAtkUEKhnc26qJkCAAAECBAgQaJFA+VPqnk5vEaplCBAgQIAAAQIECORUQKCe08FqiwABAgQIECBAoDGB8qfUe3t74/HHH/fu9MboXEWAAAECBAgQIECgcAIC9cKNXMMECBAgQIAAAQKVAslT6p/5zGfiYx/7mHenOx4ECBAgQIAAAQIECNQUEKg7HAQIECBAgAABAoUXSJ5Sf9nLXha/+MUvPJ1e+NMAgAABAgQIECBAgEBtAYG600GAAAECBAgUWmDxvY/FA7c+EksfeDxWPbkmNm/cXGgPzRMoqsCYcWNiyvS+mLfb7NjtgB1j/h5zikqhbwIECBAgQIAAgSEEBOqOBwECBAgQIFBIgSRIv+7nt8SGdRtj7i6zYsa8aTFpal+MGTu6kB6aJlB0gc2btsTqp9fEE0tXxrIHl8f4CePisJcfKFgv+sHQPwECBAgQIECgQkCg7kgQIECAAAEChRO48de3xy2/uzv2PnS32GHB3ML1r2ECBOoLLLl/Wdx1wwNx4Av3ioUv3a/+Da4gQIAAAQIECBAohIBAvRBj1iQBAgQIECBQErj6sptj8d3L4qAX7RO9E8eDIUCAQE2B9Ws3xJ9+e2fM32tuPP+Yg0kRIECAAAECBAgQCIG6Q0CAAAECBAgURuCOa+6PP111Vxx+9MFe7VKYqWuUwMgEklfBXHv5zXHQEXvHvs9bMLLF3E2AAAECBAgQIJB5AYF65keoAQIECBAgQKARgXWr18dFn700Dj/6oJg2c0ojt7iGAAECAwIrV6yKay//U7zptONiwqReKgQIECBAgAABAgUWEKgXePhaJ0CAAAECRRJIXvWyavnq2Oew3YvUtl4JEGiRwJ3X3RdTZk3y6pcWeVqGAAECBAgQIJBVAYF6VienbgIECBAgQKApgQs++Z9x2MsOjklTJzZ1n4sJECCQCKx+em1c94ub44RP/hUQAgQIECBAgACBAgsI1As8fK0TIECAAIGiCDz20Iq44vvXxguOW1iUlvVJgEAbBH5/6Y3xktcdHnN2ntmG1S1JgAABAgQIECCQBQGBehampEYCBAgQIEBgRALJh5Euum1xHPB/9hrROm4mQKDYArf+4e7Ydf/5Ppy02MdA9wQIECBAgEDBBQTqBT8A2idAgAABAkUQuPHXt8dTy1bFns/ZtQjt6pEAgTYJ3PPHRbHd3Cmx8KX7tWkHyxIgQIAAAQIECKRdQKCe9gmpjwABAgQIEBixwA2/vC1WLl8dex6yy4jXsgABAsUVuOemB2ParElx6FH7FxdB5wQIECBAgACBggsI1At+ALRPgAABAgSKICBQL8KU9Uig/QIC9fYb24EAAQIECBAgkHYBgXraJ6Q+AgQIECBAYMQCAvURE1qAAIGIEKg7BgQIECBAgAABAgJ1Z4AAAQIECBDIvYBAPfcj1iCBjggI1DvCbBMCBAgQIECAQKoFBOqpHo/iCBAgQIAAgVYICNRboWgNAgQE6s4AAQIECBAgQICAQN0ZIECAAAECBHIvIFDP/Yg1SKAjAgL1jjDbhAABAgQIECCQagGBeqrHozgCBAgQIECgFQIC9VYoWoMAAYG6M0CAAAECBAgQICBQdwYIECBAgACB3AsI1HM/Yg0S6IiAQL0jzDYhQIAAAQIECKRaQKCe6vEojgABAgQIEGiFQKcC9ceXPxbHv/6YeHTpkmeV/bznPj++ddZ/RN/Evla0ZA0CBLogIFDvArotCRAgQIAAAQIpExCop2wgyiFAgAABAgRaL9CpQL1U+SfOOD1e+6q/iQP2O3CwmbPP+3rce/898aXPfrX1DVqRAIGOCAjUO8JsEwIECBAgQIBAqgUE6qkej+IIECBAgACBVgikIVBPnl5/z4dOjq998eyYPWvOQFtr1q6Jt53yt3HN9VcPtvmRD5weJ5/47sE/f+C098YPf3xxJN/fY8GeceKpbxn82Xnf+Ha89MijtiGqXHNC74S4+MIfbRPuJzcM9TR9ad1fX/nLbfarnEXldeV7ldfx6uNfu80vEir33n7eDvHj71026FK+T6n/0vfe8873xaPLHo2PvP/0gesrf15+b/m65b1U1jOcMzaUX7JeZU/15lLtLJTqqqy30bmU7q+8vnK9Rs9YrZmW1q88a/V6TupLftH0+S+dUXME9XpvxSybmb9AvRkt1xIgQIAAAQIE8ikgUM/nXHVFgAABAgQIlAmkIVCvfEK9FDa+/YR3bROKJ+Fm8lX+JHsSWP7LV74QU6dOHXxtTLX7SyHvpz/22cE1q30vWT/Z5xVHHTt4XbLe33343fHed71/MHxP9k2eqk8C/spfCCT9JAF/KdCv/HOyR3LP5//1jPj0xz43+KqbW2+/Jd7x3rfGN796/uA+1b5XqjHZo/IXDFdf94fBAL78bwMk9f7slz8dsEv6+fhnPjoYvJfC2+R/y9cbyb8oSd0X/+gH8anTtw2EK/+GQjNzqeZY+b1m53Ll767Y5nVDyXqV32vmjFXOtGRbfh6a6Tm5v7yn0kwqfavVXe17I5lpvXsF6vWE/JwAAQIECBAgkH8BgXr+Z6xDAgQIECBQeIFOB+rVnpqufId6tQCxNKiLfnBhHLT/wdsE2/9+wTnPegd7ZWhcLYytFmxXC5s7FahXex1OUmNleDqUT/mBzkKg3uhcqgXTpbA5+d/SLy8aDdSr/UKjZFctpG/kjNVas5FfsFQ7i6V66gXqzfTSzv/gCdTbqWttAgQIECBAgEA2BATq2ZiTKgkQIECAAIERCHQ6UK8WGieB4bs/+K7B16/Ue9VF+etchgqXS3vttuuCZz2RXSt4Tr6fhP7lT3+3IlCv9uqO8l8kDBWKNvrLgcpj0GygXlnjSF4Z0sgT6tV+eTHUXKqdi6F+GTPU3xwY6tw08wuMcuNGXhXUbM+lXxqU/jZEyae8xmZ6GcF/KureKlCvS+QCAgQIECBAgEDuBQTquR+xBgkQIECAAIE0BOql0LD0SpIkOE2+Gnn9SDsC9Wrv7K71vvWkzmrvgC8/WY288qUdgXp5DeWvfKl26quZNzOHyjXbFaiXvzqldG6qPT1eby7NhNCNnLHkQ3YbeUJdoO6/uQQIECBAgAABAnkWEKjnebp6I0CAAAECBAYE0hKolwewyT9/9Zx/jS9/4euD7xevNa4k7GzkdRzNvFqk8r3l1Z5QL6+nFYF6sl4zr3wp/fKh0WM8nEC9VijeyJ6NBOrJOs3Mpdq1QwXUQ82lmdekNHrGGgnUm+259EuDyifUK89ftXe3D7VXIzNs9hpPqDcr5noCBAgQIECAQP4EBOr5m6mOCBAgQIAAgQqBNATq1T5EtPKDSpOyq11X7QMjqwWJtcLVyg8grXZdpwL1ar9IqLZ3yeHIF75km6f4k/tf++ZXxdfPPGebD3MthbJDhfDdeEI9qavRudQKh4cbqJfWS/63/G9CVJtBM2es0Q8lfc+HTo6vffHsmD1rzuC/kZVnsfSDRt6ZX21+zfxiqhX/YRSot0LRGgQIECBAgACBbAsI1LM9P9UTIECAAAECDQh0KlAf6v3SSZkf+cDpz3rFS7V3Zpe/P70UFCdP7yavAjnx1LcMdlzt/d+lwHnd+nWD15XvW6rxza8/YbCWyrrL96+2XrJw6ZrKV8eUakoC0lKtla+SKf9ZqcjKnkvfr/yA1+3n7RA//t5l24S01Qwrr6u2Z7JH5fvJGzhOA5eU71naK/n+8a8/Jh5dumTgmnL3enOp9gqe8loqferNpfzeRgxLgfZQZ6zaTJN397/tlL+Na66/emDL8jNZr+dKx1LNQ73XvpFeGp3hcK4TqA9HzT0ECBAgQIAAgXwJCNTzNU/dECBAgAABAlUEOhWotwu/kad327W3dYsh4Iw1NmeBemNOriJAgAABAgQI5FlAoJ7n6eqNAAECBAgQGBAQqDsIBIYWEKg3dkIE6o05uYoAAQIECBAgkGcBgXqep6s3AgQIECBAIPOBeuUrLoZ6HYZxExiOgDPWuJpAvXErVxIgQIAAAQIE8iogUM/rZPVFgAABAgQIDApk/Ql1oyRAIB0CAvV0zEEVBAgQIECAAIFuCgjUu6lvbwIECBAgQKAjAgL1jjDbhEDuBQTquR+xBgkQIECAAAECdQUE6nWJXECAAAECBAhkXUCgnvUJqp9AOgQE6umYgyoIECBAgAABAt0UEKh3U9/eBAgQIECAQEcEBOodYbYJgdwLCNRzP2INEiBAgAABAgTqCgjU6xK5gAABAgQIEMi6gEA96xNUP4F0CAjU0zEHVRAgQIAAAQIEuikgUO+mvr0JECBAgACBjggI1DvCbBMCuRcQqOd+xBokQIAAAQIECNQVEKjXJXIBAQIECBAgkHUBgXrWJ6h+AukQEKinYw6qIECAAAECBAh0U0Cg3k19exMgQIAAAQIdERCod4TZJgRyLyBQz/2INUiAAAECBAgQqCsgUK9L5AICBAgQIEAg6wIC9axPUP0E0iEgUE/HHFSdSEGfAAAKCElEQVRBgAABAgQIEOimgEC9m/r2JkCAAAECBDoiIFDvCLNNCOReQKCe+xFrkAABAgQIECBQV0CgXpfIBQQIECBAgEDWBQTqw5vg2ed9PT7/pTMGbt5+3g7x4+9dFn19k+Jtp/xtXHP91fGRD5wer37la+P41x8TTz31ZFx84Y/i/O+cGz/88cXb3DN71pxtCnh8+WMD9zy6dEnV69asXTO4R2Xlrz7+tfGlz351m29XXj+hd8JALQfsd+Dgdb++8pdx4qlvqQlx3je+HS898qiBn1fbP+n15BPfPXh/uc3znvv8+NZZ/xEPLLo/XvvmV8W69euisobK/UueJZvyPct7LN1XWi8poNYeHzjtvQP2lWuX11oOUKq7b2Lf8A5IAe8SqBdw6FomQIAAAQIECFQICNQdCQIECBAgQCD3AgL14Y/41ttviYt/9IP41On/G6wnoe0eC/Yc+L97779nMGT+xBmnx6+uuDze/Ia3Dn4vufdDH/9AXPhv34lScJx87x3vfWt886vnDwbe1b6X7JUEwck+paC72vdK4fynP/bZweuqfS8Jpkv1Jj9/z4dOjq998eyBusr3KQXbbz/hXdvsm/SdfJWH+eVrloQr106+n1z37xecMxC6l8Lraj0n937+X8+IT3/sc4PX1eq5vP7SHskvDCp/4ZDs89Vz/jW+/IWvD66Z1POzX/70Wb+YGP4pKc6dAvXizFqnBAgQIECAAIFaAgJ1Z4MAAQIECBDIvYBAffgjLg/Uk+A5CaWTULkyTC4F7eVPcSe7VgbySfD+2lf9zTZPj1e7rlagnuybfJVC9mqhe/LzynC60UC9Wkhe0rvoBxfGQfsfPFh7I4F6EtB//DMfjY+8//TBXyqUh+8Xfv+C+Pv3fHjgW8MN1Evh/KnveF/cc9/dg7/8KAXt5b/4KH1PoD68fycE6sNzcxcBAgQIECBAIE8CAvU8TVMvBAgQIECAQFUBgfrwD0YS1pZeMVL5KpHyVWsF5eUh8Zo1q6s+gZ2sUy14rvaqkvLXlAwVVidrltfUaKBe6/UopV7LXw1T+cuC0tPtDy9+eOD1OMnT75Wvt6mcRHk/Q11bvm/5U/ClV/AkT9TPmTV3m79NkOxV7W8JeEJ9+P8+CNSHb+dOAgQIECBAgEBeBATqeZmkPggQIECAAIGaAgL14R+O8tC41qtZKsPr8t1GGqhXvvKl/PUpyT61nv6uV1PlK1NKNSeBevJV+aR9NcFq71o/4xNfiEt//qPB18lUewVMrWkM5wn1H/7k4sG/NVAZ8Jf2qfb++Grvoh/+KSnOnQL14sxapwQIECBAgACBWgICdWeDAAECBAgQyL2AQH34I64MaWs93dypV75UPpXe6CtfKkP+WoF6tXeON6NXLUBPbF5x1LHbvJO92prNBurHvfxVA+F96d3stQL1yve/e0K9mYlue61Affh27iRAgAABAgQI5EVAoJ6XSeqDAAECBAgQqCkgUB/+4aj1WpPKD+2s9qGk1V7JUi2wTq77uw+/O977rvdv8271amF55Zq1ngAfKsSu99R4+bviS3K1Pqy0Urba2sn33vzON8YXP/2lbfqr/LDSZgL1419/TDz11JNx8YU/2ubDXcs/QDaprdoT9wL14f/7IFAfvp07CRAgQIAAAQJ5ERCo52WS+iBAgAABAgQE6i0+A+XvEy9/f3rpverJdqVAt/S+8vO/c2788McXD1ZS/u7v0jervYKk/Lpqr1Ipb61yzfL3vJeu+8gHTn/Wa1uqXZdcX63Gau9Sr3Zdab/K6yf0Ttgm7K72fvTy96eXm5Tu3W3XBfG2U/42rrn+6oFtkte0vPWNJw2+0768x2qzSl4Hc+H3Lhh8n3spYP/8l84YWK98/xYfndwuJ1DP7Wg1RoAAAQIECBBoWECg3jCVCwkQIECAAIGsCnhCvf2Tq/WhpO3f2Q4EOicgUO+ctZ0IECBAgAABAmkVEKindTLqIkCAAAECBFomIFBvGWXNhQTq7Te2Q/cFBOrdn4EKCBAgQIAAAQLdFhCod3sC9idAgAABAgTaLiBQbx9xtVeZDPVqlPZVYmUC7RcQqLff2A4ECBAgQIAAgbQLCNTTPiH1ESBAgAABAiMWEKiPmNACBAhEhEDdMSBAgAABAgQIEBCoOwMECBAgQIBA7gUE6rkfsQYJdERAoN4RZpsQIECAAAECBFItIFBP9XgUR4AAAQIECLRCQKDeCkVrECAgUHcGCBAgQIAAAQIEBOrOAAECBAgQIJB7AYF67kesQQIdERCod4TZJgQIECBAgACBVAsI1FM9HsURIECAAAECrRAQqLdC0RoECAjUnQECBAgQIECAAAGBujNAgAABAgQI5F5AoJ77EWuQQEcEBOodYbYJAQIECBAgQCDVAgL1VI9HcQQIECBAgEArBATqrVC0BgECAnVngAABAgQIECBAQKDuDBAgQIAAAQK5F7jx17fHU8tWxZ7P2TX3vWqQAIH2Cdzzx0Wx3dwpsfCl+7VvEysTIECAAAECBAikWkCgnurxKI4AAQIECBBohcAd19wfi25bHAf8n71asZw1CBAoqMCtf7g7dt1/fuz7vAUFFdA2AQIECBAgQICAQN0ZIECAAAECBHIv8NhDK+KK718bLzhuYe571SABAu0T+P2lN8ZLXnd4zNl5Zvs2sTIBAgQIECBAgECqBQTqqR6P4ggQIECAAIFWCVzwyf+Mw152cEyaOrFVS1qHAIECCax+em1c94ub44RP/lWButYqAQIECBAgQIBApYBA3ZkgQIAAAQIECiFw9WU3x6rlq2Ofw3YvRL+aJECgtQJ3XndfTJk1KZ5/zMGtXdhqBAgQIECAAAECmRIQqGdqXIolQIAAAQIEhiuwbvX6uOizl8bhRx8U02ZOGe4y7iNAoIACK1esimsv/1O86bTjYsKk3gIKaJkAAQIECBAgQKAkIFB3FggQIECAAIHCCCQfTvqnq+6Kw48+OMaMHV2YvjVKgMDwBTZv2hLXXn5zHHTE3j6MdPiM7iRAgAABAgQI5EZAoJ6bUWqEAAECBAgQaEQgefXL4ruXxUEv2id6J45v5BbXECBQUIH1azfEn357Z8zfa65XvRT0DGibAAECBAgQIFApIFB3JggQIECAAIHCCdz469vjlt/dHXsfulvssGBu4frXMAEC9QWW3L8s7rrhgTjwhXvFwpfuV/8GVxAgQIAAAQIECBRCQKBeiDFrkgABAgQIEKgUWHzvY3Hdz2+JDes2xtxdZsWMedNi0tQ+r4JxVAgUVCB5tcvqp9fEE0tXxrIHl8f4CePisJcfGPP3mFNQEW0TIECAAAECBAhUExCoOxcECBAgQIBAoQWSYP2BWx+JpQ88HqueXBObN24utIfmCRRVYMy4MTFlel/M22127HbAjoL0oh4EfRMgQIAAAQIE6gj8Pw1h1he+q3j6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data:image/png;base64,iVBORw0KGgoAAAANSUhEUgAABdQAAAKmCAYAAABE/By5AAAAAXNSR0IArs4c6QAAWZB0RVh0bXhmaWxlACUzQ214ZmlsZSUyMGhvc3QlM0QlMjJhcHAuZGlhZ3JhbXMubmV0JTIyJTIwYWdlbnQlM0QlMjJNb3ppbGxhJTJGNS4wJTIwKFdpbmRvd3MlMjBOVCUyMDEwLjAlM0IlMjBXaW42NCUzQiUyMHg2NCklMjBBcHBsZVdlYktpdCUyRjUzNy4zNiUyMChLSFRNTCUyQyUyMGxpa2UlMjBHZWNrbyklMjBDaHJvbWUlMkYxMzIuMC4wLjAlMjBZYUJyb3dzZXIlMkYyNS4yLjAuMCUyMFNhZmFyaSUyRjUzNy4zNiUyMiUyMHZlcnNpb24lM0QlMjIyNi4yLjEyJTIyJTIwc2NhbGUlM0QlMjIxJTIyJTIwYm9yZGVyJTNEJTIyMCUyMiUzRSUwQSUyMCUyMCUzQ2RpYWdyYW0lMjBuYW1lJTNEJTIyJUQwJUExJUQxJTgyJUQxJTgwJUQwJUIwJUQwJUJEJUQwJUI4JUQxJTg2JUQwJUIwJTIwJUUyJTgwJTk0JTIwMSUyMiUyMGlkJTNEJTIyZmUxaDJ6VGtzcWRHY3JFQlU3N3glMjIlM0UlMEElMjAlMjAlMjAlMjAlM0NteEdyYXBoTW9kZWwlMjBkeCUzRCUyMjI0MDIlMjIlMjBkeSUzRCUyMjc0NSUyMiUyMGdyaWQlM0QlMjIxJTIyJTIwZ3JpZFNpemUlM0QlMjIxMCUyMiUyMGd1aWRlcyUzRCUyMjElMjIlMjB0b29sdGlwcyUzRCUyMjElMjIlMjBjb25uZWN0JTNEJTIyMSUyMiUyMGFycm93cyUzRCUyMjElMjIlMjBmb2xkJTNEJTIyMSUyMiUyMHBhZ2UlM0QlMjIxJTIyJTIwcGFnZVNjYWxlJTNEJTIyMSUyMiUyMHBhZ2VXaWR0aCUzRCUyMjgyNyUyMiUyMHBhZ2VIZWlnaHQlM0QlMjIxMTY5JTIyJTIwYmFja2dyb3VuZCUzRCUyMm5vbmUlMjIlMjBtYXRoJTNEJTIyMCUyMiUyMHNoYWRvdyUzRCUyMjAlMjIlM0UlMEElMjAlMjAlMjAlMjAlMjAlMjAlM0Nyb290JTNFJTBBJTIwJTIwJTIwJTIwJTIwJTIwJTIwJTIwJTNDbXhDZWxsJTIwaWQlM0QlMjIwJTIyJTIwJTJGJTNFJTBBJTIwJTIwJTIwJTIwJTIwJTIwJTIwJTIwJTNDbXhDZWxsJTIwaWQlM0QlMjIxJTIyJTIwcGFyZW50JTNEJTIyMCUyMiUyMCUyRiUzRSUwQSUyMCUyMCUyMCUyMCUyMCUyMCUyMCUyMCUzQ214Q2VsbCUyMGlkJTNEJTIycmNjdjJER0tWQS1UOW12WTZGcngtMSUyMiUyMHZhbHVlJTNEJTIyJTI2bHQlM0Jmb250JTIwc3R5bGUlM0QlMjZxdW90JTNCZm9udC1zaXplJTNBJTIwMTdweCUzQiUyNnF1b3QlM0IlMjBmYWNlJTNEJTI2cXVvdCUzQkNvdXJpZXIlMjBOZXclMjZxdW90JTNCJTI2Z3QlM0IlRDAlOTAlRDAlQkQlRDAlQkElRDAlQjUlRDElODIlRDAlQjAlMjAlRDAlQkYlRDAlQjAlRDElODYlRDAlQjglRDAlQjUlRDAlQkQlRDElODIlRDAlQjAlMjZsdCUzQiUyRmZvbnQlMjZndCUzQiUyMiUyMHN0eWxlJTNEJTIyaHRtbCUzRDElM0J3aGl0ZVNwYWNlJTNEd3JhcCUzQmZpbGxDb2xvciUzRCUyM2Q1ZThkNCUzQnN0cm9rZUNvbG9yJTNEJTIzODJiMzY2JTNCcm91bmRlZCUzRDElM0IlMjIlMjB2ZXJ0ZXglM0QlMjIxJTIyJTIwcGFyZW50JTNEJTIyMSUyMiUzRSUwQSUyMCUyMCUyMCUyMCUyMCUyMCUyMCUyMCUyMCUyMCUzQ214R2VvbWV0cnklMjB4JTNEJTIyLTc2MCUyMiUyMHklM0QlMjIyNjQuNSUyMiUyMHdpZHRoJTNEJTIyMTcwJTIyJTIwaGVpZ2h0JTNEJTIyNjklMjIlMjBhcyUzRCUyMmdlb21ldHJ5JTIyJTIwJTJGJTNFJTBBJTIwJTIwJTIwJTIwJTIwJTIwJTIwJTIwJTNDJTJGbXhDZWxsJTNFJTBBJTIwJTIwJTIwJTIwJTIwJTIwJTIwJTIwJTNDbXhDZWxsJTIwaWQlM0QlMjJyY2N2MkRHS1ZBLVQ5bXZZNkZyeC0zJTIyJTIwdmFsdWUlM0QlMjIlMjZsdCUzQmZvbnQlMjBzdHlsZSUzRCUyNnF1b3QlM0Jmb250LXNpemUlM0ElMjAxNHB4JTNCJTI2cXVvdCUzQiUyMGZhY2UlM0QlMjZxdW90JTNCQ291cmllciUyME5ldyUyNnF1b3QlM0IlMjZndCUzQiVEMCVCRiVEMCVCRSVEMSU4MSVEMSU4MiVEMSU4MyVEMCVCRiVEMCVCMCVEMCVCNSVEMSU4MiUyMCVEMCVCRCVEMCVCMCUyMCVEMCVCMiVEMSU4NSVEMCVCRSVEMCVCNCUyNmx0JTNCJTJGZm9udCUyNmd0JTNCJTIyJTIwc3R5bGUlM0QlMjJodG1sJTNEMSUzQnZlcnRpY2FsQWxpZ24lM0Rib3R0b20lM0JlbmRBcnJvdyUzRGJsb2NrJTNCY3VydmVkJTNEMCUzQnJvdW5kZWQlM0QwJTNCZXhpdFglM0QxJTNCZXhpdFklM0QwLjUlM0JleGl0RHglM0QwJTNCZXhpdER5JTNEMCUzQmVudHJ5WCUzRDAlM0JlbnRyeVklM0QwLjUlM0JlbnRyeUR4JTNEMCUzQmVudHJ5RHklM0QwJTNCJTIyJTIwZWRnZSUzRCUyMjElMjIlMjBwYXJlbnQlM0QlMjIxJTIyJTIwc291cmNlJTNEJTIycmNjdjJER0tWQS1UOW12WTZGcngtMSUyMiUyMHRhcmdldCUzRCUyMnJjY3YyREdLVkEtVDltdlk2RnJ4LTUlMjIlM0UlMEElMjAlMjAlMjAlMjAlMjAlMjAlMjAlMjAlMjAlMjAlM0NteEdlb21ldHJ5JTIwd2lkdGglM0QlMjI4MCUyMiUyMHJlbGF0aXZlJTNEJTIyMSUyMiUyMGFzJTNEJTIyZ2VvbWV0cnklMjIlM0UlMEElMjAlMjAlMjAlMjAlMjAlMjAlMjAlMjAlMjAlMjAlMjAlMjAlM0NteFBvaW50JTIweCUzRCUyMi00MCUyMiUyMHklM0QlMjIzODAlMjIlMjBhcyUzRCUyMnNvdXJjZVBvaW50JTIyJTIwJTJGJTNFJTBBJTIwJTIwJTIwJTIwJTIwJTIwJTIwJTIwJTIwJTIwJTIwJTIwJTNDbXhQb2ludCUyMHglM0QlMjItMjAwJTIyJTIweSUzRCUyMjMwNSUyMiUyMGFzJTNEJTIydGFyZ2V0UG9pbnQlMjIlMjAlMkYlM0UlMEElMjAlMjAlMjAlMjAlMjAlMjAlMjAlMjAlMjAlMjAlM0MlMkZteEdlb21ldHJ5JTNFJTBBJTIwJTIwJTIwJTIwJTIwJTIwJTIwJTIwJTNDJTJGbXhDZWxsJTNFJTBBJTIwJTIwJTIwJTIwJTIwJTIwJTIwJTIwJTNDbXhDZWxsJTIwaWQlM0QlMjJyY2N2MkRHS1ZBLVQ5bXZZNkZyeC0xMCUyMiUyMHZhbHVlJTNEJTIyJTI2bHQlM0Jmb250JTIwc3R5bGUlM0QlMjZxdW90JTNCZm9udC1zaXplJTNBJTIwMTRweCUzQiUyNnF1b3QlM0IlMjBmYWNlJTNEJTI2cXVvdCUzQkNvdXJpZXIlMjBOZXclMjZxdW90JTNCJTI2Z3QlM0IlRDAlQkYlRDAlQkUlRDAlQkIlRDElODMlRDElODclRDAlQjUlRDAlQkQlRDAlQjglRDAlQjUlMjAlRDAlQjQlRDAlQjAlRDAlQkQlRDAlQkQlRDElOEIlRDElODUlMjZsdCUzQiUyRmZvbnQlMjZndCUzQiUyMiUyMHN0eWxlJTNEJTIyaHRtbCUzRDElM0J2ZXJ0aWNhbEFsaWduJTNEYm90dG9tJTNCZW5kQXJyb3clM0Rub25lJTNCY3VydmVkJTNEMCUzQnJvdW5kZWQlM0QwJTNCZXhpdFglM0QxJTNCZXhpdFklM0QwLjUlM0JleGl0RHglM0QwJTNCZXhpdER5JTNEMCUzQmVudHJ5WCUzRDAlM0JlbnRyeVklM0QwLjUlM0JlbnRyeUR4JTNEMCUzQmVudHJ5RHklM0QwJTNCc3RhcnRGaWxsJTNEMCUzQiUyMiUyMGVkZ2UlM0QlMjIxJTIyJTIwcGFyZW50JTNEJTIyMSUyMiUyMHNvdXJjZSUzRCUyMnJjY3YyREdLVkEtVDltdlk2RnJ4LTUlMjIlMjB0YXJnZXQlM0QlMjJyY2N2MkRHS1ZBLVQ5bXZZNkZyeC05JTIyJTNFJTBBJTIwJTIwJTIwJTIwJTIwJTIwJTIwJTIwJTIwJTIwJTNDbXhHZW9tZXRyeSUyMHdpZHRoJTNEJTIyODAlMjIlMjByZWxhdGl2ZSUzRCUyMjElMjIlMjBhcyUzRCUyMmdlb21ldHJ5JTIyJTNFJTBBJTIwJTIwJTIwJTIwJTIwJTIwJTIwJTIwJTIwJTIwJTIwJTIwJTNDbXhQb2ludCUyMHglM0QlMjItMzQwJTIyJTIweSUzRCUyMjMxNSUyMiUyMGFzJTNEJTIyc291cmNlUG9pbnQlMjIlMjAlMkYlM0UlMEElMjAlMjAlMjAlMjAlMjAlMjAlMjAlMjAlMjAlMjAlMjAlMjAlM0NteFBvaW50JTIweCUzRCUyMi0xODAlMjIlMjB5JTNEJTIyMzE1JTIyJTIwYXMlM0QlMjJ0YXJnZXRQb2ludCUyMiUyMCUyRiUzRSUwQSUyMCUyMCUyMCUyMCUyMCUyMCUyMCUyMCUyMCUyMCUzQyUyRm14R2VvbWV0cnklM0UlMEElMjAlMjAlMjAlMjAlMjAlMjAlMjAlMjAlM0MlMkZteENlbGwlM0UlMEElMjAlMjAlMjAlMjAlMjAlMjAlMjAlMjAlM0NteENlbGwlMjBpZCUzRCUyMnJjY3YyREdLVkEtVDltdlk2RnJ4LTE0JTIyJTIwdmFsdWUlM0QlMjIlMjIlMjBzdHlsZSUzRCUyMmdyb3VwJTIyJTIwdmVydGV4JTNEJTIyMSUyMiUyMGNvbm5lY3RhYmxlJTNEJTIyMCUyMiUyMHBhcmVudCUzRCUyMjElMjIlM0UlMEElMjAlMjAlMjAlMjAlMjAlMjAlMjAlMjAlMjAlMjAlM0NteEdlb21ldHJ5JTIweCUzRCUyMjUwMCUyMiUyMHklM0QlMjIyMjAlMjIlMjB3aWR0aCUzRCUyMjIzMCUyMiUyMGhlaWdodCUzRCUyMjE2MCUyMiUyMGFzJTNEJTIyZ2VvbWV0cnklMjIlMjAlMkYlM0UlMEElMjAlMjAlMjAlMjAlMjAlMjAlMjAlMjAlM0MlMkZteENlbGwlM0UlMEElMjAlMjAlMjAlMjAlMjAlMjAlMjAlMjAlM0NteENlbGwlMjBpZCUzRCUyMnJjY3YyREdLVkEtVDltdlk2RnJ4LTklMjIlMjB2YWx1ZSUzRCUyMiUyMiUyMHN0eWxlJTNEJTIycm91bmRlZCUzRDElM0J3aGl0ZVNwYWNlJTNEd3JhcCUzQmh0bWwlM0QxJTNCYWJzb2x1dGVBcmNTaXplJTNEMSUzQmFyY1NpemUlM0QxNCUzQnN0cm9rZVdpZHRoJTNEMiUzQmZpbGxDb2xvciUzRCUyM2ZmZjJjYyUzQnN0cm9rZUNvbG9yJTNEJTIzZDZiNjU2JTNCc2hhZG93JTNEMCUzQmdsYXNzJTNEMCUzQmZpbGxTdHlsZSUzRGF1dG8lM0IlMjIlMjB2ZXJ0ZXglM0QlMjIxJTIyJTIwcGFyZW50JTNEJTIycmNjdjJER0tWQS1UOW12WTZGcngtMTQlMjIlM0UlMEElMjAlMjAlMjAlMjAlMjAlMjAlMjAlMjAlMjAlMjAlM0NteEdlb21ldHJ5JTIwd2lkdGglM0QlMjIyMzAlMjIlMjBoZWlnaHQlM0QlMjIxNjAlMjIlMjBhcyUzRCUyMmdlb21ldHJ5JTIyJTIwJTJGJTNFJTBBJTIwJTIwJTIwJTIwJTIwJTIwJTIwJTIwJTNDJTJGbXhDZWxsJTNFJTBBJTIwJTIwJTIwJTIwJTIwJTIwJTIwJTIwJTNDbXhDZWxsJTIwaWQlM0QlMjJyY2N2MkRHS1ZBLVQ5bXZZNkZyeC0xMiUyMiUyMHZhbHVlJTNEJTIyJTI2bHQlM0JwJTIwc3R5bGUlM0QlMjZxdW90JTNCbWFyZ2luLXRvcCUzQSUyMDBwdCUzQiUyMG1hcmdpbi1ib3R0b20lM0ElMjAwcHQlM0IlMjBtYXJnaW4tbGVmdCUzQSUyMDBpbiUzQiUyMGRpcmVjdGlvbiUzQSUyMGx0ciUzQiUyMHVuaWNvZGUtYmlkaSUzQSUyMGVtYmVkJTNCJTIwd29yZC1icmVhayUzQSUyMG5vcm1hbCUzQiUyNnF1b3QlM0IlMjZndCUzQiUyNmx0JTNCZm9udCUyMHN0eWxlJTNEJTI2cXVvdCUzQmZvbnQtc2l6ZSUzQSUyMDE4cHglM0IlMjZxdW90JTNCJTIwZmFjZSUzRCUyNnF1b3QlM0JDb3VyaWVyJTIwTmV3JTI2cXVvdCUzQiUyNmd0JTNCJUQwJTlFJUQwJUIxJUQxJTgzJUQxJTg3JUQwJUIwJUQxJThFJUQxJTg5JUQwJUIwJUQxJThGJTIwJUQxJTgyJUQwJUIwJUQwJUIxJUQwJUJCJUQwJUI4JUQxJTg2JUQwJUIwJTI2bHQlM0IlMkZmb250JTI2Z3QlM0IlMjZsdCUzQiUyRnA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nJjY3YyREdLVkEtVDltdlk2RnJ4LTE0JTIyJTNFJTBBJTIwJTIwJTIwJTIwJTIwJTIwJTIwJTIwJTIwJTIwJTNDbXhHZW9tZXRyeSUyMHglM0QlMjI3LjUlMjIlMjB5JTNEJTIyMTAlMjIlMjB3aWR0aCUzRCUyMjIxNSUyMiUyMGhlaWdodCUzRCUyMjI2JTIyJTIwYXMlM0QlMjJnZW9tZXRyeSUyMiUyMCUyRiUzRSUwQSUyMCUyMCUyMCUyMCUyMCUyMCUyMCUyMCUzQyUyRm14Q2VsbCUzRSUwQSUyMCUyMCUyMCUyMCUyMCUyMCUyMCUyMCUzQ214Q2VsbCUyMGlkJTNEJTIycmNjdjJER0tWQS1UOW12WTZGcngtMTMlMjIlMjB2YWx1ZSUzRCUyMiUyNmx0JTNCZm9udCUyMHN0eWxlJTNEJTI2cXVvdCUzQmZvbnQtc2l6ZSUzQSUyMDE3cHglM0IlMjZxdW90JTNCJTIwZmFjZSUzRCUyNnF1b3QlM0JDb3VyaWVyJTIwTmV3JTI2cXVvdCUzQiUyNmd0JTNCJUQwJTlGJUQwJUIwJUQxJTg2JUQwJUI4JUQwJUI1JUQwJUJEJUQxJTgyJUQxJThCJTIwJUQxJTgxJTIwJUQwJUJGJUQwJUJFJUQwJUI0JUQxJTgyJUQwJUIyJUQwJUI1JUQxJTgwJUQwJUI2JUQwJUI0JUQwJUI1JUQwJUJEJUQwJUJEJUQxJThCJUQwJUJDJTIwJUQxJTgxJUQwJUI4JUQwJUJEJUQwJUI0JUQxJTgwJUQwJUJFJUQwJUJDJUQwJUJFJUQwJUJDJTI2bHQlM0IlMkZmb250JTI2Z3QlM0IlMjIlMjBzdHlsZSUzRCUyMnJvdW5kZWQlM0QxJTNCd2hpdGVTcGFjZSUzRHdyYXAlM0JodG1sJTNEMSUzQmFic29sdXRlQXJjU2l6ZSUzRDElM0JhcmNTaXplJTNEMTQlM0JzdHJva2VXaWR0aCUzRDElM0JzaGFkb3clM0QwJTNCZ2xhc3MlM0QwJTNCZmlsbFN0eWxlJTNEYXV0byUzQmZpbGxDb2xvciUzRCUyM2Y5ZjdlZCUzQnN0cm9rZUNvbG9yJTNEZGVmYXVsdCUzQiUyMiUyMHZlcnRleCUzRCUyMjElMjIlMjBwYXJlbnQlM0QlMjJyY2N2MkRHS1ZBLVQ5bXZZNkZyeC0xNCUyMiUzRSUwQSUyMCUyMCUyMCUyMCUyMCUyMCUyMCUyMCUyMCUyMCUzQ214R2VvbWV0cnklMjB4JTNEJTIyMTIuNSUyMiUyMHklM0QlMjI1MCUyMiUyMHdpZHRoJTNEJTIyMjA1JTIyJTIwaGVpZ2h0JTNEJTIyODAlMjIlMjBhcyUzRCUyMmdlb21ldHJ5JTIyJTIwJTJGJTNFJTBBJTIwJTIwJTIwJTIwJTIwJTIwJTIwJTIwJTNDJTJGbXhDZWxsJTNFJTBBJTIwJTIwJTIwJTIwJTIwJTIwJTIwJTIwJTNDbXhDZWxsJTIwaWQlM0QlMjJyY2N2MkRHS1ZBLVQ5bXZZNkZyeC0yMCUyMiUyMHZhbHVlJTNEJTIyJTIyJTIwc3R5bGUlM0QlMjJncm91cCUyMiUyMHZlcnRleCUzRCUyMjElMjIlMjBjb25uZWN0YWJsZSUzRCUyMjAlMjIlMjBwYXJlbnQlM0QlMjIxJTIyJTNFJTBBJTIwJTIwJTIwJTIwJTIwJTIwJTIwJTIwJTIwJTIwJTNDbXhHZW9tZXRyeSUyMHglM0QlMjItODAlMjIlMjB5JTNEJTIyMTQ0JTIyJTIwd2lkdGglM0QlMjI0MjAlMjIlMjBoZWlnaHQlM0QlMjI0MzAlMjIlMjBhcyUzRCUyMmdlb21ldHJ5JTIyJTIwJTJGJTNFJTBBJTIwJTIwJTIwJTIwJTIwJTIwJTIwJTIwJTNDJTJGbXhDZWxsJTNFJTBBJTIwJTIwJTIwJTIwJTIwJTIwJTIwJTIwJTNDbXhDZWxsJTIwaWQlM0QlMjJyY2N2MkRHS1ZBLVQ5bXZZNkZyeC01JTIyJTIwdmFsdWUlM0QlMjIlMjIlMjBzdHlsZSUzRCUyMnJvdW5kZWQlM0QxJTNCd2hpdGVTcGFjZSUzRHdyYXAlM0JodG1sJTNEMSUzQmFic29sdXRlQXJjU2l6ZSUzRDElM0JhcmNTaXplJTNEMTQlM0JzdHJva2VXaWR0aCUzRDIlM0JzaGFkb3clM0QwJTNCZ2xhc3MlM0QwJTNCZmlsbFN0eWxlJTNEYXV0byUzQmZpbGxDb2xvciUzRCUyM2RhZThmYyUzQnN0cm9rZUNvbG9yJTNEJTIzNmM4ZWJmJTNCJTIyJTIwdmVydGV4JTNEJTIyMSUyMiUyMHBhcmVudCUzRCUyMnJjY3YyREdLVkEtVDltdlk2RnJ4LTIwJTIyJTNFJTBBJTIwJTIwJTIwJTIwJTIwJTIwJTIwJTIwJTIwJTIwJTNDbXhHZW9tZXRyeSUyMHglM0QlMjItMzYwJTIyJTIweSUzRCUyMi0xMjAlMjIlMjB3aWR0aCUzRCUyMjc4MCUyMiUyMGhlaWdodCUzRCUyMjU1MCUyMiUyMGFzJTNEJTIyZ2VvbWV0cnklMjIlMjAlMkYlM0UlMEElMjAlMjAlMjAlMjAlMjAlMjAlMjAlMjAlM0MlMkZteENlbGwlM0UlMEElMjAlMjAlMjAlMjAlMjAlMjAlMjAlMjAlM0NteENlbGwlMjBpZCUzRCUyMnJjY3YyREdLVkEtVDltdlk2RnJ4LTE5JTIyJTIwdmFsdWUlM0QlMjIlMjZsdCUzQmZvbnQlMjBzdHlsZSUzRCUyNnF1b3QlM0Jmb250LXNpemUlM0ElMjAxNXB4JTNCJTI2cXVvdCUzQiUyMGZhY2UlM0QlMjZxdW90JTNCQ291cmllciUyME5ldyUyNnF1b3QlM0IlMjZndCUzQiVEMCU5RiVEMCVCRSVEMCVCQiVEMSU4MyVEMSU4NyVEMCVCNSVEMCVCRCVEMCVCOCVEMCVCNSUyMCVEMCVCRiVEMSU4MCVEMCVCRSVEMCVCMyVEMCVCRCVEMCVCRSVEMCVCNyVEMCVCMCUyNmx0JTNCJTJGZm9udCUyNmd0JTNCJTIyJTIwc3R5bGUlM0QlMjJodG1sJTNEMSUzQndoaXRlU3BhY2UlM0R3cmFwJTNCcm91bmRlZCUzRDElM0JmaWxsQ29sb3IlM0QlMjNjZGViOGIlM0JzdHJva2VDb2xvciUzRCUyMzM2MzkzZCUzQiUyMiUyMHZlcnRleCUzRCUyMjElMjIlMjBwYXJlbnQlM0QlMjJyY2N2MkRHS1ZBLVQ5bXZZNkZyeC0yMCUyMiUzRSUwQSUyMCUyMCUyMCUyMCUyMCUyMCUyMCUyMCUyMCUyMCUzQ214R2VvbWV0cnklMjB4JTNEJTIyLTcwJTIyJTIweSUzRCUyMjMzNiUyMiUyMHdpZHRoJTNEJTIyMjAwJTIyJTIwaGVpZ2h0JTNEJTIyNTQlMjIlMjBhcyUzRCUyMmdlb21ldHJ5JTIyJTIwJTJGJTNFJTBBJTIwJTIwJTIwJTIwJTIwJTIwJTIwJTIwJTNDJTJGbXhDZWxsJTNFJTBBJTIwJTIwJTIwJTIwJTIwJTIwJTIwJTIwJTNDbXhDZWxsJTIwaWQlM0QlMjJyY2N2MkRHS1ZBLVQ5bXZZNkZyeC0zOCUyMiUyMHZhbHVlJTNEJTIyJTIyJTIwc3R5bGUlM0QlMjJncm91cCUyMiUyMHZlcnRleCUzRCUyMjElMjIlMjBjb25uZWN0YWJsZSUzRCUyMjAlMjIlMjBwYXJlbnQlM0QlMjJyY2N2MkRHS1ZBLVQ5bXZZNkZyeC0yMCUyMiUzRSUwQSUyMCUyMCUyMCUyMCUyMCUyMCUyMCUyMCUyMCUyMCUzQ214R2VvbWV0cnklMjB4JTNEJTIyNzAlMjIlMjB5JTNEJTIyLTUwJTIyJTIwd2lkdGglM0QlMjIzMTAlMjIlMjBoZWlnaHQlM0QlMjIzMTAlMjIlMjBhcyUzRCUyMmdlb21ldHJ5JTIyJTIwJTJGJTNFJTBBJTIwJTIwJTIwJTIwJTIwJTIwJTIwJTIwJTNDJTJGbXhDZWxsJTNFJTBBJTIwJTIwJTIwJTIwJTIwJTIwJTIwJTIwJTNDbXhDZWxsJTIwaWQlM0QlMjJyY2N2MkRHS1ZBLVQ5bXZZNkZyeC0zNSUyMiUyMHZhbHVlJTNEJTIyJTIyJTIwc3R5bGUlM0QlMjJodG1sJTNEMSUzQndoaXRlU3BhY2UlM0R3cmFwJTNCcm91bmRlZCUzRDElM0JmaWxsQ29sb3IlM0QlMjNmZmYyY2MlM0JzdHJva2VDb2xvciUzRCUyM2Q2YjY1NiUzQiUyMiUyMHZlcnRleCUzRCUyMjElMjIlMjBwYXJlbnQlM0QlMjJyY2N2MkRHS1ZBLVQ5bXZZNkZyeC0zOCUyMiUzRSUwQSUyMCUyMCUyMCUyMCUyMCUyMCUyMCUyMCUyMCUyMCUzQ214R2VvbWV0cnklMjB3aWR0aCUzRCUyMjMxMCUyMiUyMGhlaWdodCUzRCUyMjMxMCUyMiUyMGFzJTNEJTIyZ2VvbWV0cnklMjIlMjAlMkYlM0UlMEElMjAlMjAlMjAlMjAlMjAlMjAlMjAlMjAlM0MlMkZteENlbGwlM0UlMEElMjAlMjAlMjAlMjAlMjAlMjAlMjAlMjAlM0NteENlbGwlMjBpZCUzRCUyMnJjY3YyREdLVkEtVDltdlk2RnJ4LTM2JTIyJTIwdmFsdWUlM0QlMjIlMjZsdCUzQmZvbnQlMjBzdHlsZSUzRCUyNnF1b3QlM0Jmb250LXNpemUlM0ElMjAxNnB4JTNCJTI2cXVvdCUzQiUyMGZhY2UlM0QlMjZxdW90JTNCQ291cmllciUyME5ldyUyNnF1b3QlM0IlMjZndCUzQiUyNmx0JTNCYiUyNmd0JTNCJUQwJTkyJUQxJThCJUQxJTg3JUQwJUI4JUQxJTgxJUQwJUJCJUQwJUI1JUQwJUJEJUQwJUI4JUQwJUI1JTIwJUQwJUJGJUQxJTgwJUQwJUJFJUQwJUIzJUQwJUJEJUQwJUJFJUQwJUI3JUQwJUIwJTI2bHQlM0IlMkZiJTI2Z3QlM0IlMjZsdCUzQiUyRmZvbnQlMjZndCUzQiUyMiUyMHN0eWxlJTNEJTIydGV4dCUzQmh0bWwlM0QxJTNCYWxpZ24lM0RjZW50ZXIlM0J2ZXJ0aWNhbEFsaWduJTNEbWlkZGxlJTNCd2hpdGVTcGFjZSUzRHdyYXAlM0Jyb3VuZGVkJTNEMCUzQiUyMiUyMHZlcnRleCUzRCUyMjElMjIlMjBwYXJlbnQlM0QlMjJyY2N2MkRHS1ZBLVQ5bXZZNkZyeC0zOCUyMiUzRSUwQSUyMCUyMCUyMCUyMCUyMCUyMCUyMCUyMCUyMCUyMCUzQ214R2VvbWV0cnklMjB4JTNEJTIyMzQuNDAwMDAwMDAwMDAwMDM0JTIyJTIweSUzRCUyMjIwJTIyJTIwd2lkdGglM0QlMjIyMzEuMjElMjIlMjBoZWlnaHQlM0QlMjIzMCUyMiUyMGFzJTNEJTIyZ2VvbWV0cnklMjIlMjAlMkYlM0UlMEElMjAlMjAlMjAlMjAlMjAlMjAlMjAlMjAlM0MlMkZteENlbGwlM0UlMEElMjAlMjAlMjAlMjAlMjAlMjAlMjAlMjAlM0NteENlbGwlMjBpZCUzRCUyMnJjY3YyREdLVkEtVDltdlk2RnJ4LTE3JTIyJTIwdmFsdWUlM0QlMjIlMjZsdCUzQmZvbnQlMjBzdHlsZSUzRCUyNnF1b3QlM0Jmb250LXNpemUlM0ElMjAxNHB4JTNCJTI2cXVvdCUzQiUyMGZhY2UlM0QlMjZxdW90JTNCQ291cmllciUyME5ldyUyNnF1b3QlM0IlMjZndCUzQiVEMCU5RiVEMCVCRSVEMCVCNCVEMSU4MSVEMSU4NyVEMCVCNSVEMSU4MiUyMCVEMCVCMiVEMCVCNSVEMSU4MCVEMCVCRSVEMSU4RiVEMSU4MiVEMCVCRCVEMCVCRSVEMSU4MSVEMSU4MiVEMCVCOCUyMCglRDElODElRDElODAlRDAlQjUlRDAlQjQlRDAlQkQlRDAlQjUlRDAlQjklMjAlRDAlQkMlRDAlQjUlRDElODAlRDElOEIlMjAlRDElODElRDElODUlRDAlQkUlRDAlQjYlRDAlQjUlRDElODElRDElODIlRDAlQjgpJTIwJUQwJUI0JUQwJUJCJUQxJThGJTIwJUQwJUJBJUQwJUIwJUQwJUI2JUQwJUI0JUQwJUJFJUQwJUIzJUQwJUJFJTIwJUQwJUI4JUQwJUI3JTIwJUQwJUJBJUQwJUJCJUQwJUIwJUQxJTgxJUQxJTgxJUQwJUJFJUQwJUIy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yNS4wMDAwMDAwMDAwMDAwMDclMjIlMjB5JTNEJTIyNzAlMjIlMjB3aWR0aCUzRCUyMjI2MCUyMiUyMGhlaWdodCUzRCUyMjYwJTIyJTIwYXMlM0QlMjJnZW9tZXRyeSUyMiUyMCUyRiUzRSUwQSUyMCUyMCUyMCUyMCUyMCUyMCUyMCUyMCUzQyUyRm14Q2VsbCUzRSUwQSUyMCUyMCUyMCUyMCUyMCUyMCUyMCUyMCUzQ214Q2VsbCUyMGlkJTNEJTIycmNjdjJER0tWQS1UOW12WTZGcngtMTglMjIlMjB2YWx1ZSUzRCUyMiUyNmx0JTNCZm9udCUyMHN0eWxlJTNEJTI2cXVvdCUzQmZvbnQtc2l6ZSUzQSUyMDE0cHglM0IlMjZxdW90JTNCJTIwZmFjZSUzRCUyNnF1b3QlM0JDb3VyaWVyJTIwTmV3JTI2cXVvdCUzQiUyNmd0JTNCJUQwJTlEJUQwJUJFJUQxJTgwJUQwJUJDJUQwJUIwJUQwJUJCJUQwJUI4JUQwJUI3JUQwJUIwJUQxJTg2JUQwJUI4JUQxJThG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E1MCUyMiUyMHdpZHRoJTNEJTIyMTgxJTIyJTIwaGVpZ2h0JTNEJTIyNTAlMjIlMjBhcyUzRCUyMmdlb21ldHJ5JTIyJTIwJTJGJTNFJTBBJTIwJTIwJTIwJTIwJTIwJTIwJTIwJTIwJTNDJTJGbXhDZWxsJTNFJTBBJTIwJTIwJTIwJTIwJTIwJTIwJTIwJTIwJTNDbXhDZWxsJTIwaWQlM0QlMjJyY2N2MkRHS1ZBLVQ5bXZZNkZyeC0zMSUyMiUyMHN0eWxlJTNEJTIyZWRnZVN0eWxlJTNEb3J0aG9nb25hbEVkZ2VTdHlsZSUzQnJvdW5kZWQlM0QwJTNCb3J0aG9nb25hbExvb3AlM0QxJTNCamV0dHlTaXplJTNEYXV0byUzQmh0bWwlM0QxJTNCJTIyJTIwZWRnZSUzRCUyMjElMjIlMjBwYXJlbnQlM0QlMjJyY2N2MkRHS1ZBLVQ5bXZZNkZyeC0zOCUyMiUyMHNvdXJjZSUzRCUyMnJjY3YyREdLVkEtVDltdlk2RnJ4LTE3JTIyJTIwdGFyZ2V0JTNEJTIycmNjdjJER0tWQS1UOW12WTZGcngtMTg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IlMjIlMjB2YWx1ZSUzRCUyMiUyNmx0JTNCZm9udCUyMHN0eWxlJTNEJTI2cXVvdCUzQmZvbnQtc2l6ZSUzQSUyMDE0cHglM0IlMjZxdW90JTNCJTIwZmFjZSUzRCUyNnF1b3QlM0JDb3VyaWVyJTIwTmV3JTI2cXVvdCUzQiUyNmd0JTNCJUQwJUExJUQxJTgwJUQwJUIwJUQwJUIyJUQwJUJEJUQwJUI1JUQwJUJEJUQwJUI4JUQwJUI1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IyMCUyMiUyMHdpZHRoJTNEJTIyMTgxJTIyJTIwaGVpZ2h0JTNEJTIyNTAlMjIlMjBhcyUzRCUyMmdlb21ldHJ5JTIyJTIwJTJGJTNFJTBBJTIwJTIwJTIwJTIwJTIwJTIwJTIwJTIwJTNDJTJGbXhDZWxsJTNFJTBBJTIwJTIwJTIwJTIwJTIwJTIwJTIwJTIwJTNDbXhDZWxsJTIwaWQlM0QlMjJyY2N2MkRHS1ZBLVQ5bXZZNkZyeC0zMyUyMiUyMHN0eWxlJTNEJTIyZWRnZVN0eWxlJTNEb3J0aG9nb25hbEVkZ2VTdHlsZSUzQnJvdW5kZWQlM0QwJTNCb3J0aG9nb25hbExvb3AlM0QxJTNCamV0dHlTaXplJTNEYXV0byUzQmh0bWwlM0QxJTNCZW50cnlYJTNEMC41JTNCZW50cnlZJTNEMCUzQmVudHJ5RHglM0QwJTNCZW50cnlEeSUzRDAlM0IlMjIlMjBlZGdlJTNEJTIyMSUyMiUyMHBhcmVudCUzRCUyMnJjY3YyREdLVkEtVDltdlk2RnJ4LTM4JTIyJTIwc291cmNlJTNEJTIycmNjdjJER0tWQS1UOW12WTZGcngtMTglMjIlMjB0YXJnZXQlM0QlMjJyY2N2MkRHS1ZBLVQ5bXZZNkZyeC0zM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NCUyMiUyMHN0eWxlJTNEJTIyZWRnZVN0eWxlJTNEb3J0aG9nb25hbEVkZ2VTdHlsZSUzQnJvdW5kZWQlM0QwJTNCb3J0aG9nb25hbExvb3AlM0QxJTNCamV0dHlTaXplJTNEYXV0byUzQmh0bWwlM0QxJTNCZW50cnlYJTNEMC41JTNCZW50cnlZJTNEMCUzQmVudHJ5RHglM0QwJTNCZW50cnlEeSUzRDAlM0JleGl0WCUzRDAuNSUzQmV4aXRZJTNEMSUzQmV4aXREeCUzRDAlM0JleGl0RHklM0QwJTNCJTIyJTIwZWRnZSUzRCUyMjElMjIlMjBwYXJlbnQlM0QlMjJyY2N2MkRHS1ZBLVQ5bXZZNkZyeC0yMCUyMiUyMHNvdXJjZSUzRCUyMnJjY3YyREdLVkEtVDltdlk2RnJ4LTM1JTIyJTIwdGFyZ2V0JTNEJTIycmNjdjJER0tWQS1UOW12WTZGcngtMT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NiUyMiUyMHZhbHVlJTNEJTIyJTI2bHQlM0Jmb250JTIwZmFjZSUzRCUyNnF1b3QlM0JDb3VyaWVyJTIwTmV3JTI2cXVvdCUzQiUyMHN0eWxlJTNEJTI2cXVvdCUzQmZvbnQtc2l6ZSUzQSUyMDE5cHglM0IlMjZxdW90JTNCJTI2Z3QlM0IlRDAlOTAlRDAlQkIlRDAlQjMlRDAlQkUlRDElODAlRDAlQjglRDElODIlRDAlQkMlMjAlRDAlQkYlRDElODAlRDAlQkUlRDAlQjMlRDAlQkQlRDAlQkUlRDAlQjclRDAlQjglRDElODAlRDAlQkUlRDAlQjIlRDAlQjAlRDAlQkQlRDAlQjglRDElOEYlMjZsdCUzQiUyRmZvbnQ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jElMjIlM0UlMEElMjAlMjAlMjAlMjAlMjAlMjAlMjAlMjAlMjAlMjAlM0NteEdlb21ldHJ5JTIweCUzRCUyMi0xNzIuNSUyMiUyMHklM0QlMjI0MCUyMiUyMHdpZHRoJTNEJTIyMjE1JTIyJTIwaGVpZ2h0JTNEJTIyMjYlMjIlMjBhcyUzRCUyMmdlb21ldHJ5JTIyJTIwJTJGJTNFJTBBJTIwJTIwJTIwJTIwJTIwJTIwJTIwJTIwJTNDJTJGbXhDZWxsJTNFJTBBJTIwJTIwJTIwJTIwJTIwJTIwJTIwJTIwJTNDbXhDZWxsJTIwaWQlM0QlMjJyY2N2MkRHS1ZBLVQ5bXZZNkZyeC04JTIyJTIwdmFsdWUlM0QlMjIlMjZsdCUzQnAlMjBzdHlsZSUzRCUyNnF1b3QlM0JtYXJnaW4tdG9wJTNBJTIwMHB0JTNCJTIwbWFyZ2luLWJvdHRvbSUzQSUyMDBwdCUzQiUyMG1hcmdpbi1sZWZ0JTNBJTIwMGluJTNCJTIwZGlyZWN0aW9uJTNBJTIwbHRyJTNCJTIwdW5pY29kZS1iaWRpJTNBJTIwZW1iZWQlM0IlMjB3b3JkLWJyZWFrJTNBJTIwbm9ybWFsJTNCJTI2cXVvdCUzQiUyNmd0JTNCJTI2bHQlM0Jmb250JTIwc3R5bGUlM0QlMjZxdW90JTNCZm9udC1zaXplJTNBJTIwMTdweCUzQiUyNnF1b3QlM0IlMjBmYWNlJTNEJTI2cXVvdCUzQkNvdXJpZXIlMjBOZXclMjZxdW90JTNCJTI2Z3QlM0IlRDAlOTIlRDAlQjUlRDElODAlRDAlQkUlRDElOEYlRDElODIlRDAlQkQlRDAlQkUlRDElODElRDElODIlRDElOEMlMjAlRDAlQkYlRDAlQkUlRDAlQjIlRDElODIlRDAlQkUlRDElODAlRDAlQkQlRDAlQkUlRDAlQjMlRDAlQkUlMjAlRDAlQkElRDElODAlRDAlQkUlRDAlQjIlRDAlQkUlRDElODIlRDAlQjUlRDElODclRDAlQjUlRDAlQkQlRDAlQjglRDElOEYlMjZsdCUzQiUyRmZvbnQlMjZndCUzQiUyNmx0JTNCJTJGcCUyNmd0JTNCJTIyJTIwc3R5bGUlM0QlMjJodG1sJTNEMSUzQndoaXRlU3BhY2UlM0R3cmFwJTNCZmlsbENvbG9yJTNEJTIzZTFkNWU3JTNCc3Ryb2tlQ29sb3IlM0QlMjM5NjczYTYlM0Jyb3VuZGVkJTNEMSUzQiUyMiUyMHZlcnRleCUzRCUyMjElMjIlMjBwYXJlbnQlM0QlMjIxJTIyJTNFJTBBJTIwJTIwJTIwJTIwJTIwJTIwJTIwJTIwJTIwJTIwJTNDbXhHZW9tZXRyeSUyMHglM0QlMjItMTg3LjUlMjIlMjB5JTNEJTIyNjMwJTIyJTIwd2lkdGglM0QlMjIyNzUlMjIlMjBoZWlnaHQlM0QlMjI3MCUyMiUyMGFzJTNEJTIyZ2VvbWV0cnklMjIlMjAlMkYlM0UlMEElMjAlMjAlMjAlMjAlMjAlMjAlMjAlMjAlM0MlMkZteENlbGwlM0UlMEElMjAlMjAlMjAlMjAlMjAlMjAlMjAlMjAlM0NteENlbGwlMjBpZCUzRCUyMnJjY3YyREdLVkEtVDltdlk2RnJ4LTclMjIlMjB2YWx1ZSUzRCUyMiUyNmx0JTNCZm9udCUyMHN0eWxlJTNEJTI2cXVvdCUzQmZvbnQtc2l6ZSUzQSUyMDE0cHglM0IlMjZxdW90JTNCJTIwZmFjZSUzRCUyNnF1b3QlM0JDb3VyaWVyJTIwTmV3JTI2cXVvdCUzQiUyNmd0JTNCJUQwJUIyJUQxJThCJUQwJUIyJUQwJUJFJUQwJUI0JTIwJUQxJTgwJUQwJUI1JUQwJUI3JUQxJTgzJUQwJUJCJUQxJThDJUQxJTgyJUQwJUIwJUQxJTgyJUQwJUIwJTI2bHQlM0IlMkZmb250JTI2Z3QlM0IlMjIlMjBzdHlsZSUzRCUyMmh0bWwlM0QxJTNCdmVydGljYWxBbGlnbiUzRGJvdHRvbSUzQmVuZEFycm93JTNEYmxvY2slM0JjdXJ2ZWQlM0QwJTNCcm91bmRlZCUzRDAlM0JleGl0WCUzRDAuNSUzQmV4aXRZJTNEMSUzQmV4aXREeCUzRDAlM0JleGl0RHklM0QwJTNCZW50cnlYJTNEMC41JTNCZW50cnlZJTNEMCUzQmVudHJ5RHglM0QwJTNCZW50cnlEeSUzRDAlM0IlMjIlMjBlZGdlJTNEJTIyMSUyMiUyMHBhcmVudCUzRCUyMjElMjIlMjBzb3VyY2UlM0QlMjJyY2N2MkRHS1ZBLVQ5bXZZNkZyeC01JTIyJTIwdGFyZ2V0JTNEJTIycmNjdjJER0tWQS1UOW12WTZGcngtOCUyMiUzRSUwQSUyMCUyMCUyMCUyMCUyMCUyMCUyMCUyMCUyMCUyMCUzQ214R2VvbWV0cnklMjB4JTNEJTIyMC4yMTA1JTIyJTIwd2lkdGglM0QlMjI4MCUyMiUyMHJlbGF0aXZlJTNEJTIyMSUyMiUyMGFzJTNEJTIyZ2VvbWV0cnklMjIlM0UlMEElMjAlMjAlMjAlMjAlMjAlMjAlMjAlMjAlMjAlMjAlMjAlMjAlM0NteFBvaW50JTIweCUzRCUyMi0zNDAlMjIlMjB5JTNEJTIyMzE1JTIyJTIwYXMlM0QlMjJzb3VyY2VQb2ludCUyMiUyMCUyRiUzRSUwQSUyMCUyMCUyMCUyMCUyMCUyMCUyMCUyMCUyMCUyMCUyMCUyMCUzQ214UG9pbnQlMjB4JTNEJTIyLTc1JTIyJTIweSUzRCUyMjYyMCUyMiUyMGFzJTNEJTIydGFyZ2V0UG9pbnQlMjIlMjAlMkYlM0UlMEElMjAlMjAlMjAlMjAlMjAlMjAlMjAlMjAlMjAlMjAlMjAlMjAlM0NteFBvaW50JTIwYXMlM0QlMjJvZmZzZXQlMjIlMjAlMkYlM0UlMEElMjAlMjAlMjAlMjAlMjAlMjAlMjAlMjAlMjAlMjAlM0MlMkZteEdlb21ldHJ5JTNFJTBBJTIwJTIwJTIwJTIwJTIwJTIwJTIwJTIwJTNDJTJGbXhDZWxsJTNFJTBBJTIwJTIwJTIwJTIwJTIwJTIwJTIwJTIwJTNDbXhDZWxsJTIwaWQlM0QlMjJyY2N2MkRHS1ZBLVQ5bXZZNkZyeC0zOSUyMiUyMHZhbHVlJTNEJTIyJTIyJTIwc3R5bGUlM0QlMjJncm91cCUyMiUyMHZlcnRleCUzRCUyMjElMjIlMjBjb25uZWN0YWJsZSUzRCUyMjAlMjIlMjBwYXJlbnQlM0QlMjIxJTIyJTNFJTBBJTIwJTIwJTIwJTIwJTIwJTIwJTIwJTIwJTIwJTIwJTNDbXhHZW9tZXRyeSUyMHglM0QlMjItMzc2LjQ2JTIyJTIweSUzRCUyMjEwNS40MSUyMiUyMHdpZHRoJTNEJTIyMjY2LjQ2JTIyJTIwaGVpZ2h0JTNEJTIyMjg3LjE4JTIyJTIwYXMlM0QlMjJnZW9tZXRyeSUyMiUyMCUyRiUzRSUwQSUyMCUyMCUyMCUyMCUyMCUyMCUyMCUyMCUzQyUyRm14Q2VsbCUzRSUwQSUyMCUyMCUyMCUyMCUyMCUyMCUyMCUyMCUzQ214Q2VsbCUyMGlkJTNEJTIycmNjdjJER0tWQS1UOW12WTZGcngtMjIlMjIlMjB2YWx1ZSUzRCUyMiUyMiUyMHN0eWxlJTNEJTIyaHRtbCUzRDElM0J3aGl0ZVNwYWNlJTNEd3JhcCUzQnJvdW5kZWQlM0QxJTNCZmlsbENvbG9yJTNEJTIzZmZmMmNjJTNCc3Ryb2tlQ29sb3IlM0QlMjNkNmI2NTYlM0IlMjIlMjB2ZXJ0ZXglM0QlMjIxJTIyJTIwcGFyZW50JTNEJTIycmNjdjJER0tWQS1UOW12WTZGcngtMzklMjIlM0UlMEElMjAlMjAlMjAlMjAlMjAlMjAlMjAlMjAlMjAlMjAlM0NteEdlb21ldHJ5JTIwd2lkdGglM0QlMjIyNjYuNDYlMjIlMjBoZWlnaHQlM0QlMjIyODcuMTglMjIlMjBhcyUzRCUyMmdlb21ldHJ5JTIyJTIwJTJGJTNFJTBBJTIwJTIwJTIwJTIwJTIwJTIwJTIwJTIwJTNDJTJGbXhDZWxsJTNFJTBBJTIwJTIwJTIwJTIwJTIwJTIwJTIwJTIwJTNDbXhDZWxsJTIwaWQlM0QlMjJyY2N2MkRHS1ZBLVQ5bXZZNkZyeC0yMyUyMiUyMHZhbHVlJTNEJTIyJTI2bHQlM0JzcGFuJTIwc3R5bGUlM0QlMjZxdW90JTNCZm9udC1mYW1pbHklM0ElMjAlMjZhbXAlM0JxdW90JTNCQ291cmllciUyME5ldyUyNmFtcCUzQnF1b3QlM0IlM0IlMjZxdW90JTNCJTI2Z3QlM0IlMjZsdCUzQmZvbnQlMjBzdHlsZSUzRCUyNnF1b3QlM0Jmb250LXNpemUlM0ElMjAxNHB4JTNCJTI2cXVvdCUzQiUyNmd0JTNCJTI2bHQlM0JiJTI2Z3QlM0IlRDAlQTElRDElODAlRDAlQjAlRDAlQjIlRDAlQkQlRDAlQjUlRDAlQkQlRDAlQjglRDAlQjUlMjAlRDAlQjAlRDAlQkQlRDAlQkElRDAlQjUlRDElODIlRDElOEIlMjAlRDAlQkYlRDAlQjAlRDElODYlRDAlQjglRDAlQjUlRDAlQkQlRDElODIlRDAlQjAlMjAlRDElODElMjAlRDAlQjAlRDAlQkQlRDAlQkElRDAlQjUlRDElODIlRDAlQjAlRDAlQkMlRDAlQjglMjAlRDAlQjglRDAlQjclMjAlRDElODIlRDAlQjAlRDAlQjElRDAlQkIlRDAlQjglRDElODYlRDElOEIlMjZsdCUzQiUyRmIlMjZndCUzQiUyNmx0JTNCJTJGZm9udCUyNmd0JTNCJTI2bHQlM0IlMkZzcGFuJTI2Z3QlM0IlMjIlMjBzdHlsZSUzRCUyMnRleHQlM0JodG1sJTNEMSUzQmFsaWduJTNEY2VudGVyJTNCdmVydGljYWxBbGlnbiUzRG1pZGRsZSUzQndoaXRlU3BhY2UlM0R3cmFwJTNCcm91bmRlZCUzRDAlM0IlMjIlMjB2ZXJ0ZXglM0QlMjIxJTIyJTIwcGFyZW50JTNEJTIycmNjdjJER0tWQS1UOW12WTZGcngtMzklMjIlM0UlMEElMjAlMjAlMjAlMjAlMjAlMjAlMjAlMjAlMjAlMjAlM0NteEdlb21ldHJ5JTIweCUzRCUyMjE0JTIyJTIweSUzRCUyMjE5LjMxMDAwMDAwMDAwMDAwMiUyMiUyMHdpZHRoJTNEJTIyMjQxLjY3JTIyJTIwaGVpZ2h0JTNEJTIyMTYuMzElMjIlMjBhcyUzRCUyMmdlb21ldHJ5JTIyJTIwJTJGJTNFJTBBJTIwJTIwJTIwJTIwJTIwJTIwJTIwJTIwJTNDJTJGbXhDZWxsJTNFJTBBJTIwJTIwJTIwJTIwJTIwJTIwJTIwJTIwJTNDbXhDZWxsJTIwaWQlM0QlMjJyY2N2MkRHS1ZBLVQ5bXZZNkZyeC0xNSUyMiUyMHZhbHVlJTNEJTIyJTI2bHQlM0Jmb250JTIwc3R5bGUlM0QlMjZxdW90JTNCZm9udC1zaXplJTNBJTIwMTRweCUzQiUyNnF1b3QlM0IlMjBmYWNlJTNEJTI2cXVvdCUzQkNvdXJpZXIlMjBOZXclMjZxdW90JTNCJTI2Z3QlM0IlRDAlQTElRDElODAlRDAlQjAlRDAlQjIlRDAlQkQlRDAlQjUlRDAlQkQlRDAlQjglRDAlQjUlMjAlRDElODUlRDAlQjAlRDElODAlRDAlQjAlRDAlQkElRDElODIlRDAlQjUlRDElODAlRDAlQjglRDElODElRDElODIlRDAlQjglRDAlQkElMjAlRDElODAlRDAlQjAlRDAlQjclRDAlQkQlRDAlQkUlRDAlQjMlRDAlQkUlMjAlRDElODIlRDAlQjglRDAlQkYlRDAlQjAlMjZsdCUzQiUyRmZvbnQlMjZndCUzQiUyMiUyMHN0eWxlJTNEJTIyaHRtbCUzRDElM0J3aGl0ZVNwYWNlJTNEd3JhcCUzQnJvdW5kZWQlM0QxJTNCZmlsbENvbG9yJTNEJTIzY2RlYjhiJTNCc3Ryb2tlQ29sb3IlM0QlMjMzNjM5M2QlM0IlMjIlMjB2ZXJ0ZXglM0QlMjIxJTIyJTIwcGFyZW50JTNEJTIycmNjdjJER0tWQS1UOW12WTZGcngtMzklMjIlM0UlMEElMjAlMjAlMjAlMjAlMjAlMjAlMjAlMjAlMjAlMjAlM0NteEdlb21ldHJ5JTIweCUzRCUyMjMwJTIyJTIweSUzRCUyMjYwJTIyJTIwd2lkdGglM0QlMjIyMTAlMjIlMjBoZWlnaHQlM0QlMjI1My4xOCUyMiUyMGFzJTNEJTIyZ2VvbWV0cnklMjIlMjAlMkYlM0UlMEElMjAlMjAlMjAlMjAlMjAlMjAlMjAlMjAlM0MlMkZteENlbGwlM0UlMEElMjAlMjAlMjAlMjAlMjAlMjAlMjAlMjAlM0NteENlbGwlMjBpZCUzRCUyMnJjY3YyREdLVkEtVDltdlk2RnJ4LTE2JTIyJTIwdmFsdWUlM0QlMjIlMjZsdCUzQmZvbnQlMjBzdHlsZSUzRCUyNnF1b3QlM0Jmb250LXNpemUlM0ElMjAxNHB4JTNCJTI2cXVvdCUzQiUyMGZhY2UlM0QlMjZxdW90JTNCQ291cmllciUyME5ldyUyNnF1b3QlM0IlMjZndCUzQiVEMCU5RiVEMCVCRSVEMCVCNCVEMSU4MSVEMSU4NyVEMCVCNSVEMSU4MiUyMCVEMCVCQyVEMCVCNSVEMSU4MCVEMSU4QiUyMCVEMSU4MSVEMSU4NSVEMCVCRSVEMCVCNiVEMCVCNSVEMSU4MSVEMSU4MiVEMCVCOCUyMCVEMCVCMCVEMCVCRCVEMCVCQSVEMCVCNSVEMSU4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TMwJTIyJTIwd2lkdGglM0QlMjIyMTAlMjIlMjBoZWlnaHQlM0QlMjI1NC41OSUyMiUyMGFzJTNEJTIyZ2VvbWV0cnklMjIlMjAlMkYlM0UlMEElMjAlMjAlMjAlMjAlMjAlMjAlMjAlMjAlM0MlMkZteENlbGwlM0UlMEElMjAlMjAlMjAlMjAlMjAlMjAlMjAlMjAlM0NteENlbGwlMjBpZCUzRCUyMnJjY3YyREdLVkEtVDltdlk2RnJ4LTI5JTIyJTIwdmFsdWUlM0QlMjIlMjZsdCUzQmZvbnQlMjBzdHlsZSUzRCUyNnF1b3QlM0Jmb250LXNpemUlM0ElMjAxNHB4JTNCJTI2cXVvdCUzQiUyMGZhY2UlM0QlMjZxdW90JTNCQ291cmllciUyME5ldyUyNnF1b3QlM0IlMjZndCUzQiVEMCVBMSVEMSU4MyVEMCVCQyVEMCVCQyVEMCVCOCVEMSU4MCVEMCVCRSVEMCVCMiVEMCVCMCVEMCVCRCVEMCVCOCVEMCVCNSUyMCVEMSU4MSVEMSU4NSVEMCVCRSVEMCVCNiVEMCVCNSVEMSU4MSVEMSU4MiVEMCVCNSVEMCVCOSUyMCVEMCVCRiVEMCVCRSUyMCVEMCVCQSVEMCVCQiVEMCVCMCVEMSU4MSVEMSU4MSVEMCVCMCVEMCVCQyUyMCVEMCVCMCVEMCVCRCVEMCVCQSVEMCVCNSVEMSU4MiUyMCVEMCVCRiVEMCVCMCVEMSU4NiVEMCVCOCVEMCVCNSVEMCVCRCVEMSU4MiVEMCVCRSVEMCVC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jA0LjU5JTIyJTIwd2lkdGglM0QlMjIyMTAlMjIlMjBoZWlnaHQlM0QlMjI1NS40MSUyMiUyMGFzJTNEJTIyZ2VvbWV0cnklMjIlMjAlMkYlM0UlMEElMjAlMjAlMjAlMjAlMjAlMjAlMjAlMjAlM0MlMkZteENlbGwlM0UlMEElMjAlMjAlMjAlMjAlMjAlMjAlMjAlMjAlM0NteENlbGwlMjBpZCUzRCUyMnJjY3YyREdLVkEtVDltdlk2RnJ4LTI1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IlMjIlMjBlZGdlJTNEJTIyMSUyMiUyMHBhcmVudCUzRCUyMnJjY3YyREdLVkEtVDltdlk2RnJ4LTM5JTIyJTIwc291cmNlJTNEJTIycmNjdjJER0tWQS1UOW12WTZGcngtMTUlMjIlMjB0YXJnZXQlM0QlMjJyY2N2MkRHS1ZBLVQ5bXZZNkZyeC0xN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MC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JTIyJTIwZWRnZSUzRCUyMjElMjIlMjBwYXJlbnQlM0QlMjJyY2N2MkRHS1ZBLVQ5bXZZNkZyeC0zOSUyMiUyMHNvdXJjZSUzRCUyMnJjY3YyREdLVkEtVDltdlk2RnJ4LTE2JTIyJTIwdGFyZ2V0JTNEJTIycmNjdjJER0tWQS1UOW12WTZGcngtMj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clMjIlMjBzdHlsZSUzRCUyMmVkZ2VTdHlsZSUzRG9ydGhvZ29uYWxFZGdlU3R5bGUlM0Jyb3VuZGVkJTNEMCUzQm9ydGhvZ29uYWxMb29wJTNEMSUzQmpldHR5U2l6ZSUzRGF1dG8lM0JodG1sJTNEMSUzQmVudHJ5WCUzRDAlM0JlbnRyeVklM0QwLjUlM0JlbnRyeUR4JTNEMCUzQmVudHJ5RHklM0QwJTNCJTIyJTIwZWRnZSUzRCUyMjElMjIlMjBwYXJlbnQlM0QlMjIxJTIyJTIwc291cmNlJTNEJTIycmNjdjJER0tWQS1UOW12WTZGcngtMjIlMjIlMjB0YXJnZXQlM0QlMjJyY2N2MkRHS1ZBLVQ5bXZZNkZyeC0zNSUyMiUzRSUwQSUyMCUyMCUyMCUyMCUyMCUyMCUyMCUyMCUyMCUyMCUzQ214R2VvbWV0cnklMjByZWxhdGl2ZSUzRCUyMjElMjIlMjBhcyUzRCUyMmdlb21ldHJ5JTIyJTIwJTJGJTNFJTBBJTIwJTIwJTIwJTIwJTIwJTIwJTIwJTIwJTNDJTJGbXhDZWxsJTNFJTBBJTIwJTIwJTIwJTIwJTIwJTIwJTNDJTJGcm9vdCUzRSUwQSUyMCUyMCUyMCUyMCUzQyUyRm14R3JhcGhNb2RlbCUzRSUwQSUyMCUyMCUzQyUyRmRpYWdyYW0lM0UlMEElM0MlMkZteGZpbGUlM0UlMEE/Wk1DAAAgAElEQVR4XuydB7gU1dn436VfQEDpcGlSBOyC3WAP9mgMsUZRwdh7ROzBihHRYFcQjB0TjVhiYu8YUBRRmiBIlSL9Xup+zxlz9jt3mNmdvdvOzPzu8/yfeO/OnPO+v/cs+/9+c/Y9iWQymRR+IAABCEDAITDjxxUyf+kaWbd+E0QgAAEIQAACEIAABCAAgRgQqF+3lrRt1lC6tmsSg2xJEQIQgAAEciWQQKjnipD7IQCBKBB478t58s7EH+Xn1eujkA45QAACEIAABCAAAQhAAAJZEth2m7pySK92ctDu5VneyeUQgAAEIBAnAgj1OFWbXCEAga0IbNmSlJGvTpGvv1/qvNa0SQNp26KRlNWtAy0IQAACEIAABCAAAQhAIAYEKtZvkPk/rZJlK9Y62e7SuZmcc8yOUqNGIgbZkyIEIAABCGRLAKGeLTGuhwAEIkXgsVe+cWR6g7I6cmCvztKlfbNI5UcyEIAABCAAAQhAAAIQgEAwAjPnLpX3J34vays2OFJ94HE7BbuRqyAAAQhAIFYEEOqxKjfJQgACJgHV5uXv7810ZPpvD91Ztm1UH0AQgAAEIAABCEAAAhCAQIwJ/Lxqnfzj7cmOVD/xoC60f4nxWiB1CEAAAn4EEOqsDQhAILYEbnz8U6dn+lEH9GBnemxXAYlDAAIQgAAEIAABCECgKgG1U/31j74T1VN9yIB9wQMBCEAAAhCoQgChzoKAAARiSWDGjyvkry9Ocnqmn3bUHrFkQNIQgAAEIAABCEAAAhCAgDeBp1//wumpfsnvdpOu7ZqACQIQgAAEIJAigFBnMUAAArEkoNu97NKttRzUu0ssGZA0BCAAAQhAAAIQgAAEIOBN4L0JM+Xr6Qtp+8ICgQAEIACBrQgg1FkUEIBALAm8/tkP8sanP8jeO3eQvXduH0sGJA0BCEAAAhCAAAQgAAEIeBMYP3mujJ88R47ct6MctU9HMEEAAhCAAARSBBDqLAY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hCAAAQgAAE/Agh11gYEIAABCPgRQKizNiAAgVgSQKjHsuwkDQEIQAACEIAABCAAgUAEEOqBMHERBCAAgVgSQKjHsuwkDQEIINRZAxCAAAQgAAEIQAACEICAHwGEOmsDAhCAAAT8CCDUWRsQgEAsCSDUY1l2koYABCAAAQhAAAIQgEAgAgj1QJi4CAIQgEAsCSDUY1l2koYABBDqrAEIhJfAurVr5NzTj5PPP/2gShJ77dtHHn3qFanfoGF4kyNyCEAAAhCAAASsIIBQt6IMBAEBCEDASgIIdSvLQlAQgEChCSDUC02Y8SFQOAJ+Ql3N+PCTL8shvz6mcJMzMgSyJPDOv1+V8844nrWZJTcuhwAEIFBqAgj1UleA+SEAAQjYSwChbm9tiAwCECggAYR6AeEyNASKSODqS86Sl1/4W2rG43//B7nrr09UieDR+++Su2+9Nm1U6r6b7xjhufPd68arrr9dzr3o6tRL7jnatG0vY1//WJq3bC3uBwBqri7delSJyYx7yeKF0u+o/WXB/Lmp8fXue/UHc3e++vtpZ10gl557ckbqao4jjjnRkbvqp6ysvjz9z/dkp132cH73itPNMtMkQVm74xj+yDMyZPAlqZzdsZnzpmPtlUe6mFUdTz/rgq3qrh7MzJz+bZUauWv+zddfyGm/OUgqKtalpvB6oKOF+mFHHCerVq6o8s0KPabXQyJzDZnrXP191z32kjfGvejMq9bASX8YKFde8Iet1ovXtzUy8fNafyZDMy7z7+73oo7N/NaIV55+rLt065laq3oezcvNPh1Hd/35JkumdzGvQwACmgBCnbUAAQhAAAJ+BBDqrA0IQCCWBBDqsSw7SUeMgBZ/Py9fKlrIqv82JbFKOajkrY5QzyQflSzcZ/+DAol6LSpVzH5C/aknHqwieXMR6moeU+Rr8auXidfDiUxLKChrU6inG9OU2EFYq28npPsGg3uubIS6ycNLHvtxc3MNGoNeD5O/mlhFLLuFuh8/90OJoPwyXeclyr0eLui4TIEdVKi7H/6YQt3rAYhfHb3YINQzvYt5HQIQQKizBiAAAQhAIBMBhHomQrwOAQhEkgBCPZJlJamYEdDyVotOLTndO4kVFi0J1X/rneP6eq9dxXpsv53o+u96DPeuXX2/+XdTOvpJRre0fXPc31MPCPx25Wphq+/N9LspvbV03b5zt612vle3H70XVx37zrv1rtLn3hTTZh10DqYUzoa1fisEraPX+lBjuFmaf1P/bcZs1scrF/ca8WKi49X3u+W23zcZ3GNrVuY6y5afVx39OHn906Pl+eRJE6o85MqGtb62vH3H1LrxWr/qWxaa57bbNUu9xzOtg5j9k0m6EIBAlgTYoZ4lMC6HAAQgECMCCPUYFZtUIQCB/yeAUGc1QCDcBMydrlo+phNqhRDqJ/T7g7OT3JT0JlW34A8Sn7nDXt2vhXrLlq2dudTr+x94mLz1r1dES/1MAt39uhaSO/TcWaZ9O9nZpa53jLdu005W/LxM3OI7m9VSHaHu9RDEfGDyp+tuz4p1JpHqFu2ZdmV77U5P197FFNm67ieecpa88+a4Kq183FLeFOrmNxvU/Kq1kZdQ9/pWhvv9sfOuvbLml24XvlfufrvUs90p75WjFuqfffyes1u/+467OCWeM2tmStZ7yfdM6yCbdc21EIBA/Agg1ONXczKGAAQgEJQAQj0oKa6DAAQiRQChHqlykkwMCWRqo+EWfvkS6uYBky1atXF6aPvJZ7fI1sKx77EnbtXnXZXQLaJNof7k4yMcoarEs/pRPeHd/aQvvPJ6p6+737z6dVMmz5z+XaoHvRKf19z8F7nz5j8VVaibu/DNpWzu4L7smiFyzslHBWadSaS6DwoNKtT9dl3r+dLt4PabwxTIplDXPdzNBx7pZLO7X7pZ5/36HJbVWjXXo9c/L25Jnq7VT76E+q3DHpH+/fo6D5UefXqcjPjLn8W9+z3dQwCVh9eDmxj+80nKEIBAQAII9YCguAwCEIBADAkg1GNYdFKGAAREEOqsAgiEm0Amcebuk5wvoe4lfL1aTKjr3Lug0+1Q9xK1Wqj3/+Nl8tC9t6d2J/u1MdGxebUpMeP2Eq3qYE0la88YcHFa8Rpk1eRrh7qZh44rKOtMQt2dR9A2JF7fjPB7CJCpZY55BoDu+69rc/5l18roR+5NPUDQO7OD7lA3hbh6uKQf/mTDz68lkvvBkPmgwHyQle+WL40aN3G+mWGeS+AW6pkeBCDUg7yDuQYCENAEEOqsBQhAAAIQ8COAUGdtQAACsSSAUI9l2Uk6IgSCiumRz70u9955o5O13t2q/juXHupuhJn6Upu7c4P0UPfqea3mNHtk51Ooqx3t5k54NVe6XfdBllB1hLoa16vvuPn3bFgXSqircc1vR/j1UNfi1quXvo5Nrwf1u1uoq7+Za8frIYkpsv16qJt/z5afn1DXsei1Ouv76Z5rRt/vt0PdfC+aXP36xKtr9Gvpvilg7pbX9cn0ngmyrrkGAhCIHwGEevxqTsYQgAAEghJAqAclxXUQgECkCCDUI1VOkokRAa/WEu5e4iaOsvoNpGLd2tSflJDT/bgXzJ9b5e833zGiysGc5jim5DP/nqlViLkj1q/HtB5Pi0fdL92MT4tB9858PwFfhUFZfUfYug8e1deosXWPbXNOtwjNtMy8WChuXbr1cFrUuPNUB0lm+qZBOrnqjkezNneRu6/xqqNX+yDFRLdc0WN4yWkvJmZNMrUmUvermLzWnlvKu+NQv6u++mbN3PGYwj/oWs10nZ4jCG/3e0j36jf/7sf6skE3y9WXnJ26VPP3ylvF0qVbT6e/uvrR1y5evNCR/eobGPrH/e2VTOua1yEAgfgSQKjHt/ZkDgEIQCATAYR6JkK8DgEIRJIAQj2SZSWpGBDIVqg3a95Sli5Z7JDRIm3tmtVbiUg/qamR+gl1/bo7LveOYXWd2SrDLZnTiWNTykdRqKse6sMfeUaGDL4kJYfTyfxMrIsh1M16mrLW67BOda2fWPeT0l591fVac4tldWDnSX8YKFde8IdA0jgTvyBC3d06xYv5sAf/Js//7TH5/NMPnLjMXvDmP1VBhLq5HrziM4W6+d7zeoiFUI/BBwUpQiBPBBDqeQLJMBCAAAQiSAChHsGikhIEIJCZAEI9MyOugAAE8ksg06Gk+Z0tHKOZ7WbUjnV+ghPQYlkJ9Uz92oOPypUQgAAEIKAJINRZCxCAAAQg4EcAoc7agAAEYkkAoR7LspM0BEpKAKG+NX6EevWXJEK9+uy4EwIQgEAQAgj1IJS4BgIQgEA8CSDU41l3soZA7Akg1GO/BAAAgaIR8GtB4tUWpmhBlXiiTC1QShye9dN79Z7Ptue99UkSIAQgAIESE0Col7gATA8BCEDAYgIIdYuLQ2gQgEDhCCDUC8eWkSEAgaoEEOpbrwiEem7vEoR6bvy4GwIQgEAQAgj1IJS4BgIQgEA8CSDU41l3soZA7Akg1GO/BAAAAQhAAAIQgAAEIAABXwIIdRYHBCAAAQj4EUCoszYgAIFYEkCox7LsJA0BCEAAAhCAAAQgAIFABBDqgTBxEQQgAIFYEkCox7LsJA0BCCDUWQMQgAAEIAABCEAAAhCAgB8BhDprAwIQgAAE/Agg1FkbEIBALAkg1GNZdpKGAAQgAAEIQAACEIBAIAII9UCYuAgCEIBALAkg1GNZdpKGAAQQ6qwBCEAAAhCAAAQgAAEIQMCPAEKdtQEBCEAAAn4EEOqsDQhAIJYEEOqxLDtJQwACEIAABCAAAQhAIBABhHogTFwEAQhAIJYEEOqxLDtJQwACCHXWAAQgAAEIQAACEIAABCDgRwChztqAAAQgAAE/Agh11gYEIBBLAgj1WJadpCEAAQhAAAIQgAAEIBCIAEI9ECYuggAEIBBLAgj1WJadpCEAAYQ6awACEIAABCAAAQhAAAIQ8COAUGdtQAACEICAHwGEOmsDAhCIJQGEeizLTtIQgAAEIAABCEAAAhAIRAChHggTF0EAAhCIJQGEeizLTtIQgABCnTUAAQhAAAIQgAAEIAABCPgRQKizNiAAAQhAwI8AQp21AQEIxJIAQj2WZSdpCEAAAhCAAAQgAAEIBCKAUA+EiYsgAAEIxJIAQj2WZSdpCEAAoc4agAAEIAABCEAAAhCAAAT8CCDUWRsQgAAEIOBHAKHO2oAABGJJAKEey7KTNAQgAAEIQAACEIAABAIRQKgHwsRFEIAABGJJAKEey7KTNAQggFBnDUAAAhCAAAQgAAEIQAACfgQQ6qwNCEAAAhDwI4BQZ21AAAKxJIBQj2XZSRoCEIAABCAAAQhAAAKBCCDUA2HiIghAAAKxJIBQj2XZSRoCEECoswYgAAEIQAACEIAABCAAAT8CCHXWBgQgAAEI+BFAqLM2IACBWBJAqMey7CQNAQhAAAIQgAAEIACBQAQQ6oEwcREEIACBWBJAqMey7CQNAQgg1FkDEIAABCAAAQhAAAIQgIAfAYQ6awMCEIAABPwIINRZGxCAQCwJINRjWXaShgAEIAABCEAAAhCAQCACCPVAmLgIAhCAQCwJINRjWXaShgAEEOqsAQhAAAIQgAAEIAABCEDAjwBCnbUBAQhAAAJ+BBDqrA0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nkgsGW9JCvmSLJiniTWL5DEhsWS3LhckhtXSXJzhcjm9ZJMbs7DRAwBAQhkIpBI1BSpWVcSNcskUbuRJGpvJ8k6LSVZt40kysolUdZBpEbdTMPw+v8IINRZChCAAAQg4EcAoc7agAAEYkkAoR7LspM0BCAAAQjkSkAJ9FWTRdZ8I7JmqmyumC91GrSWeg2aSr2yJlK7XhOpXXcbqVm7vtSsVU9q1KwtjuTjBwIQKDgB9fBqy+aNsnlTpWzeuE42rl8tGytXSGXFCqlcu0w2rF0oNcvaijTsLtJwJ0k02hnBnqYqCPWCL1kmgAAEIBBaAgj10JaOwCEAgVwIINRzoce9EIAABCAQKwJb1suWnz+TxMrxsnnFJClr0kW2adJW6jduJ2XbtIkVCpKFQNgJVKxeIOtW/iirV8yXihUzpWaT3STZeG+pse0+yHVXcRHqYV/txA8BCECgcAQQ6oVjy8gQgIDFBBDqFheH0CAAAQhAwAoCybXTRZa9I1uWfSz1t+smTZp1lobbdXV2nfMDAQiEn4Dazb5m+QxZsfR7Wbd8utRour9I00Mk0aBb+JPLQwYI9TxAZAgIQAACESWAUI9oYUkLAhBITwChzgqBAAQgAAEIeBNIrpggsvR1SWxYKtu12lEat9xJatVuAC4IQCDCBDZtXCsrF38jyxdNkWSdZiLNjpJEk94Rzjhzagj1zIy4AgIQgEBcCSDU41p58oZAzAkg1GO+AEgfAhCAAAS2IpBc+aXITy9LzWSFNG+7mzRq3hNKEIBADAmsWvKtLJk/STYnykRaHC+JxrvHkIIIQj2WZSdpCEAAAoEIINQDYeIiCEAgagQQ6lGrKPlAAAIQgEB1CSQr50li4fOSWD9PWrTbE5FeXZDcB4GIEVBi/acf/yvJuuWSbH2SJOqVRyzD9Okg1GNVbpKFAAQgkBUBhHpWuLgYAhCICgGEelQqSR4QgAAEIJALgS2LXpYtC/8uLTocIE3L985lKO6FAAQiSmDZvPHy05yPpEbrE6VGq+MjmuXWaSHUY1NqEoUABCCQNQGEetbIuAECEIgCAYR6FKpIDhCAAAQgUF0CyYo5IvNGSb06taRVp19JnXpNqjsU90EAAjEgsKFyhSya/aFUbtgkUn62JMo6RD5rhHrkS0yCEIAABKpNAKFebXTcCAEIhJkAQj3M1SN2CEAAAhDIhcCWpe/IlrmPS6vOh8u2rePZGzkXftwLgTgT+Hnhl7Lo+/9IjfYDpEazQyKNAqEe6fKSHAQgAIGcCCDUc8LHzRCAQFgJINTDWjnihgAEIACBXAgk542WmmsnS9uuh0u9hq1yGYp7IQCBmBKoXLNI5s/4j2xusLMkyvtHlgJCPbKlJTEIQAACORNAqOeMkAEgAIEwEkCoW1K1TasluX6RyIalkty4QhKbVotsqRBJbhKRpCVBEgYECkigZn2RzZUiNepIsmZDkVqNJFF7O5G6zSVRr42IJAo4OUPHisCW9ZL84T4pq7VRync4QhKJmrFKn2QhAIH8EkgmN8u8af+Sik21JdHxUpEadfM7gQWjIdQtKAIhQAACELCUAELd0sIQFgQgUFgCCPXC8vUbPbl2hsia7ySxbppsWTtHkpvXSe2yZlK7bmOpXbeB1K5dV2rUrIPoKU15mLVkBJKyZctG2bxxg2zcWCEb16+WjZU/y6b1K6Rm/XJJNOgsyfo9JLFNT5Ha25YsSiYOMYGNP0ty9t3SuHFzadnpoBAnQugQgIBtBBbPfk9WrlwiiU5XRe4zCqFu22ojHghAAAL2EECo21MLIoEABIpIAKFePNjJVZMksfIz2bJiktSsXV8aNGkvDRq1krKGraV2vcbFC4SZIBAyAsktm6Vy7WJZt3qhrFmxQCpWzpaaZW0l2XhPkSZ7S6Juy5BlRLglIbBhiSS/HyrbtegszdrtW5IQmBQCEIg2gaU/firLf/peEp0HidRpHplkEeqRKSWJQAACEMg7AYR63pEyIAQgEAYCCPUCV2nDMpFlb8mW5R9J7ToNpFGzrtK4aWepXa9JgSdmeAhEm8DaFT/IiqWzZM3SKVKjYRdJbneoJJrsFe2kya76BNTO9Jm3SdOWXaVp+d7VH4c7IQABCGQgsGzeeFm2eIYkulwXmZ3qCHWWPQQgAAEI+BFAqLM2IACBWBJAqBem7MnK+ZJY8qpsWvqRNG7VS7Zr1VPqNWhRmMkYFQIxJ7DypymybNEU2bRxgyRaHCnS9NCYEyH9KgRUz/SZQ2S7puXsTGdpQAACRSHg7FRfNk8SXW6MRE91hHpRlg2TQAACEAglAYR6KMtG0BCAQK4EEOq5EnTdv2mVJBa9KJuWfiDbtt1HmrXdXWrWit7hVHmmxnAQyAuBtSvmyJJ5X8qG9WtEWv1WEtvul5dxGSTcBJKz7pLGDerQMz3cZSR6CISOgNNTfe0GSWx/dehidweMUA99CUkAAhCAQMEIINQLhpaBIQABmwkg1PNYnaVvyub5L0jjlrtKi/Z7Sc1a9fI4OENBAAJBCaz5eZYsnjNettTaVpKtT5VEWfugt3JdxAgk542Wsi3zpV33oyOWGelAAAJhIPDj1NekokZbSZT3D0O4vjEi1ENdPoKHAAQgUFACCPWC4mVwCEDAVgII9dwrk6xcKIn5T0gtqZDWnQ6Qeg05IDF3qowAgdwJLJn/hSyd/bbUKj9JpMVxuQ/ICKEisGXpO1Jr2Wuy/W6nSiJRM1SxEywEIBANAsnkZpk16RnZ1PRoqdHskNAmhVAPbekIHAIQgEDBCSDUC46YCSAAARsJINRzrMryD2Tz3FHStP0B0ry8d46DcTsEIJBvAhsqlsv8me/JphoNRcr/KFK7cb6nYDwLCSQr5sjm7wZLp93OkHoNW1kYISFBAAJxIVC5ZpHMnvSk1OxxhyTKOoQybYR6KMtG0BCAAASKQgChXhTMTAIBCNhGAKFe/YokFjwlyZX/lbZdfy31G7Wt/kDcCQEIFJzAoh8+lVVLvhXpcIEkGvYo+HxMUFoCyRk3SfMWHWXb1ruXNhBmhwAEICAiPy/8Upb89IMkuv45lDwQ6qEsG0FDAAIQKAoBhHpRMDMJBCBgGwGEevUqkvjhXqmVXCXtux8hNWrWqd4g3AUBCBSVwMol38mCaeOkZscLJLHdAUWdm8mKR2DLopelbP1kad/j2OJNykwQgAAEMhCY+904qai7s9RodXzoWCHUQ1cyAoYABCBQNAII9aKhZiIIQMAmAgj1LKuxZb3I7L9IWb36Ut41vL0ws8yayyEQGQLrVs2TH797RWq0/p1Is19HJi8S+YVAsnKe0+qlc69zpE69JmCBAAQgYA2BDZUr5PuJI39p/VKv3Jq4ggSCUA9CiWsgAAEIxJMAQj2edSdrCMSeAEI9iyWgZPqsO6VBw+2kzfa/yuJGLoUABGwisH7dUpkz5SVJtDxWpNkRNoVGLLkSmD1MtmvcUJqW753rSNwPAQhAIO8Els0bL8tXrhHpdGXexy7kgAj1QtJlbAhAAALhJoBQD3f9iB4CEKgmAYR6FuC+v00aNGiETM8CGZdCwFYC69ctkznfvCiJNr8X2e5gW8MkriwIJFd+KTUWPild9jgzi7u4FAIQgEBxCcz8YoxsaX2GJBqH54wHhHpx1wizQQACEAgTAYR6mKpFrBCAQN4IINSDoUzM+avUq7VByrseFuwGroIABKwnULlmkfzw9XNSo9OloRIb1oMtUYDqINJWbXaQRs17ligCpoUABCCQmYA6IHvRgmmhOqAUoZ65rlwBAQhAIK4EEOpxrTx5QyDmBBDqmRdAYuGzUqtimnTcKXyHSGXOjisgEG8Ca5Z/L/OnvyGJbkMkUa9NvGGEOPvkiglS86cXpPNup4Y4C0KHAATiQuD7Sc/I5ha/l0ST3qFIGaEeijIRJAQgAIGSEEColwQ7k0IAAqUmgFBPX4Hkz5+KLHhaOu9+mtSsVZZ1udasXSfH9LtM3v/oC+feh4YPlodH/V1GPnCD9NqtR9bjcQMEIJB/Akvnfyk/L5kl0u2W/A/OiEUhkJw5RFq17sLu9KLQZup2hYUAACAASURBVBIIQCBXAs4u9YUzJdHlxlyHKsr9CPWiYGYSCEAAAqEkgFAPZdkIGgIQyJUAQj0NwQ1LZcvUwVLe/Rhp0KRD1qgnTvpO+vQdKHv26imvjr1XGjaoL2f+8SZ58eW35YM3H0OoZ02UGyBQOAI/TntT1tdoKcm2/Qs3CSMXhEBy7XRJzLlfuvY+uyDjMygEIACBQhCYMWGUJDtcJIkG3QoxfF7HRKjnFSeDQQACEIgUAYR6pMpJMhCAQFACCHV/UonZd8s222wjLdvvHRRn6rqFi5bKPof0l04d26RkunpRSfYTTr1Kbr/pQvnjJbfLuopKue5PZ8tHn05K7WK/888Xy6DLfzlUT0t5dZ3+0a+7d7+bQeprdBxz5y2S+mX15LnRt8tFV94l6nf188rz98ixR/aRocPHyDU3jUgNceABe6TiHvfGB3LcSVc4r6m/n3vWb+W0c653fm9f3kr+cPJRctvdo1L3qjHbtG7uPExQcZ9xytEy5pE/b5WLiiebBwvpWKjJM8X5z+fvkd+cdEUqdxXX744/1MnNjMU9T7rXTObqunPO+I2MeOT5FJvP3hktE778tgo//XDFb1GZNfO6RvE9uE/vKt980LUxH9w8+exrqZrdPPiPcvTvLnXqoX7OPPUYGfPMqxlr5hWLXjPu9ff0yFvl0Sf+UWUdfzt1lug43LnodWHWTV+j58jmjaceVrnnMt9LmcbasnmjzPxitEj5APqpZ4Jl2evJuQ9L04YJaVqe/b/VlqVCOBCAQIwILJs3XpatSUqi/XnWZ41Qt75EBAgBCECgZAQQ6iVDz8QQgEApCSDUfegvf1dqLHtTOu96crXKo0XkBQP7peS4eyBTVmqBmOk+/fr9w652RLiWmh3atXaktfpRcvzBx8aKkrmtWzVzRPPJ/a9NyWv3HEpEvvfhxNT1jnB1/U39PufHhVUkuzmmOae6Xz1MUNLeLU1NUapFanXkqZrDzULHnS5OzevIw/eXnt07OaK7XXlLh9tLz9wtCxYucf7mF6d+UKAeTKj/Vg9H9H2ax1vvfl6Fvxpb5aoeZOiaZFpUWuqrefzq7B5D1Uj96HXgrpmbV6aa6RhuvGbgVg949N8yxWnGcOEVQ534HrhnkPMwwFyzZi76oZPiGrQtknu96lwP+lWvFI9MzNXrq5dNl4U/jJdEj2FBLucaGwhsWS+bvxogXfY6T2rVbmBDRHmNwf2w0xw8mwdGeQ2KwSAAgbwQ2LRxrcz8/GGpuevjIjXq5mXMQg2CUC8UWcaFAAQgEH4CCPXw15AMIACBahBAqHtA27JBtnx7mbTb4Uip37hdNaj+v+wNItTd0s8txL123vrtEtbBmqLFawewuk5do4S3lt/uRM2d2V4xmK/rmN8a96AMvPhWWbFyjTPcrjt1dYSm1/1esWaCnY6FujdTnO5d1eZOfL/7zTg1L/VAI51Q17v9NSMl6vMt1L3qqh9g6FzMhwt+Qt2vZulEnt+3DjQr/boa443/fOw8iPET6l7ftMjm2wtuqa9jUGuhZ/ftfR9o+a21udP+JRtqby/JVr/PtBx53QICW5a9L2VrPpD2PY61IJrChBDk4VZhZmZUCFQlkOmhP7yyJzD3u3FS0bCP1Gh6YPY3F/EOhHoRYTMVBCAAgZARQKiHrGCECwEI5IcAQt2D48JnpWzLfCnveli1Ifu1fDEH9Ps/TM3dzErMmrvHg+xQN3dhq9Yx6Xaoa0GcaSdv0B3qqsXN7B8WiJa0ehey1y74bOH67ULWu/W9JLI7d5PNYQfv5bSlUW1fzF3d7t36fnH67aQ2H4io+imprdrkDL7p/rztUPfa3V/dHep+NVN5DLnzsbRteTLtUDfZueNTr+l6qP/W7Wqy3aHuJ9SzXV/6+o2VK2XmxMek1o73itRpVt1huK9IBJKz7pJWLcsjfRipl1A33zuP33+DHHrM+al2VqoVl/o2zIJFS1Ktt1Q5rrvqbPnbc69Xue64o/vI/Y+8kKqW+xr1glebKa9v8ehB1OeK+tEPtNI9nNPjq2/iqB/3teZDQq8Hou52VtWJ3/0gtjo7//0eXGsmqiZ7995Jxr78lvMndUD5HcOeqNKCTH8O6XvcY2bzAFiNoeZM1+pMz5Oulu45/VqSua/zqrn7miL9E2H9NM7hpIvnSWL7q62OFaFudXkIDgIQgEBJCSDUS4qfySEAgVIRQKi7yG/8WTZ9c7F06X2u1K7bKKeyeB1Kasq/3rv3dHaHL122Yqt2LEpwe7XG0P+Hv3uHutk+wy3qg7R8Ub2nzf+j2i1Tgwh1JY/1zuIdunao0tZDiwFTjnhJIj/gXq1t3CzUvZnidD9s0P9Hv849mzhLKdS92vqoVjXZ7lBPVzOv9etupZKrUHevVV2f/078NnB/fS8pr8Wc2foomzfzoh8+kjUb6kmyfEA2t3FtsQlsWS+bJp0lO+x7udSoWbvYsxdtPq9/K93/Vvm9D9zvWa/r3A/ovK7R/966vz3i/jdUQfH6d9Qdh/szxuu9r+9RY+p2WV7tnILk6BW/1/he/+4FLbTXQ0j330xJ7m71Zp654sXV71DzTG3b9IOVdO279L+Z6jPB/P8LuOdMVxP3mTEmt+q24QrKPszXqfM7pn06XGrt9oTVbV8Q6mFeZcQOAQhAoLAEEOqF5cvoEICApQQQ6lULk1jwN6mfWC5tOufnq7de7SzcB4aqHYKvvPZBaqeauTvOvRvM3NU25Lrz5O33P08dAmlmoneCvfvBhNSBmF6HkpqtOcxDSdVYOg5z9577UFJHYhsHXHrtZEzXHiSbHWvpWKhYzQMwveIc8/DNcsOtD1fZEagfWrz/0RepfL0OPzXj9NqhpyWT6p9uclR/v/yiU+W2v/xyaGuQfN27Et2HfWqeZl30jlD1YETNceHAfvL7Mwf7/quzx67d5Yuvpjqvp6uZV65+u1/dcepcH3h0bBUmak6vByvqwFTFa9jtl8uV1w53DlAN2l8/17YxblCbN1XK9PEPSM0d75FEneaW/utNWMkVE6TO8lek406/jTQMr3+TVMKm3C6kUNfv4V126iozv/8x9bDL76Go+8GlijWTUPc7U8M9R3WEul/8ft/Cqe75HtkIdfPfQMXHzFN/e8oU4F4M9aLPh1D3q6Wbt9c364J8I89vfUb6jZtFcj988w/ZsN1xkmjSO4u7inspQr24vJkNAhCAQJgIINTDVC1ihQAE8kYAoW6g3FIpmyefL5137y+16zXOG2O/gehFWnDETOAi4LXTH0jeBBbO+lDWbNlWpM3pILKUQHLeaGlaf700Ld/b0gjzE1a6li/62xz6W0Hq4aD+UQ+k9DehzLZe7m/y+H3zSY2j2lWdds71zkMw1cLFbAOVjXjOJNQztYXRAtqv5YiKVV9jytt08ac720ONl23rl2yEuvthoclHtSFzH46ta5pJnquDyNWP+S0md+sfc1XqHNPV0mtOrzqk2wyg5wzyUDk/75pwjbJs3nhZtq6uJMr7Wxs4Qt3a0hAYBCAAgZITQKiXvAQEAAEIlIIAQv3/qSeXvCH1KiZJ++5HFqUUCPWiYGYSFwGvXuZA2prAhsqfZdakp6Xmzo+IJGqCyEICyanXSLuufaRsmzYWRpe/kPx2D5t/v/Dcfk6bLfWjDwFW50G89OzdcsIpV4kp1P12vPsddm1+28QU6unadilBO2zEU6mzEdyfd36tUDJ9KyWbHer64YJf/EHOicimitkIdbesD7JD3W+Xd6YzSoIcapvp2wZ6XTVsUN8TiZm7ukCdT7Jnr56p+rNDPf1Kqli9QH6c8YEkut+ZzZIr6rUI9aLiZjIIQAACoSKAUA9VuQgWAhDIFwGEuiHUp10jbTvtKw2adMgXXt9xvIRGJpFQ8KCYAAIQqELghymvyIZGB0qiaX5aQIE3jwRU//SvBkiP/a/M46B2DuUnO81dxQf36R1YqLuz9OuhroS0bvGkdj57CWOvvt5mC5BDD9xTHh/zT1GHR5/c/1p5bvTtog4g9euhrg611v3SVZzufuzZCvV08fu1KtG75Qu5Q13l5n6AYebud0aI+7wTNU4+hLoexz2+GYfXuS96LZkxTPjy26122Gum7FD3/zfmu4+HSa1dH7e2jzpC3c7PB6KCAAQgYAMBhLoNVSAGCECg6AQQ6r8gT677XhI/3Cdde59d9BowIQQgYCeBVUunyuKFs0Q6X2tngDGOKrl2utSc/7h03u3USFPI1ApFSV/V6kQdcD133qIqLMwzN9QLbkHsPq9BXXPdVWfL35573RnL7NHubo/iPsTafQaH1/kcXuc/mGLZlLpmIlrCTpsxx9n5rM5XUD/q74+NuF4OO/aCVO777rWzzJv/k/w4f3Gg+L3OX1Bju3ucZ1pkJh/N7a8PPSdKUOsfxUz9qHYu7tp4iWZ3fcyHA2ocr7XhvsY9hsrrkvNPrsLRzDXTnH41ch9W6x7nuj+dLR99Oil15gsbCLZeUd9PekY2tx0giQbdMi23kryOUC8JdiaFAAQgEAoCCPVQlIkgIQCBfBNAqP+P6IJnZZtay6VVx/3zjZjxIACBEBOY+slwqbnjX0VqF/5chRBjKnroW5a+Iw3X/1fadu1b9LmZEALVJZBN3/nqzsF94SQwf8absqbunlKj2SFWJoBQt7IsBAUBCEDACgIIdSvKQBAQgECxCSDUfyGenHq1tOt6UOR78RZ7fTEfBMJOYO53r0lFwwOkBm1frCplcv5T0rRsbeQPJLUKOsHkTAChnjPCyA7gHExa0UASbe08CBuhHtmlR2IQgAAEciaAUM8ZIQNAAAJhJIBQF0luWCLJadfJDntfEMYSEjMEIFBAAisWfy1Llq8Q6XBJAWdh6KwJzB4mLVuWS6NmO2R9KzdAoBQE3G1zVAzZ9mkvRdzMWRwCq5ZOk8WL54l0svNcCIR6cdYBs0AAAhAIIwGEehirRswQgEDOBBDqIsnlH0q91R9I+x5H58yTASAAgWgR2Fi5UmZ9/bzU2OnBaCUW8myS06+Tdp3351tFIa8j4UMAAr8QqFi9QH78/mNJdLvNSiQIdSvLQlAQgAAErCCAULeiDAQBAQgUmwBCXUR+fFyabpOQ7dr0KjZ+5oNA3gio3Y9zflwor469Vxo2qJ+3cRlIZPrnj4h0vVkSdVuCwxICW6ZcLJ12PlHq1GtiSUSEAQEIQKD6BDZUrpDZk/8uNXYcUf1BCngnQr2AcBkaAhCAQMgJINRDXkDChwAEqkcAoS6SnH69lG+/r9Rv1LZ6ELkLAiUgoHvxmlPTPqAwhZjz7SuyvnFfSWy7d2EmYNSsCWz+eoB07T1Aataql/W93AABCEDANgKbN1XKjAmPS81dHrctNCcehLqVZSEoCEAAAlYQQKhbUQaCgAAEik0AoS6y+auzpNte50uNmnWKjZ/5QkhAiexhI54q6U7whYuWyj6H9Jf7h10txx7ZJ4QUwxXy4jkfy8rNLSXR6nfhCjzC0W7+8g+yw36XSSJRM8JZkhoEIBAXAsnkZpn2yb1Sc/e/WZkyQt3KshAUBCAAASsIINStKANBQAACxSYQe6G+YZkkp10r3fY+v9joizaf107mV56/xxGxa9auk2P6XSbvf/SFE8/TI2+VR5/4R+p3teNZ/Vxz0y9fQa5fVk9ee/E+ufmOR5xrzjjlaBnzyJ+d14YOH5O6Tv1+4AF7pKSz12FsGoAeI12c5mt6F7aWynPnLZJ999pZ5s3/SX6cv9gZVs994RVD5clnX3Pi/uDNx6TXbj18uU+c9J306TtQ1lVUOteouB64Z1CKT/vyVvLZO6NlwpffynEnXVFlHP1a61bNMtbVzcm8Qcc9bcacKrGoa8zd54rHRVfeJccd3Ufuf+SFVG3MHNPNc+apx8iYZ15NTa3WQ5vWzVNz9jv+MBk/4RtRbPXc5jpQ+f7h5KPktrtHOa97sTHrnxGK5Res/GmK/LRsGQeTWlSnTV+cKj0OuNqiiAgFAhCAQG4EvvvoLqm1xzO5DVKguxHqBQLLsBCAAAQiQAChHoEikgIEIJA9gbgL9eSaaVJr4SjZftdTsocX0juUOD7h1KvkpWfudgSzFsnPjb69imTv0K51SpZrgfvWuAdl4MW3yn8nfitNmzaWg3/V27lGCfP3PpzoCGctlc2/KSGv+3srya1+tKw25zGRuuPUUl7L8b8+9Jwjy7XMVfeqXdsXDOwngy4/MyX4g8h0Pa+bhZ7TFOZa7rsfSvjl4V4mSnQ/+NhYh5WK/43/fOw8eFBc/Hqgu3ek6xjcDzSG3PlYlQcH5lwLFi2pUnfzNc1OCXQ9pp5T81TX6HWg62yOoevuviakb5MqYa9bNU/mz/5cpOuQKKQTiRwQ6pEoI0lAAAIGAYQ6ywECEIAABMJIAKEexqoRMwQgkDOB2Av1FZ9L3RVvSoeex+bM0tYB3LvQVZymZHbvzNZ5mLLWvXtcy2R1rblT3M1Az/PWu59XEcfqOrdQzxSnkttffTPDmeKrydOd/1UxapGvftdCvWf3Ts4ucvX6iy+/nXF3uo7bFOrfTp0tSlAffsje8uVX01IPC7Qw7tSxTWonfzbS3hTO6YS6165+zV2NcXL/a6vk5SXAgwh1/ZBkxco1DoZdd+rqPCQJKtTNby+oHfILFi5xds+bD1dsfW8EjUsdFvfDNy9Joud9QW/hugITQKgXGDDDQwACRSeAUC86ciaEAAQgAIE8EECo5wEiQ0AAAuEjEHehvmXpO9Jw/URp2/Xw8BUvQMRaUqtL1S7ohg3qOzvSq7tDXUlSJVBNSa3F60G/6pXa0Z4uNCWK1Y9uFaP+O0ic6j61g/vmwX+Uo393qfzu+EOd/6flrRpHCfXdd91B/vPOeLnxmoGixLpbPKeLTQt1Na6S3UpgK7Gud5T7tXTRsWnGAUrjXKKEt96hrmqjf9w7/t071N01VPdVV6irBwOzf1ggWqzrnfZBhbpmo7+FcO5Zv5XBN90fKaG+edN6mTHhMWsPiwu63qJ0HUI9StUkFwhAQBFAqLMOIAABCEAgjAQQ6mGsGjFDAAI5E4i9UP/pDWm8ZZq02v6gnFnaOIBbimpxrVq26H7b2bR8UUJdi2slYrVA1rupzZ3rSha7W5Coe72EepA4vaS1udtbx2W2LfHayR1EqKs+6rpnuXuXt+qzrmS9aiujfrweBgRdC15CXY9ntpBx8/WaU12jH3TobwQcsO9u8tGnk5w6qb7s5oMU3WNd767foWsHp188Qt2jesmkTP3kHmsPiwu63qJ0HUI9StUkFwhAAKHOGoAABCAAgbASQKiHtXLEDQEI5EQg9kJ9wXPSSOZK6y6/zomjzTebLV2UPB12++Vy5bXDncM377njCrl+yIOpgzjdh5KqgyUPPXBPufG2R5wUtXxVbT1USxWzt7jXIZjmQZper5ttZdLFeUif3vLOBxNSmN1xltWrK40bN5RFi5elDiR994MJqcNDg7RkMefXcZkx61xVL3Lz8FIVVDaHkqrrvQ5gNQ/xdLfReWj4YLlj2BPOIaGaqbtFjhmD2S5GPeRQP+ZBquahpOr1g/v0rnI4rcpf/ahd+n4/7oNNFePLLzpVbvvLLweVRulQUttFh83//hQqNoR6ocgyLgQgUCoC7FAvFXnmhQAEIACBXAgg1HOhx70QgEBoCcReqC8eJ00Ss6RlxwNDW0MCh0AxCbi/0VDMuUs5l82io5RcSjU3Qr1U5JkXAhAoFAGbP2fGT54r4yfPkSP37ShH7dOxUAgYFwIQgAAEQkgAoR7CohEyBCCQOwGEOkI991XECHEi4O7nHpfcbRYdcamBmSdCPY5VJ2cIRJuAzZ8zCPVorz2ygwAEIJALAYR6LvS4FwIQCC0BhDpCPbSLl8AhUEQCNouOImKwZiqEujWlIBAIQCBPBGz+nEGo56nIDAMBCEAgggQQ6hEsKilBAAKZCSDUEeqZVwlXQAACNouOOFYHoR7HqpMzBKJNwObPGYR6tNce2UEAAhDIhQBCPRd63AsBCISWAEIdoR7axUvgECgiAZtFRxExWDMVQt2aUhAIBCCQJwI2f84g1PNUZIaBAAQgEEECCPUIFpWUIACBzAQQ6gj1zKuEKyAAAZtFRxyrg1CPY9XJGQLRJmDz5wxCPdprj+wgAAEI5EIAoZ4LPe6FAARCSwChjlAP7eIlcAgUkYDNoqOIGKyZCqFuTSkIBAIQyBMBmz9nEOp5KjLDQAACEIggAYR6BItKShCAQGYCCHWEeuZVwhUQgIDNoiOO1UGox7Hq5AyBaBOw+XMGoR7ttUd2EIAABHIhgFDPhR73QgACoSWAUEeoh3bxEjgEikjAZtFRRAzWTIVQt6YUBAIBCOSJgM2fMwj1PBWZYSAAAQhEkABCPYJFJSUIQCAzAYQ6Qj3zKuEKCEDAZtERx+og1ONYdXKGQLQJ2Pw5g1CP9tojOwhAAAK5EECo50KPeyEAgdASQKgj1EO7eAkcAkUkYLPoKCIGa6ZCqFtTCgKBAATyRMDmzxmEep6KzDAQgAAEIkgAoR7BopISBCCQmQBCHaGeeZVwBQQgYLPoiGN1EOpxrDo5QyDaBGz+nEGoR3vtkR0EIACBXAgg1HOhx70QgEBoCSDUEeqhXbwEDoEiErBZdBQRgzVTIdStKQWBQAACeSJg8+cMQj1PRWYYCEAAAhEkgFCPYFFJCQIQyEwAoY5Qz7xKuAICELBZdMSxOgj1OFadnCEQbQI2f84g1KO99sgOAhCAQC4EEOq50ONeCEAgtAQQ6gj10C5eAodAEQnYLDqKiMGaqRDq1pSCQCAAgTwRsPlzBqGepyIzDAQgAIEIEkCoR7CopAQBCGQmgFBHqGdeJVwBAQjYLDriWB2EehyrTs4QiDYBmz9nEOrRXntkBwEIQCAXAgj1XOhxLwQgEFoCCHWEemgXL4FDoIgEbBYdRcRgzVQIdWtKQSAQgECeCNj8OYNQz1ORGQYCEIBABAkg1CNYVFKCAAQyE0CoI9QzrxKugAAEbBYdcawOQj2OVSdnCESbgM2fMwj1aK89soMABCCQCwGEei70uBcCEAgtAYQ6Qj20i5fAIVBEAjaLjiJisGaqUgn1ufN+ktffniCfffGtzJm7RNat22ANEwKBAASqT6B+/TrSoX1z2WePnnLUob2lfXmL6g9WzTtt/pxBqFezqNwGAQhAIAYEEOoxKDIpQgACWxNAqNsl1Cd+NVO+mTpHFi5ZJrIlyZKFQOwJbNy0Sdq2aiE9d2gn+/TqXjIeNouOkkEp4cSlEOrDHvq7vPrvz+WAvh1kpz1bSHmnRlLWoHYJKTA1BCCQLwIVazfKvNmr5Jv//iQfvTlHjvn1XnLl+Sfma/hA49j8OYNQD1RCLoIABCAQSwII9ViWnaQhAAGEuh1C/c33JsjfXnxbKjdskB67N5NmbepJEp/OGxQCsmnTFlmzfJNM+2qpbN4octqJB8tv+u5XdDI2i46iw7BgwmIK9aXLVslVQx6V5h3qyvH9d0CiW1B/QoBAIQkouf7y6GmyZM56ufvGc6VZ00aFnC41ts2fMwj1oiwBJoEABCAQSgII9VCWjaAhAIFcCSDUSy/U73n07/Lh+G/ktwO6y457FP8rxrmuIe6HQLEIzJyyTF4aOU127NZJrr/01GJN68xjs+goKghLJiumUO9/6d3Stfc2cuTvu1mSPWFAAALFIPDGC9NlxoTVMvq+q4oxndWfMwj1oiwBJoEABCAQSgII9VCWjaAhAIFcCSDUSyvU7x35D/lm+vdywZDeuZaS+yEQGwKj7/paWjRqJtdfelrRckaoFw11oImKJdRVm5dFFQvklAt3ChQXF0EAAtEi8OwD30irsjZFaf9i8+cMQj1a65psIAABCOSTAEI9nzQZCwIQCA0BhHrphPqHn02RoQ88Lzc/epDUqJEIzZohUAjYQGDoZR/LmSf2laMO27Mo4dgsOooCwLJJiiHU1QGkZ148TG4deShtXiyrP+FAoFgEVPuX6895W8aMuLLgB5Xa/DmDUC/WimMeCEAAAuEjgFAPX82IGAIQyAMBhHrphPp5g+6T3oe3kD1+1SoPlWQICMSLwNSvlsiro2fJMw9eU5TEbRYdRQFg2STFEOoPj3ld5lf8ICec1cOy7AkHAhAoJoGXnvhO2pZ1lPPOPKqg09r8OYNQL2jpGRwCEIBAqAkg1ENdPoKHAASqSwChXhqh/v0PC+X8QSPkzicPr27puA8CsSdw20UfyvWXnCa779y54CxsFh0FT97CCYoh1FXv9CPP6Chdd2pqIQFCggAEikVgxjfL5I0nfyh4L3WbP2cQ6sVabcwDAQhAIHwEEOrhqxkRQwACeSCAUC+NUH/tP/+VN8d/LP3/tGseqsgQEIgngRcf/U52bNtdTvvtIQUHYLPoKHjyFk5QDKF+8AmDaPdiYe0JKX8E1q1dL0MHvSQX33CUNGvZKH8DWzLSXYNflmNP7i09di2XD978VmZNWyz9Lzk46+h025d3Xxqa9b3Z3GDz5wxCPZtKci0EIACBeBFAqMer3mQLAQj8jwBCvTRC/cFRr8rs1bPklPN2Zi1CAALVJPDK01Ol7prtZPAlJ1VzhOC32Sw6gmcRnSuLIdT37nu5PPTKcYGhKTl52amjZOInszzvUdKyOjIvcABcCIEsCeQimbOcqiSXf/fVPBlw7INSWbFRWpU3kTH/urjaDw7OP+4VGf/m8ILmYfPnDEK9oKVncAhAAAKhJoBQD3X5CB4CEKguAYR6aYT638a+IzOWT5Xj+9Obt7prl/sg8O9/zJQGa1vKxQOCS8/qUrNZdFQ3pzDfZ6NQVzy9dvwqaal++vTtGWbkxB4xAmqt3nD+szLgysOcHdz8pCeAUJ8r4yfPkSP37ShH7dOR5QIBCEAAAhBIEUCosxggAIFYEkCoI9RjufBJOhIEEOqRKGO1kgi7UL/poufk1ecn7eu7GwAAIABJREFUOrm7d84uXbxKzjxihCyat2IrNsOfOssR8+7d8L3221669GwtZ192iDPuiFted+5Vu+KPOalXajx13b3PnC31G9SV0X99N3WdulZd9+f7T3buCxJDpsK5x1fX1yurLY+PuyAlcN3zmK/r3cWHHbeLdOrWMhWr107jdDzVvOZOZR23nmvJolVy+elPbJWOnqd+w7qpbx4onr8/Z7/U77oeXsxMnnpwk4ma/7Tz+shOvdo7NfXipe5TNTt/8BFy0e8fc3Zam+PqvL3mylQfxeTxYW/JLQ+d4qwH88cvTnWNYqU4zJ6+OLWGzXWlrkm3ttTr6iFTOubfTprnvK5roH8353HX1FwX5vj6myHme6Y63xZBqCPUM72neB0CEIBAXAkg1ONaefKGQMwJINQR6jF/C5B+iAkg1ENcvBxDD7NQVxJUCWLd/kWJwSGXjpURz5+Takeh5N/o+96V/pcenJLf2+/QsopMP/2CA1O73pVAHHrNS6mWFu5d8UpcK8k+aOgJznhqznHPTZCr7zg+VQklQdWPiktdP3bUp3L+4L7OtVO+/FF+139fR5TqOIKU0H29OZa63+xxraX0tec+Lbc/eprDQgv33vt3Tsl+twgOwtM9j7u3tppbSe0XR38qO+7eTjp0aV6lt7jJQ13r5qdev/ikkXLjff1SDwtU7ko664cU7t91boPuPKHK3Gq3+EN3vCn9zt7XQazrtm7N+lRNtLR+YdQnzkMUVZtsf9QaeXvc16n49P2Z4tQie+BVh6fWsDlWprWl5zHXgtc3O3Qt9O55s2Ze17vXhXutqXUybfICueDaI6r1bRGEOkI92/cY10MAAhCICwGEelwqTZ4QgEAVAgh1hDpvCQiElQBCPayVyz3usAp1L9moaLgFeDqhHqTvtXs8JRMX/viz7+50XRG9A9iUt7kKdb1bXs1h7iIOsgve/SBAx6llq/rd/WDAi2c+hLr7WwPmrnC/Bw1eYty9G9ydUxChrub75O2p8serfy2zZ/xULaHuFucqDj/e5jvWbw3rXM1vSJj3uXexZxLq7l3uXt9eUDv2zR/3NfpBkFr/6ufQY3dx/rc67ZcQ6gj13D+5GAECEIBANAkg1KNZV7KCAAQyEECoI9R5k0AgrAQQ6mGtXO5xI9QXpz3g1C2rTxqwv6xdXZnaoZ7NTnP3Tt9sque1Q13vxlfjmLvmvcZ17wzX1+hxm7dqFEiop2stY87r3hWtX8u0Qz0fQt2MQ8tptUvfHcOOe7RLfRtBtavR0jibuqhrvXaoBxXqXnPqhxbj358R6FsMmYR6uh3qflLfZKDHX7Oq0nn4oFodTfjoe4R6tgvlf9dzKGk1wXEbBCAAgRgQQKjHoMikCAEIbE0AoY5Q530BgbASQKiHtXK5xx1Woa4yd8tSv4NMZ037f2luCluv9iJefzMpu0Wp+t1srZKuIvkU6u78zTYzXjG426Koa9y794Pw1DuUdfsV9451PXd1hbqX+HdLX3drGjWn19+81oj6m67Z6pWVqfZAudTGr4d6pjjVfVeeOUaGjTmzSi983SIo6NrK1MIlnVDX7NSOc7/d5irO4TeOc0qrzw3I5YBgdqizQz33Ty5GgAAEIBBNAgj1aNaVrCAAgQwEEOr2C3X3zjr1NfOde3dw+rzq3qIsdAjEkQBCPY5V/yVnG4W6eeihbm3iPiBU9Sf3OiBTH26Zrg2KytvvOvdhn3pluMdLd6ijuifT6+YhnJlWn98hm+4DIc0DRfWYZp6j7n1HZn67UCZ+Mis1pRlHOp5avKr/1TJdz2cyc8fq15pG8VFtVi45ZeRWB4SmG0MH7s41Ewtdjzkzl8iAYx90htGHupoHb1bnUFK1Xm84/1kZcOVhW/3/JdLFqXi/+9o38trYiamDc93rz6smOhe1S9zrQFKVm9f7RtVa9XpX7yVzHvfBvOp+90GzZh3N+nAoaaZ379avs0M9e2bcAQEIQCAuBBDqcak0eUIAAlUIINTtFup+B509dvd/Uv9HNUsaAnElgFCPa+XtFOr5qEa6lhu57K7NR2ylGMOv5UspYoninEH68bvzzmVXvBor3ZxerW5s4c4OdXao27IWiQMCEICAbQQQ6rZVhHggAIGiEECo2y3U/b5+rhaH3p01f+5yGXTnCTJ44FPOjjn1Y+7ec+/icu8k89pF6LcLTO3q+v05+8llp45ydgua87jHMXfMmbsk1T09dysXdcDbimVrnQcDqg+s3rGmd46Zceu/pZsjyBtG3693rX07aZ4zr5mvuetPjWnmoV9T8cyevtjZMad+3IetuXf3mZxMFvq+F0Z+4vQS1nO5Y9C5mbvt3DsAzdcyxal3O6r1Yuan4/bKWcdwzuWHSos2jZ1D8NLF+fA//ii3XDbWWSdesem/qbzNnYdqHrUTs0nTBjLmXxeL2UPYXWOEepBVH81rbNyhHk3Spc0KoV5Y/l7thjLNmKtQzzS+ra8j1BHqtq5N4oIABCBQagII9VJXgPkhAIGSEECo2y3U/fq8motFSdAJH3+fko/ur3Gr37+bNE967d/Zuc2rv6nXwXHmoWOZDmTzOiDM3RvX/X+Eu3epuV9XeU2bvEAuuPYIp0dqkDmCvIlUXOYBZUOveamKuJ369Xxp1nKblMj1ykMJ34FXHZ46FNB9uJv6Xfd19fpavclTja/k/MkDD0gdrmfuRNUPVTp0aS5DB70kSubXb1g39d9aOLv74Wrh7henu6YqjhdGfSJnX3aII8vVj4rjqQffT/Wf1Q859ju0u5N7pjhVbOaOQ917d88DOqcOR1Tz6GvUgxV1YOHQUX+Qkfe85eSKUA+yquN3DUI9+jV3PzSsTpuO6FMqbobuh6jZtAAqbqT5nw2hjlDP/6piRAhAAALRIIBQj0YdyQICEMiSAEI9/ELdS7p7yWm9m1otEXPHsPo9U+9Xr76+5i5mv165mfrxmoLEjFkfIKcOHFM/Sk4HmSPo8tdSwL2zXN3v1fvVHee45ybI1XccX2U6Uxy7Y3V/K8Dk6dX7NpOoVuJZSX39jQQdiDmP1wMIU16r/9aHyOmHDKo38OwZPzlCPcjOxUxxmkJdxawOsrvlgZNl/PszpP+lB0v9BnWd0PXOePe6zFRPdqhnIhTd1xHq0a0tmUHARgIIdYS6jeuSmCAAAQjYQAChbkMViAECECg6AYS63ULdvXPca4F49Rw1Zap7h7WXKPXaoa52Co94/hxnh3CmHepB4gy6Q33NqsoqO8hNob79Di1TO79zebN4HUqnxvPavZ9pJ72OQz/YUOJYHaCmD8BTr7sferh3qOsd81owm7l5tf3xk+XmfX5fy9exNG/VyBHqO+7RTvQufRW7/mZCEKGeKU4t8A8+eie58szRTmui3gd0ltH3vVtFqJs71JV0HzbmzEAH7iLUc3kXhPtehHq460f0EAgbAYQ6Qj1sa5Z4IQABCBSLAEK9WKSZBwIQsIoAQt1uoe7VLsT9N72b2xS4poR1y1wlv8c+8UmVNideQtwU9ZmEupeIdi/0IEJ9+I3jnNvufeZsZ/eyuQM6yByZ3ly6ZUnrdts6wlvvFFei16utjH6931n7pdq76LYlpvR1C3JT/KscVH971Su+x67lTohunqqGnbq1TM0RRFSre9QOft1axou3W06b82qeq1dWph6cuGuk29GYa8vrb2puv37/av2998YUuWboL4xVDfyEunp4424zk66mCPVMKz66ryPUo1tbMoOAjQQQ6gh1G9clMUEAAhCwgQBC3YYqEAMEIFB0Agh1u4W6lq/qAM9F81ak1ofZt1SJ79WrKuT5xz9Ove53IKi64KAjd5TVKytEHWaqDn1UrWDUwZDuH93mxH2IpmoLcskpI512I+Y8Xq1SdEsV9yGYSgSbh5AqAa1+N1t+mG1TdCzp5vDa3W3mZB5y6j6UVF3ndfCpaqFy2nl9ZOTwt1Ovqxjefe0beW3sxFRN/A5xVeMqBts0LpPP3pvuSHW1M1zXU/NZt2Z9lUNalXjP1IbHfdismsvd8sUvTnWtahmjfrToN3vjpmvn425R4xen6vOuD6/1Wkt+h5Kq3PU3CDL1TEaoF/0jw5oJEerWlIJAIBALAgh1hHosFjpJQgACEKgGAYR6NaBxCwQgEH4CCHX7hXqmVebV8iXTPbxefQJ+rVSqP2Jh7gxLnLlkj1DPhV6470Woh7t+RA+BsBFAqCPUw7ZmiRcCEIBAsQgg1ItFmnkgAAGrCCDUEepWLcgQBBMWUR2WOHMpOUI9F3rhvhehHu76lTp699kYpY6H+e0ngFBHqNu/SokQAhCAQGkIINRLw51ZIQCBEhNAqIdXqLtbfuj2IZlan5R4yYV6erMtikrEbL1jU2JhiTNXZgj1XAmG936EenhrZ0Pk2R66bEPMxFBaAgh1hHppVyCzQwACELCXAELd3toQGQQgUEACCPXwCvUCLguGhkAoCCDUQ1GmggSJUC8I1lgNqs5/UD/9Lzk4VnmTbPUIINQR6tVbOdwFAQhAIPoEEOrRrzEZQgACHgQQ6gh13hgQCCsBhHpYK5d73DYIdX0gr/vbQfrv+gBf98G95sG+6gDet175Wu547HQZes1LqYOO9YG85rdN9DdizG8nmQcRZ6JqHjCtrlUHVHfu3kr6X3qwvDDyE+dwaveBze7xzVzM1/TYbdtv5xzC/N4bU5xDki8fcqwMv3GcHHbcLvLn+08W98HS5kHUOv50cU746PvUgdZmvukOOdZzquv1Iczqv9XfHx/2ltzy0CmS7Te73DGasag69T6gc+pQZnddzMOW3WtDXRv022YmS72m3Ac6u7/JVp2aub/xpPMxa+fmkenAcj2GycK9NjIdSm1y1Xm7D+Y2D99W16vf1YHq7nr16dsz09tHEOoI9YyLhAsgAAEIxJQAQj2mhSdtCMSdAEIdoR739wD5h5cAQj28tcs1chuEuspBHQrdvHUjWbOq0tnprKTgc4995KSnhOCSRatk3HMT5Oo7jk+l7N4ZrX5/7O7/VJG9ShAeeuwuokTfi6M/lR13byc9di2vgi2bA6mV8Lz4pJFy4339UuOoeT95e6rc+8zZjlA2f1fiWgn+Mf+6WJq1bOTMq16fPX2xI8bVj9eYSr6q+47u18u55rWxE1NjeLVZcUvtTHGquNSPyaVDl+YydNBLDm8Vq8lLj7dN43py+6OnpXLR8V977tNb/T3o2lT5jL7vXeeBhOa3/Q4tndj0j1kjd992FZt6iDFo6AnO/e7fg8RhnpWh1kynbi1FxTBr2mJnPaoYv5s0T3rt3zlVM3fO6WqmYzDncdfRr2bmWlHjqHl07fTvOk41/pBLx8qI589J1UjnE/QbBEHrbnLNhjlCHaEe5D3JNRCAAATiSAChHseqkzMEICAIdYQ6bwMIhJUAQj2slcs9bpuE+tEn9ZL7bn5VTv3jr+SVZ/8r51xxmIy85y1H8L76/ERHmrp/zF3ISlS7RawSfWNHfSrnD+7riGxzDL37Nxuh7jWHVxX0bmT3Lmk/8eh1+LHeLazGN8+ZcO9A1vObu4ozxWlKWS1Q/YR681aN5MwjRsigO0+QKV/8KP3O3ncroe5+yJDNyrRFqOtd1347us16qPy8vhXgV7MgQt2vZu71mU6o3zX4ZTn25N5VHhq5+WaqjV4Pmepu5prNNzwQ6gj1TGuQ1yEAAQjElQBCPa6VJ28IxJwAQh2hHvO3AOmHmABCPcTFyzF0m4S6ErVqJ7oSm6p1i2r3oXdMK6HuluXu1L12oJsC+/WxX1TZoa4Fppck9sOaSVTr+7xaZ6jXggp1vfu+YaN60qlrC+cBg945roS6e7e+O96gcar7/Hbuq7+ruR+569+y36HdnZ3aXg8fVE6l3KGucnC3Uwna7sVLdKvaqR/9DQL13+5vQ3h9SyBdzQop1M3a50uoB6m7OW82awChjlDP8WOL2yEAAQhElgBCPbKlJTEIQCAdAYQ6Qp13CATCSgChHtbK5R63bUJdt0VRmZnSUv2eSdq6W69o0ar+16vli5aP770+Zatd135kvVpqmH+r37Cu0/O7dbttHSGre2Kr3d26hYmXwDZFqNdDABWPKdHNVjZesWaK0+ScTqiPuvcd+f3Z+6UOHPUS6rn0UNc10i1LtLxWD0/UDmmV80XXH1mlFY1Xyxe9g14xzqb9iJ/oVjU8/YIDUzVzi2q11sY+8UmqDU+Qmqm5zHG8Wr7ob1OYcbkfnrh3qJv19/qmg5tXpn811HoIUnf3OEG/6YFQR6hnWoO8DgEIQCCuBBDqca08eUMg5gQQ6gj1mL8FSD/EBBDqIS5ejqHbINTN1hG63YbZ1kS31tC7183DEM2dyEoE/rRgpYwc/naKin7d6xBOdZjo6pUVMvGTWc7Bn+ZBm+mw+h0IqmW6Gs99KKkaT+fmdRCn+/BU1eLl7XFfO61udGyqp/yEj793JK45l47VnUOmg0vdLXDMFia6JrotTroDXN27t4MuyXQHkqoxrrjlOHnw9jecwy91yxtzJ7pipuJzy3T1+6J5K3I6lFSza9K0gcNb/ehx1X/rtTN/7nI5/5q+ctNFzzsx+tVMX+PFxuSeribuevqtWXdrmmx26wep+/j3Z3i2Xwp6+ClCHaEe9N8IroMABCAQNwII9bhVnHwhAAGHAEIdoc5bAQJhJYBQD2vlco/bBqGeexa/jOC30zpf4zPO1gS8Wp8E5ZRuJ3m6XdhBx7fpunS7xIPu7LYpn1xiQagj1HNZP9wLAQhAIMoEEOpRri65QQACvgQQ6gj1fL899G60w47bRTp1a5naEeY+CM29a829G83vADu948/cJaj+1nO3cmcn3opla6vs2HSPY+5Gc++q0yzcO+jM67LZEarGS7ebUcWtfi4//Qnnf3Vs5q5K9TfVRkBfY9bLZJaJZ77rbMN4CHUbqlCaGBDqpeEelVmzbScSlbzJo/oEEOoI9eqvHu6EAAQgEG0CCPVo15fsIAABHwIIdYR6Id4cWiL33r9z6oA0d7/aubOWOlO3376Z879KcKivnZsHqrljc+8MdPdddUsSr3686qvhSvSrg+r0j3unndkvVsn02dMXp+JSMVx80ki58b5+0mPX8oz41PW6v6wZr3n4njsPFeO0yQvkgmuP8O1f7O6NWx2eGYO3/AKEuuUFKmB4URHqZpsL90PHAuJjaAhAIEsCCHWEepZLhsshAAEIxIYAQj02pSZRCEDAJIBQR6gX4h3h95V4s7WB185t3ffWjMkUTpl67ar7zB3obumsXle7v0ff9670v/Rgqd+grjOVn1BXh8uNuOV1GTT0hNS16nqvA9T8OGYr1FW+6ufQY3dx/tfvQEB3bkF5FqLepRoToV4q8qWfNypCvfQkiQACEAhCAKGOUA+yTrgGAhCAQBwJINTjWHVyhgAE6KG+GKFeiLeBKZHN8fWu7N4HdJYbzn9WBlx5WGqXt5LU456bIFffcbxvSGrca899Wm5/9DRp1rLRVmLbvUO9ukJdB+D3YCAboW4m43ef/vuaVZXyydtT5d5nzhZ1GGFQoa4eElSHZyFqX8wxEerFpG3XXAh1u+pBNBCIOgGEOkI96muc/CAAAQhUlwBCvbrkuA8CEAg1AXaoI9QLsYD1bulBd56Q2mFt7gxft2Z9lZ3fumd463bbpm35omI1d5MHafky5csf5Xf9902l6dU7N93hal4HBnqJ+iAc0wn14TeOc4ZQMl3tnHcfbueOw4zBLf6z4RkkbluvQajbWpnCx4VQLzxjZoAABP6fAEIdoc77AQIQgAAEvAkg1FkZEIBALAkg1BHqhVj4SvCOuvcdmfntQpn4yazUFPpAUfUHJYzNgzbPufxQefrhD0QdZqr6qPsdGKpbupiHcKpWMapFivtwTzWP2TJG/W4e5Omew30wqrreq5WK2VYmCD+vA1Y1C83B7J9sxqXmUj+q9Yz6UfepXvOvPj9RzBY4mXgGiTNs1yDUw1ax/MWLUM8fS0aCAAQyE0CoI9QzrxKugAAEIBBPAgj1eNadrCEQewIIdYR6Id4Efi1fCjEXY8aXAEI9vrVHqMe39mQOgVIQQKgj1Eux7pgTAhCAQBgIINTDUCVihAAE8k4AoY5Qz/ui+t+u7rGjPpXzB/ctxPCMCQGHAEI9vgsBoR7f2pM5BEpBAKGOUC/FumNOCEAAAmEggFAPQ5WIEQIQyDsBhDpCPd+Lyt3eJNv2KPmOh/GiSwChHt3aZsoMoZ6JEK9DAAL5JIBQR6jncz0xFgQgAIEoEUCoR6ma5AIBCAQmgFBHqAdeLFwIAcsIINQtK0gRw0GoFxE2U0EAAoJQR6jzNoAABCAAAW8CCHVWBgQgEEsCCHWEeiwXPklHggBCPRJlrFYSCPVqYQv9TeaBzeqA5p67lcuZR4yQFcvWyuPjLpAeu5ZvdeC1Tto8+Nl9WLV5YLa+3pxLHQB92nl9ZKde7aVP357OJe4Dqw86ckfp3L2V9L/0YKnfoO5Wr6vDs9WB21736jnNa0JfrIglgFBHqEdsSZMOBCAAgbwRQKjnDSUDQQACYSKAUEeoh2m9EisETAII9fiuB4R6fGv/4uhPZcfd20nzVo3k4pNGyo339ZNxz02QY0/u7Qh19aNaj0358kf5Xf99Zd3a9TJ00Eui2o81a9nIef2DN79NiXH1+g3nPysDrjwsdb+S6bOnL95KgA+68wTnPiXT9dx6TnXPJ29PlXufOVvWrVnv+bp7zBG3vC6Dhp7gCHj189Adb0q/s/dNxRnfKtuXOUIdoW7fqiQiCEAAAnYQQKjbUQeigAAEikwAoV4aof7gqFdlzurZctJ5OxW54kwHgegQeOXpqVJ3zbYy+JJfdn0W8ue7j+6SWns8U8gpGDsLAgj1LGBF7FK9c1ztGte70t0pZhLq5u5zda85lpLlbtHtHl/dv/0OLVNSPujrpjB373BXY3DmiL2LFaGOULd3dRIZBCAAgdISQKiXlj+zQwACJSKAUC+NUH/tP/+VN8d/JP3/tFuJKs+0EAg/gbGPTJGdy3eSU397UMGTQagXHHFWEyDUs8IVqYvNHeqq3YveNW4mmU6oq93pb4/7OrX7XN131+CXUzvciynU3eJetaLp1K2l9L/k4EjVLArJINQR6lFYx+QAAQhAoBAEEOqFoMqYEICA9QQQ6qUR6t//sFAuGHS/3PHkYdavEQKEgK0EbrvoQ7n+ktNk9507FzxEhHrBEWc1AUI9K1yRulgLddVqRYnzIZeOlRHPn+O0SdFifMmiVTJr2mJHTLtbvrh3lyvBPnjgU1V2u3uJbfNv7nkVYPNv6vexoz6V8wf3TbFXr6vWNFffcbzzNy9xbz4IiFTRIpAMQh2hHoFlTAoQgAAECkIAoV4QrAwKAQjYTgChXhqhrtbFeYP+Kr0Obyq9ftXG9mVCfBCwjsDUr5bIa2Nmy9MPDCpKbAj1omAOPAlCPTCqSF3oPpRU9TPXf1MHeqqfV5+fKL32297pZa5+Ljt1lEz8ZJboQ0nrN6yb+pt6XV27TeMy+ey96VtJdTWW/nG3Y1Hye8CxD0plxUbnEvPQU/W7u62M+bpXuxevMSJVvJAng1BHqId8CRM+BCAAgYIRQKgXDC0DQwACNhNAqJdOqH/42RQZ+sDzcvMjB0mNmgmblwmxQcA6AkMv+1jOOLGvHH3YnkWJDaFeFMyBJ0GoB0bFhRCAQB4IINQR6nlYRgwBAQhAIJIEEOqRLCtJQQACmQgg1Esn1FVt7hv5knw9faZcOKR3plLxOgQg8D8CTwz9Slo1aSHXXXJq0Zgg1IuGOtBExRDqB58wSG4deaiUNagdKCYuggAEokmgYu1Guf6ct+Xdl4YWNEGbP2fGT0aoF7T4DA4BCEAgxAQQ6iEuHqFDAALVJ4BQL61QV5Ub9uiL8vH4KXLCgO6y4x4tql9M7oRAxAnMnLJMXho1XXp27SA3XHpaUbO1WXQUFYQlkxVDqPe/9G458oyO0nWnppZkTRgQgEApCMz4Zpm88eQPMvq+qwo6vc2fMwj1gpaewSEAAQiEmgBCPdTlI3gIQKC6BBDqpRfqqnb/fu8LefLF/8j6jRuk+25NpVmbMkkmq1tV7oNAdAhs2rRFVi/fINO/Xi6bN4icfuIhclzffYueoM2io+gwLJiwGEL94TGvy/yKH+SEs3pYkDEhQAACpSLw0hPfSduyjnLemUcVNASbP2cQ6gUtPYNDAAIQCDUBhHqoy0fwEIBAdQkg1O0Q6rp+E7+aKZOnzpaFPy2TRJK+6tVd1/m474MPP5e16yrkyL4H5mM4xqgmgQ2bNkrbVs1lxx06yD69uldzlNxvs1l05J5d+EYohlCfO+8nOfPiYbR9Cd/yIGII5I2AbvcyZsSV0r68sN8itPlzBqGetyXFQHkksG7ZFKlcPUe2bFqXx1EZCgIQcBOoUau+1Numg9RvuqMnHIQ6awYCEIglAYS6XUI9lovQ0qTvuvdJWbZ8hQwdcomlERJWMQnYLDqKycGWuYoh1FWuwx76uyyqWCCnXLiTLakTBwQgUEQCzz7wjbQqayNXnn9iwWe1+XMGoV7w8jNBFgSW//C6LJ/9mmysXJrFXVwKAQjkSqB2vWayXaejZbuOVb+xhVDPlSz3QwACoSSAUEeoh3LhFiFohHoRIIdoCptFR4gw5i3UYgl1FbDqpd619zZy5O+75S1+BoIABOwn8MYL02XGhNUF752uSdj8OYNQt3+9xiHCZHKLzP9ymKxePMFJt26D5lK/UbnUql0/DumTIwRKRmDTxnWybtU8Wb92iRPDNi17S9vdr5REoobzO0K9ZKVhYghAoJQEEOoI9VKuP5vnRqjbXJ3ix2az6Cg+jdLPWEyhvnTZKrlqyKPSvENdOb7/DlLWoHbpARABBCBQMAKqzcvLo6fJkjnr5e4bz5VmTRsVbC5zYJs/ZxDqRVkCTJKBwLwv/uLI9FpLkyx5AAAgAElEQVR1GkjL7Q+TRs12gBkEIFBEAquWTpPFs96STRvWOlK9fI8/IdSLyJ+pIAABywgg1BHqli1Ja8JBqFtTCisCsVl0WAGoyEEUU6jr1FT7l1f//bkc0LeD7LRnCynv1Ai5XuS6Mx0ECkVASfR5s1fJN//9ST56c44c8+u9itLmBaFeqIoybtQIqDYvi78b48j0DjufLHXKmkYtRfKBQCgIbKhYJnMmP+dI9ZY9znTav7BDPRSlI0gIQCDfBBDqCPV8r6mojIdQj0ol85MHQj0/HPM1SimEuopdHVT6+tsT5LMvvpU5c5fIunUb8pUS41hKYPKkidKpSzdp2HAbSyMkrHwQqF+/jnRo31z22aOnHHVo74IfQOoVs82fM+xQz8cqY4xcCMx890KnZ3rb7r9hZ3ouILkXAnkgoHaqz5/6T1E91bsc/ABCPQ9MGQICEAghAYQ6Qj2Ey7YoISPUi4I5NJPYLDpCAzGPgZZKqOcxBYYKCYFEo97y2TtPyN69dw5JxIQZVgI2f84g1MO6qqIR97plU2TO50Ocnunb735WNJIiCwiEnMCsL59weqp32OtGhHrIa0n4EIBANQkg1BHq1Vw6kb8NoR75EmeVoM2iI6tEInIxQj0ihQxBGgj1EBQpIiHa/DmDUI/IIgtpGrrdy7atd5dWnQ8PaRaEDYFoEVj0/X/k54VfOm1faPkSrdqSDQQgEJAAQh2hHnCpxOKyG259SPbYtbuccOzBYgr1f7/9mbzyxvty/92DYsGBJLcmYLPoiGO9EOpxrHppckaol4Z7HGe1+XMGoR7HFWlPzktnvihLZoyV5u33l2bt97cnMCKBQIwJLJ37sSyZ+7E079oPoR7jdUDqEIg1AYQ6Qj3WbwBX8nsddIZ8PWWmdOvSXnbftbtUVlTK3PmL5cuvpkn78lYy/ct/gCumBGwWHXEsCUI9jlUvTc4I9dJwj+OsNn/OINTjuCLtyRmhbk8tiAQCmgBCnbUAAQjEngBCHaEe+zeBAWDipO+kzxEDZd26SqlTp7Ykk0nZuHGTNGrUQF78211y+MF7gyumBGwWHXEsCUI9jlUvTc4I9dJwj+OsNn/OINTjuCLtyRmhbk8tiAQCCHXWAAQgAIH/EUCoI9R5M1Ql8NvT/iSvvP6BbN68OfXCAfvuJh+++TioYkzAZtERx7Ig1ONY9dLkjFAvDfc4zmrz5wxCPY4r0p6cEer21IJIIIBQZw1AAAIQQKg7BLYsRqjzZqhKwNml3negrKuodF5otE0DefEpdqfHfZ3YLDriWBuEehyrXpqcEeql4R7HWW3+nEGox3FF2pMzQt2eWhAJBBDqrAEIQAACCHWEOu8CXwInnvYn+ef/dqmzO52FogjYLDriWCGEehyrXpqcEeql4R7HWW3+nEGox3FF2pMzQt2eWhAJBBDqrAEIQAACCHWEOu8CXwITJ02VPn0HSK1aNX/pnX4IvdPjvlxsFh1xrA1CPY5VL03OCPXScI/jrDZ/ziDU47gi7ckZoW5PLYgEAgh11gAEIAABhDpCnXdBWgK9fnW6/Lxilcya/AqkIMAOdcvWAELdsoJEOByEeoSLa1lqCHXLCkI41hBAqFtTCgKBQIrA0rkfy5K5H0vzrv0kkUwmk7CBAAQgEDcCHEpqVw/1WXMWyRdfz5S5C36SDes3xm05WpXvqlVrpHbtWlJWVs+quOIWjKpBeevmsvvOnaVb57YlS99m0VEyKCWcGKFeQvgxmHrDho1Sp05tJ1OEegwKbkmKNn/OsEPdkkUS0zAQ6jEtPGlbTQChbnV5CA4CECgGAYS6HUJ90jez5PFnXpdZcxfLjnu0kBblZVK7Ts1iLAHmgIDVBDZt3CJLFlTI1ElLpPl2TWTAKUfKPr27Fz1mm0VH0WFYMCFC3YIiRDSEMc++KgMvulWGXHeeXHHRaVK32b7y2TtPyFeTZ8jVN/xVLhzYT2676cKIZk9apSRg8+cMQr2UK4O5wyLUhw4fI0PufEw+ePMx6bVbDwoXIQJn/vEmee/DifLZO6OldatmEcqs+qkg1KvPjjshAIGIEECol16oP/P392Tks/+S48/sLvv/ukNEVhZpQCD/BP77/nx55clpcnzf/WXgH47I/wRpRrRZdBQVhCWTIdQtKUREw2jS7iCR/313eeWqNdK6ZVPZuHGzLPt5pdMGrGP71hHNnLRKScDmzxmEeilXBnMXU6ivWbtOjul3mbz/0Rcp8K88f48ce2SfKoXwuk5f4HU9VQwPgYWLlso+h/SXufMWVQm6flk9HpYYRBDq4VnTRAoBCBSIAEK9tEL9+Zc/kBffeF8GDN5dmrduUKAqMywEokNg9Yr18vidX8qBvfaQAaf3LVpiNouOokGwaCKEukXFiGAow+9/Wq4d8oBUVm5IZVejRg3pf9qxMvKBGyKYMSnZQMDmzxmEug0rJL4xFEuoT5z0nfTpO1DWVVRuBfuMU46WMY/82fl7OpluXhffioU3cz+ZrjK6888Xy6DLzwxvcnmOHKGeZ6AMBwEIhI8AQr10Qn3azHky8Ir75JrhfaRVecPwLR4ihkCJCKz8uVLuuuJjGfKnM2TP3bsVJQqbRUdRAFg2CULdsoJEMJymHQ6V5T+vrCLUZ339T+nA7vQIVtuOlGz+nEGo27FG4hpFMYS6KVJNKW5Kdi1U9d9+d/yhKcke19pELe9xb3wgx510BfI8QGER6gEgcQkEIBBtAgj10gn1a24bKU27JuXQ33SO9iIjOwgUgMBn7/wok99fKQ/deXEBRt96SJtFR1EAWDYJQt2ygkQwnOEPPCPX3ny/VK7fIGp3+lmnHyeP3399BDMlJVsI2Pw5g1C3ZZXEM45iCHXV//yam0aI1w5zLdCbNW3i9NCe8OW3jnR9aPhguWPYE6nWIO6WIO7dzvp1VUVzJ/yBB+wht9xwvhxx/MWp3fHty1vJ/cOulpP7X1vlb2YPb9XX+8lnX6uyKMz43fOreV4de69ceMXQ1H0qpn+9PEJuuOUhp82N+v250bfLRVfelcrruj+dLR99OinVBke3tNHy2QxAxe3uM55u57++N9s2Obpe6d4ROt+GDeqLVwxeLVx0H/xht18uV1473Je9mteLv5vF268+JAMuuqVKCyFdI3d9xjx8s9xw68NbracFC5c4603/mIyD5lWIfzkQ6oWgypgQgECoCCDUSyPUV6xcI8ee/mcZ9twRUqtWjVCtGYKFgC0Erj/7bXnozkukQ7sWBQ/JZtFR8OQtnAChbmFRIhiS3qVeo0ZCZn39CrvTI1hjm1Ky+XMGoW7TSolfLMUQ6kqOvvjy2749ss3X33r3c0e++/3oneyFFOpB2tN4CfUmjbeRf772fpXQlVjuvkNH+WLS1MBC/eA+vbfqNe8lfNO1UDGDKLRQ95PfbqmeSZKbcWa6VolvP6H+wD2DtuJXHaEeNK9C/KuBUC8EVcaEAARCRQChXhqh/v4nk+WZ19+UP97QK1TrhWAhYBOBp+77Wg7ceW/5zZH7FDwsm0VHwZO3cAKEuoVFiWBI9z7wjFw++B7p93/snQm8TeX3/5fMXKToImTmkiRSJBINiNKXjJllnpKpaFKEyhjKEDLzTZFQXWX+kikyT5mniOviGu//v7bfs3vuc/c5Z59zz7CHz/69fq9v9+xnWOuz1rnXee911vNKdZo3fagDPYRLVlLAyn9nANStlCnusyXUQF30RD/818lk1dVCbVERzUB1157DGlBXYayo2FartI2q3wUIlQGtgM8FC+TRKsnlyurHy5XUX/OUAd7mc3uabh0baZXxfK1aPpHKPRpDwjZ+CLBrzyH9oQKP4bE8T8Bfb/oIm9QHE57a45jR3Fumy/HgA2PlffPkyqkdKirraLSWugaPEXHxFEO56p3Hq/4ZxUCsKz+wkUG4nEeedPG0rlm/QvFbA0A9FKpiTSgABWylAIB6ZID6nIUrafvJP6l+25K2yhcYCwWspMDSefvovtt5qWPL2iE3y8qgI+TOW3ADAHULBsWhJt2T7XGtwqza0+Ud6iHcsooCVv47A6BulSxxpx2hBupGwFNV2qhC3aiq2gjSyoeY8hy+uIWHCme9VXOrY3kNo5Yr/LqvVidGbWEYPj+Y+wH67offNNjOly+g7sleGRD7qlA3ahFjJsv9BereDpJVq849fVPB6FsMgQB10cKF48CXvJ+/QN2sX2Y09XcMgLq/imE8FIACjlMAQD0yQP2b+Sto34U9VK9ljONyCg5BgXAp8NO3ByjzlWjq2rZuyLe0MugIufMW3ABAPXlQ5i9aQyvWbqV9B05SfHyCBaNmT5P+/GMLFSkeQxkyZLSnAxazOioqAxUrkoeefaosNahb2WLWRdYcK/+dAVCPbG64ffdwAPVAeqibBeocPwFe+b/vvz8bnT9/ybC9jArJGY5zZbhabe2th3g4gLq3ljO+esnL+RwoUBc6iRjIsLt40Ye0dip8caX/5ctXtYr1o8dPG76V5DiKHuqigl+eEAygLnqzi28ccD/7QIG6r4cV/rbR8ff3DIC6v4phPBSAAo5TAEAdQN1xSQ2HXKMAgLpzQz1lwghq2KwtZY7KYugkgPq/sqzZsJOGj1tA+YtmpfJVc1PBEtkpKms65yYHPLO1AvFxN+jwnn9o08pTdHR/HPXuVJ8qP1HK1j4Fy3gA9WApiXWcpkA4gLoMJ+UKbhkcq73R/z5/MQkU99TyRcRDhuBiLV+xMmr14an9RzhbvnjqOe/tdT5AVQD0LFkyadDbTBsZXxrxfW898I2+NcBzjF5XD6DNnSuHtr0Yyw8r5k4dQg1b9tdef79/e6pdv7vWGmfalx+Qt5Yv4gBZ+YGDarc/Fer++GVGQ3/HAKj7qxjGQwEo4DgFANQB1B2X1HDINQoAqDs31KULRNGd23eoXZe3qF3n3snAOoD63dgvi92kwfTmPR6l0hWinZsQ8MyRCuzYeIamj9ymQfUXq6OlDoC6I9McTgVBgXAAdTbTzEGfRnBcddGoL3qndg2oRrUKWhuVHPff67FXu1jLqJ2LCqNXrtniVd0BfdrQR8Mm62PKlC6m/fcfO/YlmceAt03zl2nMl3NNRYvteL1RLfr40ylex/ODiZIlCukHuIrK+V9XbdJa3shXINXU3iq05QcWnlrjyPvLVf2+DvoUPdrlinfeT8T36rW73xL0dCgp+2p0qOu8aUPoi4nzyVdceW3er2SJgsl0VANi1CrIVJBNDAJQNyEShkABKOBsBQDUAdSdneHwzskKAKg7N7pTvxxFn38ykIgS6c6dO9S2U68kYB1AnejA4VPUtMMw6j2sMhUqcZ9zkwGeOVqBQ3su0PA+a2jmhD5UpGBuR/vqyzkAdV8K4b5bFQgXUGd9jXpSe4K9KoBXW53wenKPbf6Zq5TNwGNvQJ2rplU7ee85UwdTl17D9NYmKlAXcJXbjKjV0r/8ulEH377yTIB9XoMPZxWXONhUrC0DdRnsGvlmRhPVLrNAneepe3qC/XwQrNF4uTWNqr34RoOaD0ZAXYB+T3nG7V+Eft7iINbx1y9fsfXnPoC6P2phLBSAAo5UAEAdQN2RiQ2nXKEAgLqzw1wh5gG6+M8FzckMGTNS4p1EatPpTQ2sp9/XnmIq93G2AD686zNoEuUsTlT95cKu1gHO21+B2O8P0rm9RMMGtrW/MynwAEA9BeJhqqMVCCdQD7aQKmQNZcVwsG1X1/PUjiTU+2L9fxUQAN1sy6BQagegHkp1sTYUgAK2UABAHUDdFokKI6GAgQLhBOpdOragL2buRBzCrMA999yjVaiLK126dPRcrXo0/I1EVwP102f/oaYdh9LwWS+EOSLYDgqERoHeTZbTzPF9KdcD2UOzgQ1WBVC3QZBgYkQUsDNQl6uoAz2AMyKiG2wqgDrf4sM+RTW3Vexzgx3qYayR9BlAPZLqY28oAAUsoQCAOoC6JRIRRkCBABQIJ1C3MugIQDpbTKkQE00X/zmv2YoK9aQh497pS9avpla9H7VFLGEkFPClwNfDt1Htik+7upe6lf/ObNhxlDbsOEI1KxagWk8W8BVO3IcCQVXAzkA9qEJgMShgIQUA1C0UDJgCBaBAZBQAULc3UJ86+lcaM+hHw+QpV6kQjZzVmjJlTh+Z5MKuUCDECgCoh1jgCC4/9atRNGLIQErk/5NavWSOyqJZ5fYe6l/P+pmOXDtAdZuViGCUsDUUCJ4Ci2bsoYcyFqFWTZ4L3qI2WwlA3WYBg7lhUwBAPWxSYyMoYFoBAHXTUmEgFIACTlUAQN3eQJ3zkqF6oeLRVOWFklqa/n0mjuZPWU8d+6MVgFPft/DrrgIA6s7NhNIFstCd27eoXZfeSQ4jFR67HahP+mY5nbp9mGo3Lu7cJIBnrlJgyey9lDt1QWr7unv/7QKg7qqUh7N+KACg7odYGAoFwqQAgHqYhMY2UAAKWFcBAHV3APXdfxyntnXGUcK1m1oydh1Yi1p2q6b999Ur16lHkym0ed2hZIkqj1u1fBf1bPa1PqZNz+r0QJ5s9EzNUtTixTF0+vhFypX3Xpq2rCv9MHezXjk/YkYrDfarNoixOaKzamt6qrY3U2kv++DJN2GHus9LDcvRB2Mb6TqcOHqB+n5Sj/q3m6Hrpc7NkDEtTVrciWLK5NUeYKj+C5+8vfM96Vm/ZUVdC6HRrm3HNe3lfXnt97rM0bTmS9ZTaP3kM8Xo8qVrWmz5fqvuz9KQ3t/q8fekhWy3NzvVe2Ie7zXh2/Y0qMd8fW/OC9ZFzFHjH8hvSQD1QFSzx5wpEz6nhs3akahIV60GUAdQt0cmw0qzCgCoEwGom80WjHObAgDqbos4/LWDAgDqdogSbIQCUCCkCgCoOx+oM1z9sPt8GjO3jQY0BYgtWCxah+r82vghy6lB64o69Dy094x+nyHojHEr9RYyAmBXql5CG8M/Tx31K7XsXk1vMSNXzvP9oX0XaiBX2MB2TfrsFxo0vrE2Z8HU9VSqbD4NUgtb2C5uadN3aD2frWtEZf7luGtUp1F5bR224Wr8dYq/nEB9hryiQf3FczZp/y0uHsOXeMDAkHrT2oPagwG2lW0f2HE2te1VI4ltMjQ38t8XTPemJ89lu9bF7tE037TmIA3tt1C3ySiGRnEWaxQpmVsz58CuU3oMzWjhK+58ny9+YCLi91CRnEliLecV79mrxTR6vHJhUzH19csPQN2XQs69D6AOoO7c7HanZwDqAOruzHx4bUYBAHUzKmEMFAivAgDq4dUbu0EBKGBBBQDUnQ/Uh/X/TgfMIgWNALAnoG4Ew9VUVtcTFdJDJjYzrE4X8+WK62AB9WdqldJAfZP2T1PsDzs03wVEN1MFb6QX+7Nz6zHi6nG5Kpz94IcEr7WplOyBgqe3uxk9xVxRza1W6RvBcJ4jA27+Wa7cV6vbfWnB89WHIKpP/gD1c6fjNJg+6ItGtGHl/iQPXwL91QigHqhy9p8HoA6gbv8shgeyAgDqAOp4R0ABTwoAqCM3oID1FABQt15MYBEUgAJhVgBAHUBdHFqaEqDOaSsDWm7nUfXFUsQtR0S7F7Uy3Fuqy7aYfUvIvePZlvlfr9MquhnkykBd7jdvtLbR3jLAVu8zgK/+UmnTkNgfoC7gvQrDzQJ1nl+9ziO0c8sxqlb7YZr91Wq9MlztvW/0kMQXUJfnyA9E5NdZL967V4upWiud8pULm3744Cv2AOq+FHLufQB1AHXnZrc7PQNQB1B3Z+bDazMKAKibUQljoEB4FQBQD6/e2A0KQAELKgCg7nygLldXixTkymK5pYsKaNX7DF8P7zuj9RoXl9FrcoqrwFbAXXF4aiiBury27BtD97ffmEmDv2qqt55R7WA7+ZJ9NaqeF+1gGDq3ebMG/TBnk+mqa196isry3Pmya3aIPu0MpIV+KthXQb3RQwDuxS7ibkYLX3aaAer8wOG3pTup39C7tvvbHsdbngCoW/CPSphMAlC3PlCXz5fgb/LweRXivAlxdkWY0gXb2EABAHUAdRukKUyMkAIA6hESHttCAS8KAKgjPaAAFHC9AgDq9gbqclU4H5yZM1dW/fBRuU2I2qZE3OM3gKcDSfmefMCnmQMseY46ThzoaXT4qbdDNnktMweS8jgZ3MhryrYIgKMejqruw6Ca+7DPnbRW//0g5hq1SWnY9ilauWxnkkNZzRxK6utwVHGQKFfZi0NJ5ZgY+SEfnjrx059p9Ow29OWwn/SDQcf/tz191HO+5hf3Zj9y4FySw2qNNPcVd/W+OGw0U1R6PbdEHgV6gKunX9QA6u79Ewagbn2gztmpPpwN5gM192a/Mz0HUAdQd2Zmw6tgKACgHgwVsQYUCK4CAOrB1ROrQQEoYEMFANTtDdRTmnLe2o8YVbandD87zA+k3Ywd/HKijQDqToyqOZ8A1J0D1OUHbRx9uXqdHwb/smg78XkcfDDz6eMXtQQRD+nEAz314at4XawlzqMQ2aVWyKv3xTh+QDjg8/r0VotplHDtZjLbfpi7WX9NfXCtPqBUHyqrD5SFDeKhJM8XFf38sDR28Xbi/eR54sEqj520uJN2cLaqp/BFPHA19w4L/ygAdQD18GcddrSLAgDqdokU7HSTAgDqboo2fIUCUMBQAQB1dwN1vC2SKwCgbp+sAFC3T6yCbSmAun2Aes9mXycJvwy/Gf52bTiZ3h3VQIPBfKmtpvhn/saNAMY8Rm4hxr+zc+bOSvFxCdSyWzViyDxn4hodvPM3hvZsP0E5orPorb54Tb54vLjkh8jqw2b5jA5h47wp66h1j2e1w6o9XXLrM15z97bjVO6pwtpwo7Zb6lkU6oNt+b7QLku2DEnamKnt1nydlxHs92ag6wGoA6gHmjuY53wFANSdH2N4aD8FANTtFzNYDAWgQJAVAFAHUA9yStl2ObV60Gy7Gds67ADDAdQdEMQAXQBQtw9Ql8/rUFu+eIK98oNNozEy4OaxtRuWo1Hv/0BN2j9Ni2b/rp1rMfnzX7RKdgbqRi2y5JZmnIZmgTrbsy52D7Xv8zwd3n82CVBX91Er4dUqdlGNLtqEmQXq3N6Nq9f5XA0+dLpB64pJHhbIh28DqAf4SyYC03avGUZpHpsVgZ19b7lhx1HasOMI1axYgGo9WcD3BIyAAkFUAEA9iGJiKSgQJAUA1IMkJJaBAlDAvgoAqAOo2zd7YbnbFQBQd28GAKi7B6irkJmznoH6mEE/Ut+h9Wja6N80oHzudJx2JgS3hylfuTDxgdEMzflSD6NWe7ubBeqlHsuntZ7hsy14v51bj/msUOe1uRJerYo3arlmBqgXLPqAdjZGpeoltHWNDqhWz0axersX1ggV6qhQd+9fNHjuSwEAdV8K4T4UCL8CAOrh1xw7QgEoYDEFANQB1C2WkjAHCphWAEDdtFSOGwig7gygrrZSEWB78ZxN1GfIK1reiopwPkg5U+b02msMxPmq8kLJZECZX5dhNYNveT3RY7xBq0oakB7W/zuq06i8BshFNb1RyxeG8pcvJdCYuW30qndfQF2uehf7yK1t5n+9ToPz/lSoTxm5gl5rfdd2vlSgruqFCnX7/PpDhbp9YgVLw6sAgHp49cZuUMCMAqaB+s3bN+jYhQN0Lv4UXbhyljKly2JmfYyBAqYVuHIjjnJkzkU5onJRvvuKUNrU6UzPxUAokBIFANQB1FOSP5gLBSKpAIB6JNWP7N4A6tYH6vJBn1wpzu1PxCGbcqsTcYCoyCijNihnT16iySNi9aQTLbm4Cp0P6uRLtHCR266ItXgMV7TzxYd6Nu1QRVuP5xzed0ZbQ6zJY0SFt3woKb8u+rjLvrFfvI7wTX5nyL6oh4U+U7MUXb50jU4cvaBBdbZP+KK+u9i2nLmz0bL/btUPQZXblImDSjes3K+1oxEPH2RtrV6ljgp1VKhH9q8KdreyAgDqVo4ObHOrAj6B+tnLJ2jDoRW069TvlC1TTro3Yw5KJKK0ae5WR+CCAsFS4Oat6///iKVEirt2ni5ePUclc5enJwpVpweyPBisLbAOFDBUAEAdQB1vDShgVwUA1O0auZTbDaBufaCe8ijfXcGo5Uuw1rbDOmrfeTvYHIiNAOoA6oHkDea4QwEAdXfEGV7aSwGvQH3V/iW0at9iKvVgRSqY82FKlyaDvbyDtbZV4MatBPrr75305/F1VKVYHapStLZtfYHh1lcAQB1A3fpZCguhgLECAOruzQwAdQB192a/Mz0HUAdQd2Zmw6tgKACgHgwVsQYUCK4CHoH699um0rnLp6hsgWcpY7qo4O6K1aCASQWu3YinrX+toJxZctPLj7Y0OQvDoIB/CgCoA6j7lzEYDQWsowCAunViEW5LANTdAdTf6zJHb4OitoIJd85hv9AqAKAOoB7aDMPqdlYAQN3O0YPtTlXAEKgv/XM2nYk7SRUKv+hUv+GXzRTYeHCp1vqlVunGNrMc5tpBAQB1AHU75ClshAJGCgCouzcvANTdAdTdm+Hu8xxAHUDdfVkPj80qAKBuVimMgwLhUyAZUN954neK3fsd1SjVJHxWYCcoYEKBX3bOouol6lGpPOVNjMYQKGBeAQB1AHXz2YKRUMBaCgCoWyse4bQGQB1APZz5hr1CrwCAOoB66LMMO9hVAQB1u0YOdjtZgWRAffxv71OJPBUoOttDTvYbvtlQgTOXjtCekxup4zPv29B6mGxlBQDUAdStnJ/+2rb7j+PUts44Srh2U5tarlIhGjmrNWXKfPcw8VXLd1HPZl+TaB2wa9tx7Wcx7siBc/r8lxqWow/GNiLRcqDrwFrUsls1bR25DQH/LN8Te6i2o12Bv9H0PR5A3bdGTh0BoA6g7tTcdqtfAOoA6m7NffjtW4FgAPU/dx2kidO+o59WbKADB4/SrVu3fG+MEVDAgQqkSZOGihTOT88/+wS1a/EKPVyycEBeJgHqu05uTly9fylVLkviXPEAACAASURBVP5KQIthEhQItQJr9n1HTxepSTG5Hwv1VljfRQoAqAOoOyndjx76W3Mnf6EcOkCPXbxdA+PiWjB1PZUqm49iyuTVXhrW/zuq06i8/jND+Z1bj1H9lhU1cF6wWDQVKh5Nh/ae0YA6A3Px32JNHle9ziNU5YWS2n2++L/FXg8VyUlD+y7UwHuO6KxOkjyivgCoR1T+iG4OoA6gHtEExOZBVwBAHUA96EmFBR2jQEqB+gdDvqLPx86i7t07U906tSgmpjilTZvWMfrAESjgjwI3b96k3bv30qLFP9KoUV/Qm12a0Hv93/BnCW1sEqD+7ZbJienTRlGBnKX8XggToEA4FDh87k+6cTOe6pVtE47tsIdLFABQB1B3Uqr/fSaOWrw4hk4fv6i7JSrNxQtTR/9KYwb9qN/PkDEtTVrcKQlQF1XucuW5DM9/mLs5mWxiHwD18GUUgHr4tLbaTgDqAOpWy0nYkzIFANQB1FOWQZjtZAVSAtS79/2Mdu07SRO/Gkd58uRyskzwDQr4rcDJk6ep3RudqGSxPDRqaC+/5icB6mNXDEh8vNCLFJXhXr8WwWAoEC4F4hMu0u+HllHnaoPCtSX2cYECAOoA6k5J86tXrtPAjrOpba8aSeD44jmbqM+Qf7995m+FOusjV7irFe3e9FP3corWVvEDQN0qkQi/HQDqAOrhzzp77MgPjflbVfwtKf7Glfo30KpeAKgDqFs1N2FX5BUIFKhPn72ERk1YQKtW/oyK9MiHERZYVAGuWK9S9Tnq3qE+NW9c27SVSYD64CWdE18u19H0ZAyEApFQ4PvN46l/rbGR2Bp7OlQBAHUAdaekNlenc+V536H1tJ7pDNh7NJlCufNlD7jli1ijWaeqGpzgiwHFpM9+oUHjG+u92T1pCKAe2uwCUA+tvlZeHUAdQN3K+RlJ2+RvaqnfwIqkXb72BlAHUPeVI7jvXgUCBeoxj79GI0Z8Ss9Wq+pe8eA5FDChwIpfV1LPnm/R7t/nmRh9d0gSoD57w9jERx56xvRkDIQCkVBg+5HfqFGFzpHYGns6VAEAdQB1J6W2eiBom57VaeaEVVSj7iMaVJfbvYyY0Yq4vzq3bxHQgbUQ7V5ECxdx0Om992emacu6aj3QjQ4elVvLqG1lcCBpaLIMQD00utphVQB1AHU75ClsNK8AgDqAuvlswUi3KRAIUF+9biv16D+a1q/7zW1ywV8oEJACFSs9QyOHdKOnK5U1NT8JUP9w8RuJ/3m8m6mJGAQFIqXAf38fTQNf+jJS22NfByoAoA6g7sC0hksuUQBA3SWBNnATQN36QN3oTAsOpa9zLeT7fODzL4u205CJzWhov4X6+Rjq+RbiwWfCtZtatpg9/4L34m818beZNq87lCzTxDriIap4OLpr23Hq2exrKlepEI2c1Vr/tpL8MNWoOlzV5JmapahwiVzUsns1uhp/PdkZIMIgfgDM35JS58t7yBqoGvKDY1V3q/32AFAHULdaTsIe6ygQCFAfNX4O7f3rHxr5+TDrOAJLoICFFejxZh8qXiA7de/YyJSVAOqmZMIgKykAoG6laDjDFgB1AHVnZDK8cKMCAOpujPpdnwHUrQ/UOU5qKy5+bfyQ5dSgdUXt2z5GPb4ZSvPVsls17X/554mf/pzk8GgG7dXrPKL3Cf+w+3waM7eNtiZffL9gsWh9DXUf+Wdu7TV11K861J4/ZT117P+C9k2kQ3vP6Gv4On+D7Ty874zeYox979pwMr07qoF2rof6s/BtXeweDcozUBd7s307tx6j+i0rav6LnujqGR685ttvzKTBXzXVfOefxRpi/XlT1lHrHs9qa1n5AlAHULdyfsK2yCoQCFD/YMhXdDt1dhrwTp/IGo/doYBNFPjo42GU+vY/9F7/N0xZDKBuSiYMspICAOpWioYzbAFQB1B3RibDCzcqAKDuxqgDqLMCk76xD1Bv8eIYvbKcbZerx9X2WCKj5cpvGSiL+zI4NjooWobkfKZGMIC6aqtcHW704IBt9QTGjd65sk9G80o+mtdUBbsA6mwvw/r2fZ6nw/vPAqjb4Nfl7jXDKM1jsyxp6YYdR2nDjiNUs2IBqvVkAUvaCKOcqwCAunNjC8+sowCAunViAUtCpACAeoiEdfGyAOoA6i5Of7hucwUA1G0ewBSYjwp1+wB1+bBoDrlcPW4Ey9W0MDrcWQbYYz9aSnUaldeqwMWlAnV+XQXiRi1Q1Apv2RZvFerBAOryXjJQlx8iqFqqWgn7Sz2WT2uRw+d+nDsdp1e7p+AtF/KpqFBHhXrIkwwb2FYBAHXbhg6G20gBAHUbBQumBqYAgHpgumGWZwUA1AHU8f6AAnZVAEDdrpFLud0A6vYF6jIsVluWGGWGqLSWe5VzOxa+uK+4EXxW27XwmF4tptFn01po4N2o1QyvFyhQ57lG4F+unuc91dY0Rq/xWkY+iYcC/L+iHY4RUOcWMJcvJegtcDytlfJ3YXBXAFAHUA9uRmE1JykAoO6kaMIXqyoAoG7VyMCuoCkAoB40KbHQ/ykAoA6gjjcDFLCrAgDqdo1cyu0GULc+UPd0KKk42FP0O1cPFOXskFu+MKg+e/ISTR4RqyeOehgoV73zwZviku8bwfS2dcYRH2AqqtSNbPXUmoYPCI1dvF3bT2374q29jQDlYm/+2YwW4kBS4ZvqK7/OY3Lmykq8Nl+TFnfSHhyIw1T5NRxKmvLfO6FeAS1fQq0w1rerAgDqdo0c7LaTAgDqdooWbA1IAQD1gGTDJC8KAKhHBqjPmL+C9l7YQ/VaxiA/oQAUCFABDahfjaaubeoGuIL5aVYGHea9cM5IAHXrA/VgZZtR5Xew1sY61lEAFeqoULdONsISqykAoG61iMAeJyoAoO7EqMKnJAoAqCMhgq0AgHpkgPoPP22k2K3r6fUejwQ7pFgPCrhGgW+n7KISOUpSswbVQu4zgHrIJfZrAwB1AHW/EgaDLa8AgDqAuuWTFAZGTAEA9YhJj41dpACAuouC7VZXAdTdGvnQ+Q2gHhmgvu/gCeo7eBINHFcldMHFylDA4QqM6Pc/6tb8P/R42WIh9xRAPeQS+7UBgLo7gLrc3kRtj+JXwmCw5RUAUAdQt3ySwsCIKQCgflf6Nm070YyZcz3GIV++vLRm1U+UK1d0xGKFje2rAIC6fWMHy00qAKBuUigMM60AgHpkgDoHqOEbg+mVdkWp+CM5TMcLA6EAFLirwPHDl2j8B5tp6exBYZEEQD0sMpveBEDdHUDddEJgoO0VAFAHULd9EsOBkCkAoP6vtEuWLKPde/bSW7266y9u2foHTf9mFo38fGjIYoCFna8AgLrzY+x6D1WgHh8fTy+99BKtXLkymTaLFi2iOnXqaK+fOnWKnnzySTp69Kj2c/PmzWnatGlJ5ixevJjq1v23D+0777xDefPmpQ4dOtDQoUOpX79+yfaoWrUq/fDDD/TFF19o9/Pnz0//+9//KHfu3NSiRQuaPn269lpsbCy1bdvWp51ijthI9sHIj0yZMtGqVauoXLly2hRfdkZFRXnNIVnPTz75hDp37qzrK9viy05fiarO5/Gydps3b6YqVarQ1atXifctX768Hj+2q2/fvsn8VbXwlhvyGgDqkQPq3/24nhb9toq6DKrgK2VwHwpAAUWBKUO3UoUSZaj5a9XDog2AelhkNr0JgDqAuulkwUBbKACg7lyg7unzmfp5VP58JH8u4gRWP6eKpFY/Z4o15c++/FrJkiX1z7L8OYhfE5+NxedZ/pyofkaTPzPJa8qfz/7++2/t8+jo0aO1z77yZzLxmY7tFZ9ZVT2MPpd7e9Oqn+vlseLzqqqXvIeZz7tivojDpk2bNE7AWs2dO5caNmyofa6XtZP35P34Yj288QKzv5wA1P9VyixQZ8hevUZtunr1mj7544/eTQLi4+OvUL1XG9Oq1WupWdOGNHnS3YOtRSW8qHifMXMOvTPgQ+1elaefooXfzqaoqMx0+vQZqlzleTp27HiS+fLrYvNvF8yk2rVf1G1hP16t35QyZcpIsb8socfKliEje+TXjPKF7ZnxzSRq9npbzQ95PR6v2qLaYSYHha1iLO9ZqdITVOHxckl8MrOWlccAqFs5OrAtKAoYVajzH9Vx48bRoEF3q/T4D/fUqVNpzJgx2s98v2bNmjR58uQk4HnXrl06VOc/gJ999pkGx/kfE+IPLc9jeDthwgR6/PHHtfkDBw6kTp06aWszRGeYznP4Hwf8jxUB8XkN/kcIj+H7vuwU/1iS5zdr1kzbTwDzrl27UsuWLfWfec3GjRvT7NmzNYhvxk5fgQiGnb724PuqLxwDvoT/HMd69erRwoULKU+ePNo/+saOHavfZ73lGBrFmdcT8WJ9eA+eI4A83wdQjxxQZ/3ffP9Lypz7Ng4nNfOmwRgo8H8KLJ23j/764xpN/LRH2DQBUA+b1KY2cjtQ/3rWz3Tk2gGq26yEKb0wCApYXYFFM/bQQxmLUKsmz1nd1JDZZ+W/Mxt2HKUNO45QzYoFqNaTBfzWQP48wp8RuWiJPyfy5xO+GGTz50jxGYU/B7Vp04aWLl2qj+HXfv/9d63YS13DaE15vPicKX/W4s9O8mdZo89JbFf9+vWTfD4TNog15c9W8mdR8dns3nvv1T+rqp/TeQ3+TMeX/PnMl8Dq52z1c/iWLVs03YS+6h5mPu/KvqifXdX5wl5Vc9aPLy7kYxs4noI3+PJRvg+g/q8aZoG6kb4MyvkS4Jz/m4HzOwM+oFEjh2uQnC+G2N179KaPP3pPbx/D+367cFGSuQK8y5Ca16vz8mv05YTRGiQX6zG4f+GF6kmA/qefjaKYEsWTQGnVHtUWnsMXV+jLY/k9ofohNDDyx2z+sd8jR43THyLwPAHYA4HzZveNxDgA9Uiojj3DqkAgQF39AysMFv+wyZIlS7J/1KhOmQHV6j9K1H3N/OFWn9jLT/jNPI03Y6evgBnto1YOeLPT1/rivloBIT/hF2OELaLyQTxYULX29I8Yfh1A3XtE7pyJLFC/du06dRs4nu59MDX9p00MpUuf2mwKYRwUcKUCfBDp4R3xNHJQB8p5f7awaWBl0BE2ESy0kduB+rLYTbRk/Wpq1ftRC0UFpkCBwBX4evg2ql3xaXqxevnAF7H5TCv/nQklUDeCzBxKo2IjT0BdjBdw2wiwq+vxZ7EjR47ogNfoG8S8rvw5UP4WsUg3uYpdfBaVi6E2btyoFaMx3E7pt6nFnr6Aui87U/p5V50vPrOzffIDB/5Z+OxvJb78dgZQ/1eNlAB1I3geKFBnsL18eWyySm0jSC6sf/+DwdShfRsd0lsdqBtpY/M/M17NB1B3cnThm6ZApIC6LL8MaNWwiCf7/AdTfuLP43wBdZ67YMGCJK1o5CpuTxDZU2p4s9NbOqXUTrOpalShLn9LQPzDULThUb9yqOrL49WqAH4NQN17RCIN1IV1Q8fOo9jV26hyzfxUunw05c6fBXDd7JsJ4xytwK2bd+j08cu0c/NZWrf8OJV7pCj17dKQMmZIF1a/rQw6wiqERTZzO1A/ffYfatpxKA2f9YJFIgIzoEDKFOjdZDnNHN+Xcj2QPWUL2Xi2lf/O2AGoc+jF56uTJ08m+1auCoG7dOlCcXFx+ret1c9mRqlkVPWuVqiXKFGC3n//fe0b4lx1Ln8W81To5m/aegPq6je4xWdK2U5fn3d5jj8V6uJzeqtWrWjPnj3atwj4ktvLqG18/PEZQP1ftcwCdU+tUuSWLbxqIECd28m079CNFn8/j7gdjFxl7u3gVLUdCwN10UpGzgfZRn8q1EX7GbGWWId/VivuzeSf23rTA6ibyQqMsbUCgQB1o69kqZUAavsQFsnoNX7dG6gW1QD58uXT2pWIimqe5+sPt/oPDAbsjRo1StYjndcy85W4UAF1M3aaSTL1H21G/zDiVj5yT3peV/S+V/+RI/8jUuiuxhktX5JHxipAnS3bd/AELfllI23YuodOnLhAN27cMpNKGBMiBU6dPE53bt+mB/M9FKIdsKwZBdKmTU25c2en8mWKUa3qj1PpGP+/am5mH19jrAw6fNnuxPtuB+oc0z6DJlHO4kTVXy7sxBDDJxcpEPv9QTq3l2jYwLYu8jq5q1b+OxNKoG70+VKuMB88eLDW8lOG5EYV6LwOf/bhXub8WVS0HfWUVGqxFs/lFqozZszQ2pUaXWaAOtvLLW3E51X5M6kR7A4k6dXPdPLnU6P2r9w6lKvkhU2+PpezTf4AdbEnx0lUqIsHGGJfuZ2pzAjM+A+g/q9KZoC6gOlqi5VgVKhzaxhu39KjeyetVYtaZc5A/dV6dU31FjdToa7mh9zyRb5n5JtoU8M2A6j7fqcBqPvWCCNsroAK1OUn7dwyhJ+G167Nh09cTfL1NPXrZUZPiH0dkGKmRQnLa1RpbsZO9RBN9od7zv38889JoLrR1/G8HRhq1ErF2z+s5ANqjPQ0a6e3VPP0lULhhxwL9VBS4c/ly5eTHDTL+4kqdm8Hksrj+L/RQz2yLV9s/ivJ0eYPGzmdzl+4SEM/7OZoP+GcOQWsDDrMeeCsUQDqRAcOn6KmHYZR72GVqVCJ+5wVYHjjGgUO7blAw/usoZkT+lCRgnf7abv1svLfmZQAdfG5h9uCLFmyRPu8ygdayp9HjVqUiM9FYr74DMT58dJLLyVbQ+SN2vdczSe1Ut3TwZpinmhVItvIr3FvdfmbxFwBzodwivHy5zGjg0r587q4zH5e9dYCldcy+izJe/fs2ZM+/vhj7bOieiCr0edd9bMof4tcHLi6bNkyrcCOYygueQ9+rUGDBrRhwwY6evRoskNJZTvNvtcB1P9VygxQ91RZHQygzpbExBTXe6GrUNyo17qnOIcaqAt/uRc891eXe8KbyT2e/3rzdvTN9Il6mxoz8+w6BkDdrpGD3aYVMKpQNz05hAPlJ/z9+/dPcnBoCLfF0h4U8FS1wcPVygoAdQB1vJGMFQBQR2bIClgZdLgxUgDqd6POvdSHj1tAzXs8SqUrRLsxFeCzjRXYsfEMTR+5jXp3qu/q3ukihFb+O5MSoB6OFPXWdjQc+4drD28tUNUe8eGyKRz7AKj7B9SNQLA4SDMlLV9erd+U1PlGUJyr1GXoztYbHVYaaqCe0gp1tlv0il/47ewkh7ZylX7+/HmTHNIajvdCKPcIOVDfuX0XNX+5OSVcS9D9ePm1ujR49OBQ+oW1oYCugJWBuqjslnt9I3TWVwBAHUDd+lkaGQsB1COju1V3tTLosKpmobQLQP1fddds2KlB9fxFs1L5qrmpYInsFJU1vGcMhDLWWNtZCsTH3aDDe/6hTStP0dH9cRpMr/xEKWc5GaA3Vv47YwegztXiciV4gGHANAsqAKB+Nyhyf/JmTRtqMFeAcr6fL19eWrPqJ62amqvUq9fgzgXXtLkMwsePG0kv1qqn/czjNm/eSgzJvV28D8Nx7nUu90BXe7QLe8Raai91M3NlX9R+60a92eUe6Qy4V61em8QV1mP+vG+owWuv07Fjx7V73y6YaaodjbyQbJd4PZB1LPjWSmJSyIG62O3qlavUqVknqvlKLVr63Y80fMJwyhmd0+r6wD4HKGBVoO4AaV3rAoA6gLprk9+H4wDqyAxZASuDDjdGCkA9edTnL1pDK9ZupX0HTlJ8/L/FP27Mj2D6vGPbZipYpBhFRWUJ5rKuXSsqKgMVK5KHnn2qLDWoW9m1Ohg5buW/M1YH6kgkZysAoB6Z+LrtUM7IqGydXcMG1LlSfcLnE2joF5/Q7K9nU+FihemZ55/RlTh35hw1rtWETp04RW8O6ElturTR7k0eO5k+/2gE5X4wN83+cRZljsqsgfnf12/S7otqd1EJz69N/346lXqkpHb/t59+o87Nu+j7iHVkmK+OUcPzxfSxuq3CHjEmQ8YMSfbzJ7TiIYPwRZ0rry3rI8YZVfqrerGfsn/sS6kypXSteS0j/1S/VL8fr1iexs0YR5kyZ9LMkX2R7RJ7y+u93e1t+n7eIkOp1PioY43i50tzAHVfCuG+vwoAqAOo+5szbhkPoO6WSJvz08qgw5wHzhoFoO6seFrZm1RZy9OGFVOpQvmHrWwmbHOAAlb+OwOg7oAEs7ELAOqRCR6AemR0j9SuYQPqDEYZojMoZ/j93Zzv6J3Bbyfx29PrH789mF5p9IoOyXkSA14B5Rk2t2/SgQaNGKStK8YyzJ06fmoS8Mt7dGvZjUZPHZ0Euh/cd1Czjdfq3aG3XkEv72MUJAG6Bwx5J8kDArMB5fkjPh5BA4YM0OG06p+ntdi21bGrk/jHY33pJQB43879qMObHXQdxEOJ0o8+nGRN3of1kdv0sLYf9f9Ye8ghHk6Y9UW2j9f56YeftLUZyn/U/yPq+U5Pj99eMIqfL60B1H0phPv+KgCgDqDub864ZTyAulsibc5PK4MOcx44axSAurPiaWVvNKD+6zSqUA5tSawcJyfYZuW/MwDqTsgw+/oAoG7f2MFy+ygQFqAuA2+uHPcETgMB6hWeqqBVrLfs2FID2gLWFixcwCOcZXvmTJ1DXft21SLFUDdQoK7O9zf0ZiG00bqedAwEqIsHA+26taM/Nm/TAb8n+9gejtefW/+khi1e08wz60tKgLrZhw2yXgDq/mYlxh85coQefvhh4oNKM2fOTLdu3SI+OPbNN9+kLFmyEIA6gDreJcYKAKgjM2QFrAw63BgpAHU3Rj0yPjNQ3/jbNHr8MQD1yETAPbta+e8MgLp78tCKngKoWzEqsMlpCoQFqBtVinPVM1+itYsAtOoBpvy6UVsVuQWJUesToxYpcvDkliX+AHWjQ1Z5XblNjT9JYhZC85pGrVKMWqAEAtTFNwjqNqibpGLek7/CR1l7b5rLbWX8Aeqe2vHI6/nSG0Ddl0K4ryogA3Vxj8H67du3qV+/flTmmUYUu+UUPVH6IXqidH7XCXjnDIC664Ju0mEAdZNCuWSYlUGHS0KQxE0AdTdGPTI+M1D/feV0Kl/2bgtOXFAgVApY+e8MgHqooo51zSgAoG5GJYyBAilTICxA3VPPbLUPdyAV6lyVbtT6RG3dYlYmb/M8tRuRgbzZfcQ4s0CdNeRLbrsSrAr1c6fP6q1xrsRfSQbURe970S/dk49mfZHnyy1f1HWN2srwGF9teNR1uvRsQb/O3uxvaDDe5QqkT5+erl+/nkyFNGnSUN2W/ShPyeoA6gWqujxL4L6qAIA6ckJWwMqgw42RAlB3Y9Qj4zMD9U2rvqFyj8ZExgDs6hoFrPx3RgD133+aRpt+/obuuece7f9TpUqV5H+NXhNjzI7HGr41TYmWdpx74dC3xFA9Z/6nKEf+p0z9TvhgyFd0O3V2GvBOH1PjMQgKuF2BkAN1htADew6kL2dNSNYXW62kDhSocxAZOD//0vNJ+pgbveYr4N6AuieQG2qg7glUBwOoV65WmeZOn6vHR92L91B7rYcLqBtV2gcC1FGh7ivrcV9VABXq3nMCFep4z3hSAEAduQGgbt0cAFC3bmycZhkD9c2rZ9BjZUo4zTX4YzEF7ADUaz5ZgF6okI/u3LlDiYmJSf43Ja+JtVKyRkrmhnP/cO5lpIkd9+/YOIY6NSkJoG6x31kwx1kKhByoGx1oKSRUQXRKgLoRuFd7t8v7qoeVinvegLpRNbWovg9lyxcjqC1asWS/L3uSg0HZD7MtX7j3/O/rN5HcPsUI3nt6KKLGNtgV6mpbINbByGZfb0kAdV8K4b43oC63ekEP9btKAajjPSMrcOGfS3Rf9mzaSypQP3DoGBUplA+CuVQBK4MON4YEQN2NUY+MzwzUt6yZQWUfAVCPTATcs6uV/86g5Yt78tCKnqLlixWjApucpkBIgbra6kWAW7XXNvfhLlysMH3+0QhNX9EXnP+7ca0mdOrEKe11htaNWzXWoSq/JvfwFn3V5VYyRn291VYzvI6nXuFqr265d7uwiW3v3LxLElvMJIrcH1z0iefDVAU0lv1T/WCNJs+fRO/1eo92bPuTpn8/nR6IzplELyMbeN7Y6WOoS/Oumq6yfkb28CGynvTxNdeTL7yeqqMc95zROXXTjXKID5DlXDH7EANA3Uw2YoysAFeoFy1aVPs6pnwYqRiDQ0nRQx3vmLsK3Lp1m8pWbqIB9cHvdaa1//uDzl+4SA3/8zy9N/hL2rX7EK2P/ZoeyHkfJHOhAlYGHS4MBwGouzHqkfGZgfrWtTPp0dLFI2MAdnWNAlb+OwOg7po0tKSjAOqWDAuMcpgCIQXqDtPK9u54ahFje8d8OACg7vQIh8a/yZMn02uvvUZZsmRJtgGAOoB6aLLOnqt+PHwKfTh0ImXMmJ7uuzeb9lVmhuo3bt6iN1q9SmOG97anY7A6xQpYGXSk2DkbLgCgbsOg2dRkBurb1s6iMqWL2dQDmG0XBaz8dwZA3S5Z5Ew7AdSdGVd4ZS0FANStFY+QWgOgHlJ5sbiLFABQB1B3Ubr7dJWr1LPnr0bx8Vcpbdo0lCZ1arqWcF37hsep/ctQne5TQecOsDLocK7qnj0DUHdj1CPjMwP1P9bNpkceLhoZA7CraxSw8t8ZAHXXpKElHQVQt2RYYJTDFABQd1hA4U5yBVChjqwItgIA6gDqwc4pu683+NMp9OEnE+n6jZuaK6lTp6bO7RrQqGFv2d012J8CBawMOlLglm2nAqjbNnS2MPzW7dvaA1W+GKhvXz+bSpcCULdF8GxspJX/zgCo2zixHGA6gLoDgggXLK8AgLrlQwQDU6oAgHpKFcR8VQEAdQB1vCuSKiBXqfMdVKcjQ1gBK4MON0YIQN2NUQ+Pz6PHz6beA0fTB2+3pz49W1DqbI/Tjv/NodXrtlHfd0fTu/3eoLe6NQuPMdjFVQpY+e8MgLqrUtFyztoRqMfHX6F6rzamVavXGuqZKVNGiv1lLbCR8wAAIABJREFUCT1Wtox+/9PPRtE7Az7Uf/74o3fprV7dk8xv07YTzZg51+uaxYoW8bp3laefooXfztbW8GRjs6YNafKkcUn2WbJkGb1av6n+Wr58eWnNqp8oV65o7bUtW/+g6jVq0/3330/LflxIHTv10P0Xe0ZFZabTp89Q5SrPa3Pmz/uGGrz2Oh07dlz7+dsFM+nbhYs0H/m/a9d+kdR9VedlnXzZKMdF9lHMk+Mi4iH7KWxne3nfmBLFdU1UzeR4sv+58+SiuXP/S0baGu0V7jcigHq4Fcd+YVcAQD3skjt+QwB1AHXHJ3kADooq9Vu376A6PQD9nDjFyqDDiXr78glA3ZdCuB+oAvztpPvyV6PEO4naeRoX/onT2n3dvHWLLl2Kp1P7l9MDObMHujzmQQGPClj57wyAOhI3kgrYEaizXgxf3xnwAY0aOZwYJIuL4SmDWIbF4mJQzpcMsY1e4zEMrqd/M4tGfj5Um6Puw9C4e4/e9PFH72mwm/fji+G8kU1G9qivMXAeOWqcBuKFL2wHw3CG4uLBAO/dsnV72rp1O40eOUz3UZ4fHx+v6dKieVMaPXY8jR39GXXp1ove7t+bVqz4jXbv3ksxMcWTaKT6xP70eLMvNX+9ib63WRv9iYu6h5H+RvqJuLJNu/fs1bQXMH/T5i1JHqYISH/+/PlkD1nC+b4DUA+n2tgrIgoAqEdEdkdvCqAOoO7oBA/QOf66/715n6Fr1xL+D57cF+BKmOYUBawMOpyisT9+AKj7oxbG+qvAR8Mm0yefT6UrV6/pU9OmSUOd279GI4a86e9yGA8FTClg5b8zAOqmQohBIVLA6UBdBeSyjGaAbiiAOoNgvhj6G8FsYSPvPeHLyfT+e29rLwlo3KN7pyQPDPiegMvNmjbSHzQw+L8UF6fNff656jRx0lRa/P08mjFzjl9A3R8bIwnU2d8sWbPQ5bjL+sMT8SAgf/681Llz+yTfWgjRW8pwWQD1cKqNvSKiAIB6RGR39KYA6gDqjk7wFDjXs9/ndObseZo15eMUrIKpTlHAyqDDKRr74weAuj9qYay/CvBh1DkKVKerVxP0qWnSpKbTB36i++/L5u9yGA8FTClg5b8zAOqmQohBIVLA6UDdbIWzkDcUFepyqxnex6hFi2jLooZZHusNbBs9OBBtYq7+3wNsozY3AtTLVff8mvywQW7FYpSGZv0RbWbEGp5a7MhtW9RWPTxXblcjV6izD126dKA32nelLyeMJtGehx9A/Bz7a5KK+xC9nTwuC6AebsWxX9gVAFAPu+SO3xBA3TpA/ejxs/TDzxtp/eZddPTY35SQcPdQTFxQwM0KpEuXhvLmvZ+eKFuCateoQEUL5YmIHFYGHRERJMKbAqhHOAAu2P6DIV9pVeoJ128Qw/QenZrQ8I+S9rJ1gQxwMYwKWPnvDIB6GBMBWyVTAED9bssQcfkC6qqAcssXo/QyAvpqi5bXm7ejb6ZP1Pule0pTf4C6qGZv06Y5Lfjvd9SqRTPq3rMvjRoxNFl1u6+WLwzUzdoY6gp10faGW9icOnkqScsX8VCAK/C5tc2r9erqrXQGvPshgDp+/0GBUCoAoB5Kdd25NoC6NYD6mMmLaMHiNVS1VgEqXSGa8hbISukzpnFnUsJrKCApcOP6bTp55DLt2HSa1i49RtWrlKW+XRqEXSMrg46wi2GBDQHULRAEh5tw5co1ylGwBiUkXCdu93L20M90771ZHO413IukAlb+OwOgHsnMwN5OB+r+tnyR+3JzdngCxCJzAgHqKsDmSm2Gv3Lfd6PMNNPyRTwcYLsYKnOPee67LgC02qvdk49qOxyzNoYaqLO94iEF/7daoc697fnig1m56l9Usxu19wnnux8V6uFUG3tFRAEA9YjI7uhNAdQjD9S7DxxPlPE6/adtDEVlS+fofINzUCAlCjBc/+/k3fTP8Vs0alBHypwpQ0qW82uulUGHX444ZDCAukMCaXE33vlwHPEh1e1a1qOvRr9jcWthnt0VsPLfGQB1u2eXve13OlDn6BjBYAbn3y5clOSgUobBdV5+TWsXIg4CDQdQN9qX7VYPAvV0KKlqo7wetz0RQF1ugaIe2soHlcqV+iqANmtjqIG6mQp1PiyWY3706HH9oFcAdXv/noL1NlAAQN0GQbKZiQDqkQXqA4ZOo5vp46hhx4dtljkwFwpEToHvp+2mi8dSaVA9XJeVQUe4NLDSPgDqVoqGc225fPkKZcv7DG1a9Q09VqaEcx2FZ5ZQwMp/ZwDULZEirjXCjkCdQfOr9ZtqMcuUKSPF/rJE75e9avVa7XW5D7eo7Bb3+L7c91tA9xkz53rMA7GPAO1G/b/Vfuf1Xm1M8p7y4mo/caM+5aqNorK9f7+3qGOnHvrasm1CG/afq7VFpTbvzXvyxdrxfa6KFzp6clzuu+7LRrNxUe0Se8j90vPly0vvv9ef2rTtnMw0Hs+X6E3PMdm9Zx9du3b3sHNZN7UHu6p7uN74qFAPl9LYJ2IKAKhHTHrHbgygHjmgvnzFZpr+3XLqNbyiY/MLjkGBUCkw/oNN9PwTT1KDl58O1RZJ1rUy6AiLABbbBEA9eUDmL1pDK9ZupX0HTlJ8/L+HaVosdLYz588/tlCR4jGUIUNG29luRYOjojJQsSJ56NmnylKDupWtaGLEbLLy3xkA9YilBTYmIjsC9VAEzlsFs1wVLYB6KGzwtaa3Huq+5hrdV9vbqGN8tbMJZE+3zgFQd2vkXeQ3gLqLgh0mVwHUIwfUm3cdTtUb5qPSj0eHKdrYBgo4R4FDey7QjBF/0ndT7/YhDPVlZdARat+tuD6A+r9RWbNhJw0ft4DyF81K5avmpoIlslNUVrQPs2Lewiai+LgbdHjPP7Rp5Sk6uj+OeneqT5WfKAVpuM/ummGU5rFZltQCQN2SYXGNUQDqd0PtqyWIr/vhSJhwA3VfwD0cPjtlDwB1p0QSfnhUAEAdyRFsBQDUIwPUDx89Td0GjKMPJlYLdkixHhSwtAJ/n4mjMYN+pL5D61GmzOlpWP/vqE6j8hRTJq/fdg/vtY76dmhMjz5cyO+5/k6wMujw1xcnjAdQvxvFZbGbNJjevMej2oHWuKCAnRTYsfEMTR+5TYPqL1YvbyfTQ2Krlf/OAKiHJORY1KQCAOomhYrwMD5ctXqN2nT16t22JmoLmgibh+19KACgjhRxvAIA6o4PcdgdBFCPDFBfGruJlm1YQy16lfE75gwkW7w4hk4fv6jNfalhOSpd/iEqVTZfQFDSbwMwAQqkUIGpo3/VoLrI3w/GNgpoxQUTd1HpPA9T41erBjTfn0lWBh3++OGUsQDqRAcOn6KmHYZR72GVqVCJ+5wSWvjhMgX420bD+6yhmRP6UJGCuV3mfVJ3rfx3BkDd1akZcecB1CMeAhjgAgUA1F0QZLe7CKDu9gwIvv8A6pEB6jMW/Ep7/95N9VrF+BVUhuldG06md0c10OE5w8mJn/5MkxZ3AlD3S00MtrsCP/33AEVdy0Vd2tQJuStWBh0hd96CGwCoE/UZNIlyFieq/nJhC0YIJkEB8wrEfn+Qzu0lGjawrflJDhxp5b8zAOoOTDgbuQSgbqNgwVTbKgCgbtvQwXCzCgCom1UK48wqAKAeGaD+zfwVtO/CHqrX0j+gvmDqeq+V6KuW76Kezb6mDBnT6oBdVAPza53efpE+H7iYcuW9l6Yt60o5orNqqSLmPVL+ITpz8hKdOXmRRsxoRVVeKKndF1XxF89f0dfg17sOrEUtu1Wjq1euU48mU2jzukPUsO1T9P3MjVSj7iNUsFi0Xoms7snz5Upl2Wb1nshndYywW9znan252lmsX65SIRo5qzXNm7xOs4fHNWpXmdrWGUcJ125qP4t573WZQz/M3ay/pn4jQLXB7HtN9bVphyr0cLn8msZiT9VOWTOjbyYIm8XabXpWp5kTVuk+sW2/LNqeLBc86WUUE9lO2QfZb2E3t3BRxxhpK2u4+4/jWhz48veh0E/fHqDMV6Kpa9u6ZsMQ8Dgrg46AnbLxRLcD9dNn/6GmHYfS8Fkv2DiKMB0K/KtA7ybLaeb4vpTrgeyulcXKf2cA1F2blpZwHEDdEmGAEQ5XAEDd4QGGe0QA6siCYCsAoG4voG6m3zRD5kN7z2igW1zjhyynBq0ragCdoTxfPKbPkFc0WC7abzBk5mvjqgN0aO9pDZjzHN43KksGyhSVXluXIejOrceofsuK2ngGwnt3nNRgOwNiAX/LP1VYB9U8Z9Jnv9Cg8Y213tkMXg/vO6Pf91R9X6h4tA721X33bD9BOaKz6A8GeE2+PPnO4H9o34W6X7zn/CnrqWP/u1CK58+bso5a93hW903VnOe8/cZMGvxVU31fX+9LI1+5bU/fT+rpvrGGfDEk5/HrYvdoDwFYK0/ayPqJhxpFSt79yvyBXaeoUvUSuhas3eI5m7SYi0vVy5ed8gMdkVO8luiJfuTAOZ97yGsIv7Jky+CXnsJ+AHVfmefc+24H6tw7fcn61dSq96PODTI8c5UCXw/fRrUrPu3qXuoA6q5KeTjrhwIA6n6IhaFQIEAFANQDFA7T7KMAgLp9YmUXSwHUnQfUVWisAnYBNOdMXEPV6zxC//ttn3YoJMNW/l++GJY/kDsbxS7ero1h+M5gW4B6GWwLEMzj+BJAXT54UrwfxN45c2VNcjCluK8Cc7XaWa1yF9XNXGUuLlE1L34W1d/iZ7XqWwB1AbHb93meDu8/qwF1tSpcfl/LFfze3u/qIZzexgp/jSrt5QcLYg35QQm/JushV43zPV/V5VfjrxvGRLbXF1AX3wBQfZRtkXNAPFTYueWY/sDHn9+dAOr+qOWssW4H6l/P+pmOXDtAdZuVcFZg4Y1rFVg0Yw89lLEItWrynGs1AFB3bejhuA8FANSRIlAg9AoAqIdeY+wQYQUA1CMcAAduD6BuL6DOUNQIrKqpKaqRuwyomaQim8epQLNBq0paFbOoxOYxovqcYfSpY/9oldKb1hxMBtTj4xL0Smq+z5cA6nLlt7BP2F/y0bymgbpaof5h9/k0Zm4bbUm1UtxXdb6nCvVSj+Wjof0Wam1wzp2O0/33B4Z7+vVgdg25bY764MBT3GWgLirn3xxUl35d8iexT/I3FXzljlk7PcF8Ae195SfnX8GiD9CXw37SK+jVBwNmf9UCqJtVynnj3A7UJ32znE7dPky1Gxd3XnDhkSsVWDJ7L+VOXZDavu7eNkYA6q5MfThtQgEAdRMiYQgUSKECKQLqszeMTXzkoWdSaAKmQ4HQKrD9yG/UqELn0G6C1V2lAIC6vYA6Q9eBHWdT21419ANIjV7jJBZtWkSfbpHYnvqwGwF1+c0gw2oG9iPeXazdFm1J+D5fcssXuaUJ2zl11K/Usns1rY2JkR1qexUjCCzgK4NvuYWJqCYXDwiMwK8RUGcof/lSggbpub2NUZU8ryW3kfH3lwQ/mOB+8vIa8muq7WxDrxbT6LNpLbQ4q61peH+1hYv8sEI8zJD1NNOqxpedst9GENzMHhz3KSNX0Gut7z7I4QtA3d+MwngAdQB1vAucpQCAOhGAurNyGt4ETwEA9eBpiZWggCcFUgTUBy/pnPhyuY5QFwpYWoHvN4+n/rXGWtpGGGcvBQDU7QXUObuM2pAYtR9Re5bzXLnth2grIq+XLn0aLYFvXL+V5OBSuW3KSw3L0w9zNyW5L6/LLVd4bYam3MebDyoVl9FBp6ePX9Tvy+1aPLUo8TSGD7rkAzQnj4jVD0sVdvO90bPbaFXRbA9XgA/4vD691WKatrc4DFM+5NToME353W225YuYo7aeEX7I+quHkvJcsY+n9jfc154PhOWL29V0azxZP5RUHLza7q3n9N734iBWYZfaGsaTnZ78UOcbteERY7h/vXzgq1yVH8hhr6hQt9ffm2BaC6AOoB7MfMJakVcAQB1APfJZCAusqgCAulUjA7ucpECKgPrYFQMSHy/0IkVluNdJmsAXBykQn3CRfj+0jDpXG+Qgr+BKpBUAULcfUPeWM3IFNoNLX+03QpV/RhXVodoL67pXAQB198YeQB1A3b3Z70zPAdQB1J2Z2fAqGAoAqAdDRawBBbwrkCKgvnDL5MS0aTNTwZwPQ2coYEkFDp3dQTdvXaV6ZVtb0j4YZU8FANSdB9S5WpmrsNWDLcOZoQDq4VTbvXsBqLs39gDqAOruzX5neg6gDqDuzMyGV8FQAEA9GCpiDSgQQqC+6+TmxNUHllLlYq9AZyhgSQXW7PuOKhd5kUrmLmdJ+2CUPRUAUHcWULdCFqotP+QWLVawDzY4RwEAdefE0l9PANSdDdTl1lPcoovP4zh76hLVb1nR31TBeJsoAKAOoG6TVIWZEVAAQN236Fu2/kHVa9Smq1evaYPz5ctLfXr3oLi4OHqrV3dq07YTzZg5V7vXrGlDmjxpnPbf8ryPP3qXOrRvS/VebUyrVq9NMm7JkmX0av2mlClTRor9ZQk9VrYMxcdf0ccaWcg2fLtgpjbv/Pnz2rwvvvhSt4Pvr1n1E+XKFZ1kuthLvCjby68JX9TX+d6nn42idwZ8qPkv1lbtlH2QNeD/Fr6JvU+fPkOVqzxPx44dJ9aHtXTqlaIK9cTExMTxv71PJfJUoOhsDzlVI/hlUwXOXDpCe05upI7PvG9TD2C2VRUAUAdQt2puwi4o4EsBAHVfCjn3PoC6c4G6ejiyeEgrzoJwbla72zMAdQB1d78D4L03BQDUvecHQ/H2HbrR4u/n6XBagPJ33u6tQ2CGzXwJKCxA86bNW5KAZIbI7wz4gEaNHE5RUZn1zXl+TIniVLv2i8kA+O49e/V1ee/p38yikZ8P1cf1eLMvLV68lDp2aJNknGo377F8eSwt/Ha2vrf6mje7GX4LeM/QXwDxUSOG6nYbvSYgvgrpBaA3gvdOe9emGKj/eWIjrdj7PdUo1cRp2sAfmysQu3MWPVv8FSr14OM29wTmW00BAHUAdavlJOyBAmYVAFA3q5TzxgGoOxOoMzzfufWYx0p0hu2/LNpOQyY2o6H9FpI41Fr9JpR6uLKvA7H5HSK3SROHQKsHRctj1G9jcSX9tGVdKUd0VpIPXGbbXmtTSTs8mtuxsS05c2UlcUC00QHYRoeGs42BHN5sl3c/gDqAul1yFXaGXwEAdc+aM1zu3qM3ffzRe8kqvdVZKlDnSm++smTNQs1fb6JVnfMVCqDOe8XEFE9W4S3Dd0/7sk0yzBc+s92X4y7r1fYMxUeOGkf58+elzp3ba/54egig7sVzf479ldau/R99OWF0kgr8SpWeoEtxcUkeEIT/XRD6HVMM1NnEpX/OpjNxJ6lC4aRPXUJvPnaAAsYKbDy4lKKzPkg1H24MiaBA0BUAUAdQD3pSYUEoECYFANTDJLQFtwFQdyZQX7V8Fx3ae4ZadqvmMesYdk/89GeatLgTxZTJq41jgF69ziNU5YWS2s+8jvhvhtsDO86mtr1q6OP5nI8xg36kvkPrUabM6bU544cspwatK2pAXP1ZPvBbAPOhfRcSw3IxngH7pM9+oUHjG2trqmeJ8P3FczZRnyF324uq99mveVPWUesez+oPFIb1/47qNCqfxO6335hJg79qqu9rwbdnQCYBqAOoB5Q4mOQKBQDUPYfZG4RWZ8lAXcBnrgQf8O6HyYC6aHOirsEtXAKtUJehvVhXtn/lytUkV7rLe8vgXQD1Ll060Bvtu2oAvFjRIlr7mR7dO2lgnPfi17w9bOCqeWET68F787V7914N0guNBg7oS99+twhAXUmGv4+upXNH11LOog0oFbd8Efe/3zaVzl0+RWULPEsZ00W54pcUnLSeAtduxNPWIysoZ1RuevnRltYzEBY5QgEAdQB1RyQynHClAgDqrgy75jSAuruBeqHi0Tow9wSnGZiLS63sZpjd4sUxeoU7j/NV5S5XoKvV6Ub7GO0hV6PLQJ1h+rrYPdS+z/N0eP9ZDagbzRf7yBX3TvktAKAOoO6UXIYfwVcAQD24QL1Z00ZU5+XX9EpsGSzzTqGoUFf3CAZQ56r8GTPnaAD81Xp1tep0+QFBIEBdaPPZ8ME06KOhGqDPnSd3shY2wc/yyK8YlAp14cbq/T/Syn2LqNSDT1LBnKUpXZoMkfcQFrhCgRu3EujwuT9p54n1VKVYHapStLYr/IaTkVEAQB1APTKZh12hQMoVAFBPuYZ2XQFA3ZlAXa3iNsrPBVPXU6my+fSqbQHURcX5pjUHKXbxdvpgbCN9ulGlt1qhrvZulyvW1Qp1M3aarVAv9Vg+rX0Nt4s5dzpOb3ljVEVv1/erGbsB1AHUzeQJxrhTAQB1z3Hnau2WrdvT2/176y1bPI3mCvXLl+Np3boNGigWleYpBepqWxWjHuqhaPnCQJ0vUU0vqudlf/xp+SKq40Xf9CpPP6UB+n37DwCoGySVxwp1Mfbs5RO04VAs7Tq1ie7NlJOyZcpJXMieNs3drwbiggLBUuDmreuUioguXfubLl49RzG5y9OTharTA1keDNYWWAcKGCoAoA6gjrcGFLCrAgDqdo1cyu0GUHcmUOfM4GptvuS2L/Jropp75KzWersWbvHCF7d54ftyBTvf699uRpIWMUawWu3f7g2o815qmxk1q80AdW7fcvlSAo2Z20Zr4aLaYKRFyt891lwBQB1A3ZqZCausoACAuvcocGuS7j370ppVPyXpo84Q++jR4/oBn54O2EwJUPd0IKqZQ0mN+r+rfd7Zc95j8JDhNHXKl9pBpeo81U/ZH662f715O/pm+sRk2nBVu3ioIFq+8IGt4kDXGdMnafeNHhBY4X0RbBuCWqEuG3fz9g06duEA/R1/ms5fOUOZ0mUJtu1Yz+UKXL1xme7PHE05onJRvvuKUNrU6VyuCNwPlwIA6gDq4co17AMFgq0AgHqwFbXPegDqzgXqAlb/MHeznpByqxSuUD978hJNHhGr3xeHh3LvcvlAUB7A97Jky0j/+22fBtX5QFC13QuPk1u6iENNuVXM6Nlt6MthP2kHino6eFQYIlrLyHvw/tzKpVvjyZRw7aZ2+GmjdpW1Q0n5Er3gGfz3bPa19prRQaXyuxMtX+zzu8ofS3evGUZpHpvlz5Swjd2w4yht2HGEalYsQLWeLBC2fbERFGAFANR954GAwFevXtMHf/zRu/ohoAydZ8ycS/ny5dXBO8NmuVc6j48pUZxerd9UWyNTpowU+8sSvT/5qtVrtdebNW1Io0YO13qWi9eMLJT3EpD7iy++1OwQl1FPdmGrGCOvo/opqsgZtIsHBuraZrVR56n6yHv5joj9RoQMqNtPClgMBaAAFDCnAIA6gLq5TMEoKGA9BQDUrReTcFkEoO5soO4tj4xavoQr77BP6BRAhToq1EOXXVjZ7goAqFsvgkbV5bKVamW4px7q1vPMvRYBqLs39vAcCkCBABUAUAdQV1PH00Fo6qFu6qFs6oFu3lJS3kNUFs6bvI64p62ozFOrDOX1xF5yRR/fl6v6xHjVn2dqlqLCJXJRy+7VtHYBRtWMRUrmptY9ntW/gs+VhFxZyJdcCSn2l6sWeYx4XR7rTQ/VBlVrdZ9d245rlYxi/avx1/WKS0968v7cPkA+qE89IM+oapPnWbUaEkA9wF/8DpgGoA6gHlMmrwMyGS4IBQDUAdTxboACnhQAULdebvgC6up9AHXrxVC1CEDd+jGChVAAClhMAQB1AHWjlFT7uDLQPbT3jN7Tlu9/2H2+3veV11APdPOV6nJ/WQa9h/ed0b4Gv3jOJuoz5BV9utzHVrVjz/YTlCM6iwa+BTDm/xW9d3mPrg0n07ujGugH2Mn9d3lsjyZTqFmnqlrvXQHDxQFxvO7RQ39rr+cvlEO/Lx94x9WSfLE+bLfozcuvsT9moA8D9d3bjlO5pwpra/Ea3Ft38FdNdd/UqkyjQ/bmT1lPHfu/oIFzVU+jQ/Tk/rxyPOT4q/2IfcU1nPcB1MOptrX2AlB3J1AXrVg4G9UHmdbKUFjjrwIA6gDq/uYMxrtHAQB1+8ZabZvCnhi1ebGvh86xHEDdObGEJ1AACoRJAQB1AHWjVPMF1FWYy2swFJ466le98ttXCsuV40aV5WK+N6CuVsnzHLlS3hcMVgG9kc1GFftqP99SZfPRnIlrqHqdR7Q+vXUaldceDPD/mgHqvK8MioxgkVpdrlax+9JTnS98lavcBZAHUE+eCVbubevrvebE+wDq7gTqTsxl+HRXAQB1AHW8F6CAJwUA1JEbUCD0CgCoh15j7AAFoIDDFABQB1CPJFCXK6rXxe6hkbNaa21Y5MsTUDeq4lYBeUqBOj8kGNhxNrXtVUMH42qlt6gcF4fQNWhVSauQN3ro4OnXh1wpLh5ODO27UHs4IKrv/a1QV/X0pYVsm/pAxaq/9lChbtXIhN4uAHUA9dBnGXYIpwIA6gDq4cw37GUvBQDU7RUvWGtPBQDU7Rk3WA0FoEAEFQBQB1APBKgbAVcz1d7yXnKLEX5dbhkjoHWXATVJBsvyHirYFhXaAmjzmkataeTXeIzaEkZuE8OQnHuO9x1aL0m/9dz5stMHYxtp7ng6IM8foK6OZfg9/+t1NG1Z14CAuqon/2z0AMLTrx4A9eTKoEI9gn+oDLYGUAdQt1ZGwpqUKgCgDqCe0hzCfOcqAKDu3NjCM+soAKBunVjAEigABWyiAIA6gLqaqnIbFW5twm1M+ABMDT4PrKX3J1dblJg9gFPAXXEApnqw5sXzV+idz+rTx70WaAeBigMx5QNIhR1yGxNugdK0QxWaPCI2iZ1qWxi1767a0sXTgaBCpzY9q9PMCauoRt1HqGCxaP2QT9EGRl5PXcvTrwWjg1MvX7pGJ45e0KD6D3M36/uwHtzDnV8T64vq+NPHLyY7qJT1nLS4k1Zhb9QiR46b0X2rHkjKWqJC3SZ/aEJgJoAxz92kAAAgAElEQVQ6gHoI0gpLRlABAHUA9QimH7a2uAIA6hYPEMxzhAIA6o4II5yAAlAgnAoAqAOohzPfsBcUCKYCAOrBVNNeawGoA6jbK2NhrS8FANQB1H3lCO67VwEAdffGHp6HTwEA9fBpjZ2gABRwiAIA6gDqDklluOFCBQDUXRj0/3MZQB1A3b3Z791z+bwMtTWalTUDUAdQt3J+wrbIKgCgHln9sbs7FABQd0ec4SUUgAJBVABAHUA9iOmEpaBAWBUAUA+r3JbaDEAdQN1SCWkhYwJpO2YF8wHUAdStkIewwZoKBALUR42fQ3v/+odGfj7Mmk7BKihgMQV6vNmHihfITt073j0nzNf199G1dO7oWspZtAGlSkxMTPQ1AfehABSAAk5TAEAdQN1pOQ1/3KMAgLp7Yq16CqAOoO7e7Hem5wDqAOrOzGx4FQwFAgHqq9dtpR79R9P6db8FwwSsAQUcr0DFSs/QyCHd6OlKZU35CqBuSiYMggJQwMkKAKgDqDs5v+GbsxUAUHd2fL15B6BufaCuHrYs4ikOcBY/y4dL82vyfT78+pdF22nIxGY0tN9C4oOX+ZIPyOaf1QOV1fs8Rj1IW+zVd2g96tFkCm1edyhZyol1xKHY4lDrXduOa4d1q4dxqwdliwOhxcJGB1AXLpGLWnavRlfjr5M4rFs1RBwO7e0QbfVA8Q/G3q0wE36rulvttweAOoC61XIS9lhHgUCAOlsf8/hrNGLEp/RstarWcQaWQAELKrDi15XUs+dbtPv3eaatA1A3LRUGQgEo4FQFANQB1J2a2/DL+QoAqDs/xp48BFC3PlDn2DEAHjPoR2JonSlzei2c44cspwatK1KO6KwaCF88ZxP1GfKKHmqG0ny17FZN+1/+eeKnP5MMpxkSV6/zCFV5oaS2xofd59OYuW20NQVELlgsWl9D3Uf++eqV6zR11K861J4/ZT117P8CMUQ/tPeMvsaCqeupVNl8FFMmr7bHsP7fUZ1G5fWf2c7D+86QANnse9eGk+ndUQ20MerPwrd1sXto5KzWGlAXe7N9O7ceo/otK2r+Fyoerfmq7slrvv3GTBr8VVPNd/5ZrCHWnzdlHbXu8ay2lpUvAHUAdSvnJ2yLrAKBAvXps5fQqAkLaNXKnylt2rSRdQK7QwGLKnDz5k2qUvU56t6hPjVvXNu0lQDqpqXCQCgABZyqAIA6gLpTcxt+OV8BAHXnx9iThwDq9gHqatW1XD2uVqeLeMuV3zJQFvdlcKxCZh4jQ3IG+cEA6qqtGTKm1SG/0YMDtsMTGDfKa9kno3klH81rqoJdAHW2l2F9+z7P0+H9ZwHUbfDrcveaYZTmsVmWtHTDjqO0YccRqlmxANV6soAlbYRRzlUgUKDOinTv+xnt2neSJn41jvLkyeVckeAZFAhAgZMnT1O7NzpRyWJ5aNTQXn6tAKDul1wYDAWggBMVAFAHUHdiXsMndygAoO6OOBt5CaBuH6CuVqhzdbmoHjeC5Wq81cpwvi8D7LEfLU1SKW4E1Pk1b61ljEC9LztkkB8MoC7vJwN12TZVS9VGAeVLPZZPa5EzbVlXOnc6Tq92t/JvDFSoo0LdyvkJ2yKrQEqAOlv+wZCv6POxs6h7985Ut04tiokpjor1yIYUu0dQAa5I3717Ly1a/CONGvUFvdmlCb3X/w2/LQJQ91syTIACUMBpCgCoA6g7Lafhj3sUAFB3T6xVTwHU7QvUZVistiwxymhRac1tUUTbGG7Hwpdo+SLao4j5arsW3rNXi2n02bQWWvsVo1YzAtTLLVNke3y1fDEC/zJ0N2pNY/Qa72kE1MVDAf5f0Q7HCKhzC5jLlxL0Fjie1rLabw8AdQB1q+Uk7LGOAikF6uzJn7sO0sRp39FPKzbQgYNH6datW9ZxEJZAgTAqkCZNGipSOD89/+wT1K7FK/RwycIB7Q6gHpBsmAQFoICTFABQB1B3Uj7DF3cpAKDurnjL3gKoWx+oezqUVBzsKfqdqweKcpzlli8Mqs+evESTR8TqKaAeBqoeOCrfN4LpbeuMo4RrN/UDUI1s9dSahg8IjV28nX6Yu5nUti/e2tsIUC725p/NaCEOJBXOGx2uymNy5spKvDZfot+8OEyVX8OhpNb/fYmWL9aPESyMjALBAOqRsRy7QgHnKgCg7tzYwjMoAAVMKgCgDqBuMlUwDApYTgEAdcuFJGwGAahbH6gHKxmMKr+DtTbWsY4CqFBHhbp1shGWWE0BAHWrRQT2QAEiAHVkARSAAq5XwPVA/eQcykrHKHeR58KaC9/MX0H7Luyhei1jwrqvlTfzdDidXFWnVubJlXuiypF95Oq8h4rkpB5NptDmdYeIKw2fqFpUq96TqxJ5rFhT7KNWS6oVhMJOUQE5b/I64r62Yr5cESjr7WkdHiNXOfLPRlqoY6wcy3DZBqAeLqWttw+AOoC69bISFqVEAQB1APWU5A/mOlsBAHVnxxfe2VMBAHV7xg1WQwEoEEQFXA/Uzy6lbHf2UK5C1YKoqu+lANSNNRo/ZDk1aF2RuBXA1SvXaWjfhRoMF60BGFZzz1y++P7AjrOpba8aWk9cvuS+uvyzOKCtY/8XtPvqzwyu501ZR617PEv1W1Y03JMB+6TPfqFB4xvr/Xu92SnbICorGe7LvvC+h/edoQ/GNtLt6tpwMr07qoHui3pYn1364PrO/uCNCBdQT0xMpL3rPqfUZb8JnvFYKUUKAKi7A6jLD1HVh5IpSiBMtpwCAOoA6pZLShhkGQUA1C0TChgCBXQFANSRDFAACrheAdcD9b9XUNT1zfRgUVSoW+HN4Auoq5XbatW2P0BdHHTXvs/zdHj/WQ2oG/XyZV3UfdRKeRn0+ALqvB5XtPcdWk8H9PyaCsxVXwGTkmdouID67VvXaf+miZT6kUlWeJvABiICUHcHUEeyu0cBAHUAdfdkOzz1VwEAdX8Vw3goEHoFANRDrzF2gAJQwOIKuB2oJ17cSBkuLqf8JeuENVKoUDeW21flNx8EJ6q6eYVh/b+jOo3K+12hXuqxfDS030KatqwrnTsdRzu3HtOB+uI5m6jPkFe85oMv8C8mG/X+5Sp5s0C9UPFovSKfgfuH3efTmLlt9Ir9sCatBTcLF1C/kXCR/vpzIaUqOcqCKrjTJAB1AHV3Zr5zvQZQB1B3bnbDs5QqAKCeUgUxHwoEXwEA9eBrihWhABSwmQKuB+rxeynNqSlUqEzjsEYOQN1/oK62QOFK8P7tZmj90v1p+fL2GzPp8qUEHUyrleFcfV69ziM6yDayNCVAndczAu3qwwHVX54n7xvWhLXoZuEC6lfjjtOJwxuJin5oUSXcZ5bbgfrXs36mI9cOUN1mJdwXfHjsSAUWzdhDD2UsQq2ahPcbg1YSc/eaYZTmsVlWMkm3ZcOOo7RhxxGqWbEA1XqygCVthFHOVQBA3bmxhWf2VQBA3b6xg+VQAAoESQG3A3W6cZ4S975NxZ7oGCRFzS3z38VraePBLdSw48PmJrhglGijwu1VRs9uQ18O+0k7UFS0OskUlV4/ZJTl4ENBs2TLSP/7bZ8G1Tes3K9VfhtdvMaAz+vTWy2mabcFhJcPEBWHinJvdnGYqVhLbvniy07u9+6rXQtXqbd4cQydPn5RN5d7xbfsdreXv6cDWuUxLkgJny4unrmX8qYvSG2a3u2RH6rr0tmddPb8eaKHuoVqC6zrpwJuB+rLYjfRkvWrqVXvR/1UDsOhgDUV+Hr4Nqpd8Wl6sXp5axoYBqsA1MMgMrawpQIA6rYMG4x2uAIA6g4PMNyDAlDAtwKuB+pEdPuPVlSsQke6J3U634IFacSmbftp1LQF1POTJ4O0IpbxpgAqu52ZHxMHb6H/VK9ONaqEFiqeObKW4m5HE+Wq70whbejV7a2vU/FKPShVqtQ2tD7lJp8++w817TiUhs8K7cOklFuKFaCAOQV6N1lOM8f3pVwPZDc3wWGjEhNv0951Iy17+DUq1B2WcDZzB0DdZgGDua5QAEDdFWGGk1AACnhTAECdKHHfAMpbqCJlyvpgWJOlWr1+9Paop+n+6Exh3RebQQEnKJBw9Ra91XQZLZ07iLJlCe176MiuRXQ92wuUKvsTTpDOET7c3t6WipZvS6nTZHCEP4E40WfQJMpZnKj6y4UDmY45UMAyCsR+f5DO7SUaNrCtZWwKtyG3byXQ/k2TLHv4NYB6uDMC+8kKAKgjH6CA9RQAULdeTGARFIACYVYAQJ2Ijk2i+7PcQ/fleSys6o+a+D2dTjhODd4oGdZ9sRkUcIICP8zaS/RPFnr3zaYhd2ffxi+Jir5PqdJHh3wvbGBOgTs7u1LB0v+hdBnuNTfBgaMOHD5FTTsMo97DKlOhEvc50EO45AYFDu25QMP7rKGZE/pQkYK53eCyoY98+PXhHf+le0qNsaQGAOqWDItrjAJQd02o4aiNFABQt1GwYCoUgAKhUQBAnSjxwmrKcHkV5Y+pHRqRPax65UoCvfbGYPpPuxL0aEX3fogMq+jYzBEK7N3+N034+Hea82U/yh0dWpB4M+ESHdo+j+55+AtHaOcUJxL3vUP5Cj9FGbPkcYpLAfnBvdSHj1tAzXs8SqUr4IFPQCJiUsQU2LHxDE0fuY16d6rv6t7pHIBrl0/SsYNrKVWxjyMWD28bA6hbMiyuMQpA3TWhhqM2UgBA3UbBgqlQAAqERgEAdaLEG+coce87VPyJTqER2cuqG7fspa79J9Ab/cpT2UruBkNhFx8b2lKBXVvP0uShW2jgm03o2afLhNyHi2d20LkL/+BA0pAr7ecGhz+j6Oi8lDVHcT8nOm/4mg07Naiev2hWKl81NxUskZ2isobvTBDnKQqPQqlAfNwNOrznH9q08hQd3R+nwfTKT5QK5Za2WDvu77105sxxooK9LGkvgLolw+IaowDUXRNqOGojBQDUbRQsmAoFoEBoFABQv6tr4p4+lK/oMxGpdvx96z4aNGIWxTx2Pz1TpwBF540KTbCxKhSwsQLnz16llT/8RRtWnKABPRtT1Uqlw+LN0d1L6FpUZbrn/qph2Q+bmFMg8cQMuj/jFbo/L/raC8XmL1pDK9ZupX0HTlJ8fII5ITEKCoRZgaioDFSsSB569qmy1KBu5TDvbt3tzh/fQOevZaZUDzazpJEA6pYMi2uMAlB3TajhqI0UAFC3UbBgKhSAAqFRAED9/3Q9OZuypLlAuQo8FRqhfayacP0GfT3rZ/pu2TrKfn9Gyp0/C6XLcE9EbMGmUMBKCty8cYdOH79Cp4/HUZ0XnqBWjZ6je7OF76HTnnUjKHWp0URps1lJFtfbcufvFRR1/Xd6sOgLrtcCAkABKGB/BU7sX07x6R+ne3I8a0lnANQtGRbXGAWg7ppQw1EbKQCgbqNgwVQoAAVCowCA+l1dE68epFR/jaKi5VuHRmg/Vv1z9xE6euIsJSTc8GMWhkIBZyqQLl1aypcnB5V5uFDYHYz7ew+dOXWIqPDbYd8bG3pXIPHKPkp9YhIVfrQJpIICUAAK2F6Bg9tm0e0H21KqzMUs6QuAuiXD4hqjANRdE2o4aiMFANRtFCyYCgWgQGgUAFD/V9fEvf3owYIVKfO9D4VGbKwKBaCArRT4a+ciupG1KqVCuxfrxe3Odbr1R1uKecqa/YatJxgsggJQwMoK7F77GaUpM4nonvSWNBNA3ZJhcY1RAOquCTUctZECAOo2ChZMhQJQIDQKAKhLQP3cUsp4bRvlK1EzNGJjVSgABWyjwI2Ef+jQtpmUuvSXRKlS28ZuNxmauKcf5StaJSJnX7hJZ/gKBaBAaBW4dvkkHdu/ilKV+CS0G6VgdQD1FIiHqSlWAEA9xRJiASgQdAUA1IMuKRaEAlDAbgoAqEsRu5NAt3d0pMJlW1LaDOiXbLdchr1QIJgKnDq0mq7cyU6Jeax5QFwwfbXrWonHp9L9ma7jYFK7BhB2QwEooCmgHUh6NT2lytvSsooAqFs2NK4wDEDdFWGGkzZTAEDdZgGDuVAACgRfAQD1pJqmOjmDMqU6T3kKVw2+2FgRCkABWyhw+1YC7dvwBaUu9TmlSpfTFja70cjEi5so3YVFVODhV93oPnyGAlDAIQr89ee3dOO+upTq3vKW9QhA3bKhcYVhAOquCDOctJkCAOo2CxjMhQJQIPgKAKgrmt78h2792ZWKlH+D0qbPGnzBsSIUgAKWV+DU4TV05WYGSszb1vK2utpA7qO+rRUVr9iT7kmd1tVSwHkoAAXsqcCd2zdp7/oRlObRry3bP52VBVC3Z345xWoAdadEEn44SQEAdSdFE75AASgQkAIA6gaynZpNGe+coLxFawSkKSZBAShgXwVuJlyiA5snUppSI4nS5bCvIy6xPPHQMMoVnZey5izpEo/hJhSAAk5SIO7cLjp95jilKtTH0m4BqFs6PI43DkDd8SGGgzZUAEDdhkGDyVAACgRXAQB1Az3v3KA7u3pQvuI1KVO2fMEVHKtBAShgaQWO7l1GN9IWosRcr1naThh3V4E751dSxvhVlD+mDiSBAlAACthOgaO7F9O1qCp0z/3WbjUIoG671HKUwQDqjgonnHGIAgDqDgkk3IACUCBwBQDUPWh34Te65/wyKlymUeDiYiYUgAK2UuDy+X106q8NlCrmM1vZ7Wpj71yn23+0pSIVOlCatJldLQWchwJQwF4K3Lp5hQ5snECpy0yydLsXVhVA3V655TRrL/z1I53ZPY2y5y5LuQo/5zT34A8UsKUCpw/+TP+c2krRMS0oVWJiYqItvYDRUAAKQIEUKACg7lm8VIc/pSxZslB0/idSoDCmQgEoYAcFuI/tgS1TifK2pVTZytrBZNj4fwokHp1A90elovvz4nc1kgIKQAH7KHD++AY6H59IqfJ3sLzRAOqWD5GjDbx6ficd2fghpc+ckwqVbeVoX+EcFLCLAoe2fk3Xr5yjhyq8C6Bul6DBTigABYKrAIC6Fz1v/E139vSnvCVeosz3PhRc4bEaFIACllLg2N7llHBPNNGDLS1lF4zxrUDilX2U6shYKlq+te/BGAEFoAAUsIgC+zdNocSHutD/a+9OoCQry7uBPz1rz/RszD4wrMO+4yDoZxQ0BlFATNTELYqCC+ASNUYFNUbFJQbjCsSAIMHtAxMVUdwIaJRdkH0flhlmYAYYhtm3/s7tnOqvpqjqququ5S6/PidHpvve932e3/NCzvn3nVs9fXumpKLaZQjUUz+i3Bd433+fGpvWr4gd9j4+pszcK/f9apBAmgVWrbg7ltz14xjbOzN2f/E3BOppHpbaCBBon4BAfWjb/qf+EPHod2PBIW+M0WMmtG8QViZAoGsCK5bcFE8tfyBiz093rQYbj0yg/75Pxdx5u/tw0pExupsAgQ4JDHwY6dL7omf3T3Rox5FtI1AfmZ+7Ry5Qeu3LmHF9sfMBr4txE2aMfFErECDQtMDGdU/EQ7d+PzZvXDPwupfpu7xCoN60ohsIEMiFgEC9gTEu/V6MXXd37LL/qxq42CUECGRJYPWT98fie34eo/b8VPT0bp+l0tVaJtC/8oYY/fj/jQUHv4ELAQIEUi9w/83fjS2z/zp6ph2a+lqTAgXqmRhT7otc/McvxjOP3RBJqD5nt5d6Uj33E9dg2gSSJ9Mfe+DXA2H65DmHxvznfGigRO9QT9uk1EOAQEcEBOqNMfc89NXoHbMx5u/x0sZucBUBAqkXWL96WTx4y/dj1K7v89701E+rfoH99/5jzN1+L0+p16dyBQECXRQYeDr90bujZ49/6mIVzW0tUG/Oy9XtEejv3xpLbjpzIFRPvpJ3qk+cMj/GjJ3Yng2tSoDAgMDmTWtj7arFA+9MT76SMH2HQz4YPT2jBv4sUHdQCBAopIBAvYmx339G9PVNie13e2ETN7mUAIE0CmxY+0Q8dNsl0bP9X0dMf3EaS1RTkwL9T98Uo5ZeGLs/5y1N3ulyAgQIdE7gvj9+O7bOe3OmfpErUO/c+bBTfYHk9S9PLrps4J3qvggQ6JxA8s706bseM/Cal/IvgXrnZmAnAgRSJCBQb2IYWzdEPPD56Js0XajeBJtLCaRNYMPaFfHQ7f8VPXOOi5h5dNrKU89IBBadGdOnTooZ8w8fySruJUCAQFsEnlh8bTz59OqIXT/YlvXbtahAvV2y1h2JwNonbo/1zzwUWzevHcky7iVAoI7AqDETo3fyzjFxxn5VrxSoO0IECBRSQKDe5NiTUH3RF2NC74SYv8efN3mzywkQ6LZA8tcVH7nzJzFq3msiZh7V7XLs32KB/vWLY8udH40FC0+Mcb3TWry65QgQIDB8gY3rV8b9N54Xo/f5XPT0zh/+Ql24U6DeBXRbEiBAICMCAvWMDEqZBAi0VkCgPjzPnge/HGP6V8VOex8do0aPG94i7iJAoKMCTy+/Kx69+ycxepdTo2f6Czq6t806J7B12Y9iwoZbY6d9juvcpnYiQIBAHYGH77w01o0/IEbNzd6H3AvUHW8CBAgQqCUgUHc2CBAopIBAffhj73n0ouh/+vrYYY+jYuKUHYa/kDsJEGi7wLIHr47kg+Bi51OiZ9I+bd/PBt0VSD6gdNbsXWK7eYd0txC7EyBAICKeWnpTLH/8wUx9EGn54ATqjjEBAgQICNSdAQIECJQJCNRHeBye/G1sefhbMWOnF8as+QtHuJjbCRBotcDGdU/GkvuujM2jJkXMf2fE2Kmt3sJ6KRToX/fQwKtfdj34zdE7aW4KK1QSAQJFEVi/elksuvnC/33Vy4SdM9m2QD2TY1M0AQIEOiLgCfWOMNuEAIG0CQjURz6R/vVLo2fJ+TEm1sW8Xf8seifNGfmiViBAYMQCK5b8MZYv+k2Mmf83EbNfOeL1LJAtga0rrogxT1wWux38hujpGZ2t4lVLgEAuBPr7t8QDN383Ns84JkbNfElmexKoZ3Z0CidAgEDbBQTqbSe2AQECaRQQqLdwKisujy1LLo6pcw6K2TsdFqPH9LZwcUsRINCowOqnHojHHro2to7ZLvrnvSF6JuzU6K2uy5lA/+ILYsLWJbHj3sfkrDPtECCQBYFH7ros1o3aIXrmn5CFcmvWKFDP9PgUT4AAgbYKCNTbymtxAgTSKiBQb/FkNq+KnmUXx+YVv4vtdnhezNrhkBg1ZnyLN7EcAQLVBNasfCiWL7kpNq5fHTH3L6NnOx886qRE9D/wzzG1b1zM2fVIHAQIEOiYwGOLroyn12yMnt3+oWN7tmsjgXq7ZK1LgACB7AsI1LM/Qx0QIDAMAYH6MNAauKV//ZLoWf7T2Lzif2LK3IUxY+6+0ds3u4E7XUKAQLMCTz9+Rzyx7LbYvGlD9Mx+ecSMlza7hOvzLLB1Q/Tf96mYPmN+zNzx+XnuVG8ECKREYMUjV8eTTyyOnt0/ETEq+w9WCNRTcrCUQYAAgRQKCNRTOBQlESDQfgGBepuNNz4R8cRvYuuTv4ux4/pi6sw9YsqMBTG2d1qbN7Y8gXwLrFn5YKxccX+sXnFHjJq0e/RP//PomXZYvpvW3fAFNj0V/fedETPm7BEz5h8+/HXcSYAAgToCTyy+Np547N7o2f30iLHb5cJLoJ6LMWqCAAECbREQqLeF1aIECKRdQKDeuQn1r7o5ep6+JrauvDlGj50YfdN2ir4pc2PCpHkxtndq5wqxE4GMCfRv3RLr1zwWa59ZGqtXPhrrnn4gRk+YHzH10Oif9rzoGe+DgDM20u6Uu3F59N//hZg+e4En1bszAbsSyL3AwJPpj98fPQs+HDFuVm76FajnZpQaIUCAQMsFBOotJ7UgAQJZEBCod2dK/Wvui1h9R/SsvTu2rnko+resjbETZsbY8VNj3PiJMWZsb4waPS56ekZ3p0C7EuiKQH9s3boptmzeGJs2rotNG56JTeufis0bVsboifOjZ+KC6O/bJ3om75ubp/66wlzkTZMn1Rf9S0ydOss71Yt8DvROoA0CA+9Mf3p59Oz697n7/1EC9TYcGEsSIEAgJwIC9ZwMUhsECDQnIFBvzqttV29+Jvo3LIvYuCL6N62Mni2rIrasj+jf1LYtLUwgVQKjJ/7vmR81LmJ0X/SPmRo9Y6dHjJ8VPb3bR0RPqspVTIYFkneqP/iVmDBmU8zf62i/uMzwKJVOIA0C/f1bYvHdl8e6zWOjZ5f35eKd6ZWuAvU0nDQ1ECBAIJ0CAvV0zkVVBAi0WUCg3mZgyxMgQIBAKgX6F18Qo9fcGjvs8RfRO2luKmtUFAEC6RZYv3pZLLn3V7Gl74DomX9CuosdQXUC9RHguZUAAQI5FxCo53zA2iNAoLqAQN3JIECAAIGiCmxdcUVsffjcmLvgL2K7eYcUlUHfBAgMQ+CppTfFsvt/FaN2OilGzXzJMFbIzi0C9ezMSqUECBDotIBAvdPi9iNAIBUCAvVUjEERBAgQINAlgf51D0Us/lb0jhsTc3d9YYzrndalSmxLgEAWBDauXxnLFv0u1m/cHDH/bdEzYecslD2iGgXqI+JzMwECBHItIFDP9Xg1R4BALQGBurNBgAABAgQiti77UWxd+sOYvfOfxYz5hyMhQIDAswSeWHxtPP7Q/8Soea+OUXNfVRghgXphRq1RAgQINC0gUG+azA0ECORBQKCehynqgQABAgRaIdC/fnH0LP1B9GxYHLN3fG5MmbVvK5a1BgECGRdYtfyOePyR66N//Pzon/c30dM7P+MdNVe+QL05L1cTIECgSAIC9SJNW68ECAwKCNQdBgIECBAgsK1A/9M3RTz+oxjdvy5m7XCwYN0BIVBQgSRIX77k5tjSMyFi9quiZ2oxP2tBoF7QfwG0TYAAgQYEBOoNILmEAIH8CQjU8zdTHREgQIBAawT6V94QseJn0bNxRUyfu19MnbN/jBnb15rFrUKAQCoFNm9aE08/dls8uez26B83M2LmK6Jn2qGprLVTRQnUO9W569kAACAASURBVCVtHwIECGRPQKCevZmpmACBFggI1FuAaAkCBAgQyLVA/5p7Ip64IrY+8fuYOH3PmDZzQUyavkeMGj02131rjkBRBLZu2RSrn7w3Vq64P9Y+eU+MmvGCiBkviZ6+PYtCMGSfAnXHgAABAgRqCQjUnQ0CBAopIFAv5Ng1TYAAAQLDEdi6IbY+dU30PH1tbFl5c0yYtntMnrZDTJy6Y0yYvP1wVnQPAQJdElj3zKOx9ulH4pmVS2Ldyvti9LSDo3/q4TFqu+dFjBrfparSua1APZ1zURUBAgTSICBQT8MU1ECAQMcFBOodJ7chAQIECORBYOuG6F91a8Tq2yJW3xVb1i2JcX3zordvRvROmBZje6fF2PGTY/TYiTF6TO/A0+w9PaPz0LkeCKReoL9/SyRPnW/ZvD62bFobmzY8E5vWr4z161bG+jVPxMY1S2P0hB0iJu0dMWn/6JlygBB9iKkK1FN/5BVIgACBrgkI1LtGb2MCBLopIFDvpr69CRAgQCA3AknAvu6h6F+3OHo2PBo9Gx+L/k1PRv+mVdG/ZV3Elg2RhHy+siXwje/cHqe+cb9sFa3a//3l1ejx0TN6QvSMnRI9Y6dH/7g50T9+++iZMD96JuwsQG/inAjUm8ByKQECBAomIFAv2MC1S4DA/woI1J0EAgQIECBAgEB1gT3njom7l26Knp4eRAQKKyBQL+zoNU6AAIG6AgL1ukQuIEAgjwIC9TxOVU8ECBAgQIBAKwT2mjc27np0o0C9FZjWyKyAQD2zo1M4AQIE2i4gUG87sQ0IEEijgEA9jVNREwECBAgQIJAGgSRQv3PJhhg1alQaylEDga4ICNS7wm5TAgQIZEJAoJ6JMSmSAIFWCwjUWy1qPQIECBAgQCAvAntvPy7uWLxeoJ6XgepjWAIC9WGxuYkAAQKFEBCoF2LMmiRAoFJAoO5MECBAgAABAgSqCySB+u2PrIvRo0cjIlBYAYF6YUevcQIECNQVEKjXJXIBAQJ5FBCo53GqeiJAgAABAgRaIbDPDuPjtofXCtRbgWmNzAoI1DM7OoUTIECg7QIC9bYT24AAgTQKCNTTOBU1ESBAgAABAmkQGAjUH1oTo8eMSUM5aiDQFQGBelfYbUqAAIFMCAjUMzEmRRIg0GoBgXqrRa1HgAABAgQI5EVgn/m9ceuDq2OMQD0vI9XHMAQE6sNAcwsBAgQKIiBQL8igtUmAwLYCAnUnggABAgQIECBQXWDf+RPilkWrYszYsYgIFFZAoF7Y0WucAAECdQUE6nWJXECAQB4FBOp5nKqeCBAgQIAAgVYI7LvjhPjTA0/H2LHjWrGcNQhkUkCgnsmxKZoAAQIdERCod4TZJgQIpE1AoJ62iaiHAAECBAgQSIvAfjtOjJvvXxljxwnU0zITdXReQKDeeXM7EiBAICsCAvWsTEqdBAi0VECg3lJOixEgQIAAAQI5Ethvp4lx031Pxbhx43PUlVYINCcgUG/Oy9UECBAokoBAvUjT1isBAoMCAnWHgQABAgQIECBQXWD/nfrij/c+GePGC9SdkeIKCNSLO3udEyBAoJ6AQL2ekJ8TIJBLAYF6LseqKQIECBAgQKAFAvvv3Bc33vNEjB/f24LVLEEgmwIC9WzOTdUECBDohIBAvRPK9iBAIHUCAvXUjURBBAgQIECAQEoEDth5Utxw94oY3ytQT8lIlNEFAYF6F9BtSYAAgYwICNQzMihlEiDQWgGBems9rUaAAAECBAjkR+CAXSbF9Xctj97eCflpSicEmhQQqDcJ5nICBAgUSECgXqBha5UAgf8vIFB3GggQIECAAAEC1QUO3GVyXHfn49E7QaDujBRXQKBe3NnrnAABAvUEBOr1hPycAIFcCgjUczlWTREgQIAAAQItEDhw18lx3R2PRe+EiS1YzRIEsikgUM/m3FRNgACBTggI1DuhbA8CBFInIFBP3UgURIAAAQIECKRE4KBdp8Q1dyyLCQL1lExEGd0QEKh3Q92eBAgQyIaAQD0bc1IlAQItFhCotxjUcgQIECBAgEBuBA7abUpcc9vSmDCxLzc9aYRAswIC9WbFXE+AAIHiCAjUizNrnRIgUCYgUHccCBAgQIAAAQLVBQ7abWpcfdujMVGg7ogUWECgXuDha50AAQJ1BATqjggBAoUUEKgXcuyaJkCAAAECBBoQOHjB1PjDLUtiYt+kBq52CYF8CgjU8zlXXREgQKAVAgL1VihagwCBzAkI1DM3MgUTIECAAAECHRI4eMG0+P0ti6NPoN4hcdukUUCgnsapqIkAAQLpEBCop2MOqiBAoMMCAvUOg9uOAAECBAgQyIzAIbtvF/9z88PRN2lyZmpWKIFWCwjUWy1qPQIECORHQKCen1nqhACBJgQE6k1guZQAAQIECBAolEASqP/u5odjkkC9UHPX7LYCAnUnggABAgRqCQjUnQ0CBAopIFAv5Ng1TYAAAQIECDQg8Jzdp8dvb3owJk2e0sDVLiGQTwGBej7nqisCBAi0QkCg3gpFaxAgkDkBgXrmRqZgAgQIECBAoEMCz9ljelz1x0UxefLUDu1oGwLpExCop28mKiJAgEBaBATqaZmEOggQ6KiAQL2j3DYjQIAAAQIEMiSwcI8ZceWND8TkKQL1DI1NqS0WEKi3GNRyBAgQyJGAQD1Hw9QKAQKNCwjUG7dyJQECBAgQIFAsgYV7zogrb7g/Jk+ZVqzGdUugTECg7jgQIECAQC0BgbqzQYBAIQUE6oUcu6YJECBAgACBBgQO3XNmXHH9fTFlqkC9AS6X5FRAoJ7TwWqLAAECLRAQqLcA0RIECGRPQKCevZmpmAABAgQIEOiMwKF7zYwrrrs3pkzdrjMb2oVACgUE6ikcipIIECCQEgGBekoGoQwCBDorIFDvrLfdCBAgQIAAgewIHLrXrPjNtffE1GkC9exMTaWtFhCot1rUegQIEMiPgEA9P7PUCQECTQgI1JvAcikBAgQIECBQKIHn7j0rfn3N3TF12vRC9a1ZAuUCAnXngQABAgRqCQjUnQ0CBAopIFAv5Ng1TYAAAQIECDQg8Ny9Z8evrr4rpm0nUG+AyyU5FRCo53Sw2iJAgEALBATqLUC0BAEC2RMQqGdvZiomQIAAAQIEOiNw2D6z45d/uDOmbTejMxvahUAKBQTqKRyKkggQIJASAYF6SgahDAIEOisgUO+st90IECBAgACB7Agcts+c+MXv74jtpgvUszM1lbZaQKDealHrESBAID8CAvX8zFInBAg0ISBQbwLLpQQIECBAgEChBA7fd05c/j+3x3bTZxaqb80SKBcQqDsPBAgQIFBLQKDubBAgUEgBgXohx65pAgQIDCnw9jceF7fcdD0lAoUXmD1nXnz7kl/F9BkC9cIfhgIDCNQLPHytEyBAoI6AQN0RIUCgkAIC9UKOXdMECBAYUmDPuWPi2juWUSJAIMLT6U5B4QUE6oU/AgAIECBQU0Cg7nAQIFBIAYF6IceuaQIECNQN1O9ZtpkSAQIECBAIgbpDQIAAAQK1BATqzgYBAoUUEKgXcuyaJkCAgEDdGSBAgACBhgQE6g0xuYgAAQKFFBCoF3LsmiZAQKDuDBAgQIBApUDyyhdPqDsXBAgQIJAICNSdAwIECBCoJSBQdzYIECikgEC9kGPXNAECBIYUEKg7IAQIECBQEhCoOwsECBAgIFB3BggQIFAmIFB3HAgQIECgUkCg7kwQIECAgEDdGSBAgACBegKeUK8n5OcECORSQKCey7FqigABAiMSEKiPiM/NBAgQyJWAJ9RzNU7NECBAoKUCAvWWclqMAIGsCAjUszIpdRIgQKBzAgL1zlnbiQABAmkXEKinfULqI0CAQPcEBOrds7czAQJdFBCodxHf1gQIEEipgEA9pYNRFgECBLogIFDvArotCRAgkBEBgXpGBqVMAgRaKyBQb62n1QgQIJAHAYF6HqaoBwIECLRGQKDeGkerECBAII8CAvU8TlVPBAjUFRCo1yVyAQECBAonIFAv3Mg1TIAAgZoCAnWHgwABAgRqCQjUnQ0CBAopIFAv5Ng1TYAAgSEFBOoOCAECBAiUBATqzgIBAgQICNSdAQIECJQJCNQdBwIECBCoFBCoOxMECBAgIFB3BggQIECgnoAn1OsJ+TkBArkUEKjncqyaIkCAwIgEBOoj4nMzAQIEciXgCfVcjVMzBAgQaKmAQL2lnBYjQCArAgL1rExKnQQIEOicgEC9c9Z2IkCAQNoFBOppn5D6CBAg0D0BgXr37O1MgEAXBQTqXcS3NQECBFIqIFBP6WCURYAAgS4ICNS7gG5LAgQIZERAoJ6RQSmTAIHWCgjUW+tpNQIECORBQKCehynqgQABAq0REKi3xtEqBAgQyKOAQD2PU9UTAQJ1BQTqdYlcQIAAgcIJCNQLN3INEyBAoKaAQN3hIECAAIFaAgJ1Z4MAgUIKCNQLOXZNEyBAYEgBgboDQoAAAQIlAYG6s0CAAAECAnVngAABAmUCAnXHgQABAgQqBQTqzgQBAgQICNSdAQIECBCoJ+AJ9XpCfk6AQC4FBOq5HKumCBAgMCIBgfqI+NxMgACBXAl4Qj1X49QMAQIEWiogUG8pp8UIEMiKgEA9K5NSJwECBDonIFDvnLWdCBAgkHYBgXraJ6Q+AgQIdE9AoN49ezsTINBFAYF6F/FtTYAAgZQKCNRTOhhlESBAoAsCAvUuoNuSAAECGREQqGdkUMokQKC1AgL11npajQABAnkQEKjnYYp6IECAQGsEBOqtcbQKAQIE8iggUM/jVPVEgEBdAYF6XSIXECBAoHACAvXCjVzDBAgQqCkgUHc4CBAgQKCWgEDd2SBAoJACAvVCjl3TBAgQGFJAoO6AECBAgEBJQKDuLBAgQICAQN0ZIECAQJmAQN1xIECAAIFKAYG6M0GAAAECAnVngAABAgTqCXhCvZ6QnxMgkEsBgXoux6opAgQIjEhAoD4iPjcTIEAgVwKeUM/VODVDgACBlgoI1FvKaTECBLIiIFDPyqTUSYAAgc4JCNQ7Z20nAgQIpF1AoJ72CamPAAEC3RMQqHfP3s4ECHRRQKDeRXxbEyBAICUC3zrnS/HlL3wyPnjaZ+Itb39vlAL1b//7V+PMz54ef/fhT8Xb3vX+lFSrDAIECBDopIBAvZPa9iJAgEC2BATq2ZqXagkQaJGAQL1FkJYhQIBAhgXWrH4mDttndkzsmxRjx46LFcsfixkzZ8emTZti7drVcf2dj0ffpMkZ7lDpBAgQIDBcAYH6cOXcR4AAgfwLCNTzP2MdEiBQRUCg7lgQIECAQCLwL2ecFt86+0uxefPmgfA8CdnHjBkTbzv5A/H3p38WEgECBAgUVECgXtDBa5sAAQINCAjUG0ByCQEC+RMQqOdvpjoiQIDAcASSAP3wfefGxo0bBm8fN258XHvHMk+nDwfUPQQIEMiJgEA9J4PUBgECBNogIFBvA6olCRBIv4BAPf0zUiEBAgQ6JXDmGafHeQNPqW+KMWPGxoknfyA+ePoZndrePgQIECCQQgGBegqHoiQCBAikRECgnpJBKIMAgc4KCNQ76203AgQIpFmg/Cl1T6eneVJqI0CAQOcEBOqds7YTAQIEsiYgUM/axNRLgEBLBATqLWG0CAECBHIjkDylfu7ZZ8ZJJ3/Q0+m5mapGCBAgMHwBgfrw7dxJgACBvAsI1PM+Yf0RIFBVQKDuYBAgkAWBrVu3ZKHMXNSYPKX+0b87KT735XO9O72DEx01anQHd7MVAQIEGhcQqDdu5UoCBAgUTUCgXrSJ65cAgQEBgbqDQIBAGgU2bdwYV/zqP+PG638XD963KNav//8flJnGetVEYKQCvb3jY5fdd42Fzz0iXvIXr4qx48aNdEn3EyBAoCUCAvWWMFqEAAECuRQQqOdyrJoiQKCegEC9npCfEyDQaYHfX3V5fOeCs2Lvg+bGwhduFwv2mR59k4WLnZ6D/TorsOaZjXH/nU/Gjb97Iu760+PxxhPeHS844qjOFmE3AgQIVBEQqDsWBAgQIFBLQKDubBAgUEgBgXohx65pAqkV+PEPz4vfXfnzeMMpe8ce+89IbZ0KI9BOgXtveyK+e9Zd8cIXHx3H/9VJ7dzK2gQIEKgrIFCvS+QCAgQIFFZAoF7Y0WucQLEFBOrFnr/uCaRJIHky/b8uOTfe95mFMW16b5pKUwuBjgusfHJ9fOVjN8ZfvuYdnlTvuL4NCRAoFxCoOw8ECBAgUEtAoO5sECBQSAGBeiHHrmkCqRNI3pn+vne+Jk76hwM9mZ666SioWwLJk+rn/vMt8ZV/u8Q71bs1BPsSIBACdYeAAAECBATqzgABAgTKBATqjgMBAmkQ+OVlP4y77v1FvPWD+6ShHDUQSI3A+WfeHnvtcVS87Ji/Tk1NCiFAoFgCAvVizVu3BAgQaEbAE+rNaLmWAIHcCAjUczNKjRDItMBnP3lqHHHcpDjwsLmZ7kPxBFotcMt1y+KqS1fHaZ/8RquXth4BAgQaEhCoN8TkIgIECBRSQKBeyLFrmgABgbozQIBAGgTe8aZXxKe+eUT0TR6XhnLUQCA1Amue2RifeMdV8c2LfpaamhRCgECxBATqxZq3bgkQINCMgEC9GS3XEiCQGwGBem5GqRECmRXYunVLnPDXR8U3/uvYzPagcALtFDj1L38aF17ym3ZuYW0CBAjUFBCoOxw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IQqKdqHIpJoYBAPYVDURKBAgkI1As0bK0SIECgSQGBepNgLidAIB8CAvV8zFEXBLIsIFDP8vTU3gkBgXonlO1BgEAtAYG6s0GAAAECtQQE6s4GAQKFFBCoF3LsmiaQKoFWB+q//cUd8f43nV+zx/d8/BVxwntfnCoDxRAYSkCg7nwQINBNAYF6N/XtTYAAgXQLCNTTPR/VESDQJgGBeptgLUuAQMMCrQ7Uk43v/NPiuPT7N8Q/fO5Vg3Vc8NX/jt32mhMvetm+DdfmQgJpEBCop2EKaiBQXAGBenFnr3MCBAjUExCo1xPycwIEcikgUM/lWDVFIFMC3QzUK59mP/ZvFsY/ff11g35JMH/ScWfF+nWbnmX6rxe9NWbNnTL489K95Wsm1yRfpSfmS9f847u/Hz/9wY0DP0uuSUL+tWs2xN+94Vtx4x8eGNyr/Gn68p+Xvl/aa+78afHty98TX/v0zwbXLV1Tfl9p/3p7NXKAqq1Ruq+ynjPOeUP854XXDPa28P/sFl/+7ttiYt/4wa2GmsVQe/VOGBvnXnpK7Lz7rEG/Wj4z50wZ2K/e3MvnU25RmlXyvcqzUapjn4PmN8LX1DUC9aa4XEyAQIsFBOotBrUcAQIEciQgUM/RMLVCgEDjAgL1xq1cSYBAewS6FagnT6z/4Td3bRPsJt9bdM9j24TqKx5bFRd/6+o4+aMvGwD454/+KI573aFRCk6TnydB9oe/8JeDAXHl0/BJgPvA3Y9t86qZSy64OvY7ZMfBdZIQ98+PO3CbJ+iT7+2655zB+6rtVVlP+d6lIHrVynVx9KsPGVynkb0amXaj9SQ+5WF04nHRWVcN2jczi0rr8v4braeRuVf2X7l28ucVjz0Tex+4w8ClyZ9Pe8d34rPffGOUgvtGDBu5RqDeiJJrCBBol4BAvV2y1iVAgED2BQTq2Z+hDggQGIaAQH0YaG4hQKClAt0I1JOg+YKv/Hec8L4Xb/OUdK3AfKhAPbmnPMSu9rqZyu8lgfJH337RwJPVSTCfhLFvOfprsWzxymfZlj/NXe26yiejy2spBfLJq25KgX6jezUy5EYD7GStyvfWl36hkDxZ3sws6gXqlY7lPs3OvXytSudqjqUn8wXqjZwe1xAgkBUBgXpWJqVOAgQIdF5AoN55czsSIJACAYF6CoagBAIFF8hDoF4eLH/9Mz/f5gn2ZLyV4WsSkr/gpfvEYS/afTBQrwyKqx2LRgPsUoBeetq+/An5amsM9wg2U0/lu+tLwf+hf7ZgRIF6ee316mkmUK80KX8CfeKk8fHxk78XJ33wpYN/wyBZ+wsf/q9IXjcjUB/uiXIfAQJpFBCop3EqaiJAgEA6BATq6ZiDKggQ6LCAQL3D4LYjQOBZAt0I1JMiqn1IafmT5KUnqJcvWxW/ufSWwdfAVL5ipdRQElqf9dnLY68Dtt/mlTG1Rl75ypeknuSr/EnupJ5zz/x1fPrs1w88SV8vMC71dfkPb9qmjspXzjSyVyNHtdF6Lj7/DwPveC8FzZX31ZtFqZZ6vwxotJ7KD6et9rcKqvVfmn3y7vzK17skPVT22YhhI9d45UsjSq4hQKBdAgL1dslalwABAtkXEKhnf4Y6IEBgGAIC9WGguYUAgZYKtDpQL//AydLrUpInh0sfAlrtwzpLDZW/siMJSJOnxkvfS55KLv/Q0PJ3gif3N/KEcrUP1yxfp/LDMMvrKf8QzOT7Z//wnfGZ9188+EGfyTpJ8J/0Wf6amFIfSY3lH7o61F6NDLiRepKn0pP9167eEN8557eDH+5a+fqUai7lvVf7+VAfIFvLp9aHv5bvNdQrcco/JLbyg02PfPl+8czT6+L2mx4ZfJVPI46NXCNQb0TJNQQItEtAoN4uWesSIEAg+wIC9ezPUAcECAxDQKA+DDS3ECDQUoFWB+otLa7OYuUheimwr3xXeCfrSeNe1Z4+T2Odaa5JoJ7m6aiNQP4FBOr5n7EOCRAgMFwBgfpw5dxHgECmBQTqmR6f4gnkQiDLgXoygNKT3uVPhediMC1qQqA+ckiB+sgNrUCAwPAFBOrDt3MnAQIE8i4gUM/7hPVHgEBVAYG6g0GAQLcFsh6od9svzfuXv1am8jUvaa47bbUJ1NM2EfUQKJaAQL1Y89YtAQIEmhEQqDej5VoCBHIjIFDPzSg1QiCzAgL1zI5O4R0SEKh3CNo2BAhUFRCoOxg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N4x5teEZ/65hHRN3lc6mpTEIFuCqx5ZmN84h1XxTcv+lk3y7A3AQIFFhCoF3j4WidAgEAdAYG6I0KAQCEFBOqFHLumCaRO4HOffHe86Li+OPCwuamrTUEEuilwy3XL4qpLV8dpn/xGN8uwNwECBRYQqBd4+FonQICAQN0ZIECAwLMFBOpOBQECaRD4xWX/N+6+99fx1g/uk4Zy1EAgNQLnn3ln7LXHS+Jlx7wuNTUphACBYgkI1Is1b90SIECgGQFPqDej5VoCBHIjIFDPzSg1QiDTAps2boz3vfM1cdI/HBh77D8j070onkCrBO697Yk4959via/82yUxdpzXIbXK1ToECDQnIFBvzsvVBAgQKJKAQL1I09YrAQKDAgJ1h4EAgbQI/P6qy+K/Ljk/3veZhTFtem9aylIHga4IrHxyfXzlYzfGcKhOrQAAIABJREFUX77mpHjBEUd3pQabEiBAIBEQqDsHBAgQIFBLQKDubBAgUEgBgXohx65pAqkV+MkPz4/fXnlZvOGUvT2pntopKazdAsmT6d8966544ZEvj+NffWK7t7M+AQIEhhQQqDsgBAgQICBQdwYIECBQJiBQdxwIEEibQPKk+ncu+LfY+6C5sfCF28WCfaZH32Svu0jbnNTTWoE1z2yM++98Mm783VNx15+WxRtPOMWT6a0lthoBAsMUEKgPE85tBAgQKICAJ9QLMGQtEiDwbAGBulNBgEAaBZJ3ql/xqx/FH6//bSy674FYv35DGstUE4GWCfT2jo9ddt81Dn3uS+LFf3Gcd6a3TNZCBAiMVECgPlJB9xMgQCC/AgL1/M5WZwQIDCEgUHc8CBAgQIAAAQIECBCoJSBQdzYIECBAoJaAQN3ZIECgkAIC9UKOXdMECBAgQIAAAQIEGhIQqDfE5CICBAgUUkCgXsixa5oAAYG6M0CAAAECBAgQIECAQC0BgbqzQYAAAQK1BATqzgYBAoUUEKgXcuyaJkCAAAECBAgQINCQgEC9ISYXESBAoJACAvVCjl3TBAgI1J0BAgQIECBAgAABAgRqCQjUnQ0CBAgQqCUgUHc2CBAopIBAvZBj1zQBAgQIECBAgACBhgQE6g0xuYgAAQKFFBCoF3LsmiZAQKDuDBAgQIAAAQIECBAgUEtAoO5sECBAgEAtAYG6s0GAQCEFBOqFHLumCRAgQIAAAQIECDQkIFBviMlFBAgQKKSAQL2QY9c0AQICdWeAAAECBAgQIECAAIFaAgJ1Z4MAAQIEagkI1J0NAgQKKSBQL+TYNU2AAAECBAgQIECgIQGBekNMLiJAgEAhBQTqhRy7pgkQEKg7AwQIECBAgAABAgQI1BIQqDsbBAgQIFBLQKDubBAgUEgBgXohx65pAgQIECBAgAABAg0JCNQbYnIRAQIECikgUC/k2DVNgIBA3RkgQIAAAQIECBAgQKCWgEDd2SBAgACBWgICdWeDAIFCCgjUCzl2TRMgQIAAAQIECBBoSECg3hCTiwgQIFBIAYF6IceuaQIEBOrOAAECBAgQIECAAAECtQQE6s4GAQIECNQSEKg7GwQIFFJAoF7IsWuaAAECBAgQIECAQEMCAvWGmFxEgACBQgoI1As5dk0TICBQdwYIECBAgAABAgQIEKglIFB3NggQIECgloBA3dkgQKCQAgL1Qo5d0wQIECBAgAABAgQaEhCoN8TkIgIECBRSQKBeyLFrmgABgbozQIAAAQIECBAgQIBALQGBurNBgAABArUEBOrOBgEChRQQqBdy7JomQIAAAQIECBAg0JCAQL0hJhcRIECgkAIC9UKOXdMECAjUnQECBAgQIECAAAECBGoJCNSdDQIECBCoJSBQdzYIECikgEC9kGPXNAECBAgQIECAAIGGBATqDTG5iAABAoUUEKgXcuyaJkBAoO4MECBAgAABAgQIECBQS0Cg7mwQIECAQC0BgbqzQYBAIQUE6oUcu6YJECBAgAABAgQINCQgUG+IyUUECBAopIBAvZBj1zQBAgJ1Z4AAAQIECBAgQIAAgVoCAnVngwABAgRqCQjUnQ0CBAopIFAv5Ng1TYAAAQIECBAgQKAhAYF6Q0wuIkCAQCEFBOqFHLumCRAQqDsDBAgQIECAAAECBAjUEhCoOxsECBAgUEtAoO5sECBQSAGBeiHHrmkCBAgQIECAAAECDQkI1BtichEBAgQKKSBQL+TYNU2AgEDdGSBAgAABAgQIECBAoJaAQN3ZIECAAIFaAgJ1Z4MAgUIKCNQLOXZNEyBAgAABAgQIEGhIQKDeEJOLCBAgUEgBgXohx65pAgQE6s4AAQIECBAgQIAAAQK1BATqzgYBAgQI1BIQqDsbBAgUUkCgXsixa5oAAQIECBAgQIBAQwIC9YaYXESAAIFCCgjUCzl2TRMgIFB3BggQIECAAAECBAgQqCUgUHc2CBAgQKCWgEDd2SBAoJACV960OH545X1x4J7z4shDdy+kgaYJECBAgAABAgQIEKgucOUN98Ut9yyNVx+5exx5yHxMBAgQIEBgUECg7jAQIFBIgXsfWRlfveTmmDGtL974iucU0kDTBAgQIECAAAECBAhUF/jOz/4YT6xcE+99zcGxx47TMBEgQIAAAYG6M0CAAIFPnHt1PPXMhnjFn+0Tu+80EwgBAgQIECBAgAABAgTivodXxM/+587YbvL4+NRJzydCgAABAgS2EfCEugNBgEBhBUqvfembMC7+6s8PiO2mTCyshcYJECBAgAABAgQIEIh4atXa+M/f3Bpr1m30uhcHggABAgSqCgjUHQwCBAot8O8/uS1uuX9FJKH6EQsXeFK90KdB8wQIECBAgAABAkUWSJ5Mv+rG+wfC9AMXzIy3v3L/InPonQABAgRqCAjUHQ0CBAotsHVrf5z309sHQvXkK3mn+g6zp8SE8eMK7aJ5AgQIECBAgAABAkURWLdhYyx5fNXAO9OTryRMP/HY/WLUqJ6iEOiTAAECBJoQEKg3geVSAgTyK5C8/uWKGx8ZeKe6LwIECBAopsB1v7ggDnvZCcVsXtcECBAgMPDO9Jcs3DGOPGQ+DQIECBAgUFNAoO5wECBAoEzg3kdWxpIVq2Pths1cCBAgQKBgAsc8f9e47OpFBetauwQIECAwcfyY2GHmpNhjx2kwCBAgQIBAXQGBel0iFxAgQIAAAQIECBRBoKenJ/r7+4vQqh4JECBAgAABAgQIEBimgEB9mHBuI0CAAAECBAgQyJeAQD1f89QNAQIECBAgQIAAgXYICNTboWpNAgQIECBAgACBzAkI1DM3MgUTIECAAAECBAgQ6LiAQL3j5DYkQIAAAQIECBBIo4BAPY1TURMBAgQIECBAgACBdAkI1NM1D9UQIECAAAECBAh0SUCg3iV42xIgQIAAAQIECBDIkIBAPUPDUioBAgQIECBAgED7BATq7bO1MgECBAgQIECAAIG8CAjU8zJJfRAgQIAAAQIECIxIQKA+Ij43EyBAgAABAgQIECiEgEC9EGPWJAECBAgQIECAQD0BgXo9IT8nQIAAAQIECBAgQECg7gwQIECAAAECBAgQiAiBumNAgAABAgQIECBAgEA9AYF6PSE/J0CAAAECBAgQKISAQL0QY9YkAQIECBAgQIAAgREJCNRHxOdmAgQIECBAgACBvAgI1PMySX0QIECAAAECBAgQaJ+AQL19tlYmQIAAAQIECBDIkIBAPUPDUioBAgQIECBAgACBLgkI1LsEb1sCBAgQIECAAIF0CQjU0zUP1RAgQIAAAQIECBBIo4BAPY1TURMBAgQIECBAgAABAgQIECBAgAABAgQIpE5AoJ66kSiIAAECBAgQIECAAAECBAgQIECAAAECBNIoIFBP41TURIAAAQIECBAgQIAAAQIECBAgQIAAAQKpExCop24kCiJAgAABAgQIECBAgAABAgQIECBAgACBNAoI1NM4FTURIECAAAECBAgQIECAAAECBAgQIECAQOoEBOqpG4mCCBAgQIAAAQIECBAgQIAAAQIECBAgQCCNAgL1NE5FTQQIECBAgACBDgq85S1viQsvvHCbHXfaaae45pprBr73vOc9Lx5++OF485vfHN/+9rcHvveFL3whPvKRjwz88+mnnx7/8R//MXBN+Vf59cn3ly5dOrhW8ufKn1966aXxyle+8lmdl2qZN29eTZXVq1fHscceG4sWLYqvf/3r8brXvS7Wrl07cP1PfvKTOO644wb+ubKGiRMnxm9/+9tYuHDhwM9vvPHGeNGLXjR4b2nD0hqlGsvvK1mUvrf99ttv02d50ck6hx56aFXT0nWlXq666qpn9fv5z38+PvzhDw98v3Ju5X02skblNZUWHTyCtiJAgAABAgQIECCQGQGBemZGpVACBAgQIECAQPsE3vOe98QJJ5wwGCwnwXHylQTRSch8/fXXx7ve9a5tCii/Jgmqk4D9G9/4RkyaNGnguo9//ONxyimnRBKEJz9/+ctfHuedd97gHkkQfccddwyG9Mk95Xslge+pp54aSYg8VJheXlQSMl955ZUDvwxI7knWeNOb3jRQSxKaV/aZ1PX6178+vve979Xco7K3pO+k7lKwXdlr8udk36TuxCTxSHrdd999B4P9WqaV9z7zzDNx1llnxac//emo3Df5c+kXBZV9lu9fa43kmhtuuCGOPPLIAcJGLNp3Aq1MgAABAgQIECBAIBsCAvVszEmVBAgQIECAAIG2ClQ+7XzEEUfET3/604EwuPKp7dIT40kYm3wloW7lk9/J98ufpq4MlEvNlIfuyfdGGqhXBublax5//PFDPjleCqeTe8o9Kp/crgz6qwXsjQTq5U/Cl+/RSBie1Fj+twSSPw9njcq5N/K3Adp6EC1OgAABAgQIECBAIOUCAvWUD0h5BAgQIECAAIFOCFR7Qv3MM88cCNXvvvvubZ5QT0LvCy64II466qhtAvXKJ9STsDZ5Kjt5krtTgXplQF8K1JN6TzvttGc9Rd+IbbUnt0sGn/vc56o+Rd9IoF7+1H+1J/yT2pLvl55QL681CfEvueSSbZ7ur/bLhKHWSGaSfJWetB/O3whoxM81BAgQIECAAAECBPIkIFDP0zT1QoAAAQIECBAYpkBlGFseCFcG6qUnspOwPPkqPaFeGaiXP21eLRguhdJf+9rXBqsur2M4AW8S4idfpXe9J/98zjnnxHOf+9yBV75UhsiNclUL6pNap06dGocffvjgq1dKNsn74cs96r3ypdlAvXK9ZN/kvfHl74Mv9VYrlK+cebJmEt6XXpfTqI3rCBAgQIAAAQIECBRJQKBepGnrlQABAgQIECBQRaDah5Iml1V+gGbp1uS1IMmHhyYf/pl81fpQ0srXh1S+oqT857U+kDRZv5nXkCTB98qVKwdrS+6v/PDTav2WPtCzssZSz+Wvryl9L/mFQPJu84suumjwvfFDfWjpUKaln9X68NTk5+U1VH6gaPKKnmnTpsWvfvWrwVC93mt4Kn+evBInsUs+2FWo7j8VBAgQIECAAAECBKoLCNSdDAIECBAgQIAAga4LVHsPeamoak+H1yq4mWuH03T5U/MXXnjhNh80Opz13EOAAAECBAgQIECAQLYEBOrZmpdqCRAgQIAAAQIEhhDoRKB+7LHHxlVXXfWsJ98NhgABAgQIECBAgACB/AsI1PM/Yx0SIECAAAECBHIvUO0VKMkHqk6aNCn3vWuQAAECBAgQIECAAIHOCQjUO2dtJwIECBAgQIAAAQIECBAgQIAAAQIECBDIsIBAPcPDUzoBAgQIECBAgAABAgQIECBAgAABAgQIdE5AoN45azsRIECAAAECBAikWKCnpyf6+/tTXKHSCBAgQIAAAQIECBDotoBAvdsTsD8BAgQIECBAgEAqBATqqRiDIggQIECAAAECBAikWkCgnurxKI4AAQIECBAgQKBTAgL1TknbhwABAgQIECBAgEB2BQTq2Z2dygkQIECAAAECBFooIFBvIaalCBAgQIAAAQIECORUQKCe08FqiwABAgQIECBAoDkBgXpzXq4mQIAAAQIECBAgUEQBgXoRp65nAgQIECBAgACBZwkI1B0KAgQIECBAgAABAgTqCQjU6wn5OQECBAgQIECAQCEEBOqFGLMmCRAgQIAAAQIECIxIQKA+Ij43EyBAgAABAgQI5EVAoJ6XSeqDAAECBAgQIECAQPsEBOrts7UyAQIECBAgQIBAhgQE6hkallIJECBAgAABAgQIdElAoN4leNsSIECAAAECBAikS0Cgnq55qIYAAQIECBAgQIBAGgUE6mmcipoIECBAgAABAgQ6LiBQ7zi5DQkQIECAAAECBAhkTkCgnrmRKZgAAQIECBAgQKAdAgL1dqhakwABAgQIECBAgEC+BATq+ZqnbggQIECAAAECBIYpIFAfJpzbCBAgQIAAAQIECBRIQKBeoGFrlQABAgQIECBAoLaAQN3pIECAAAECBAgQIECgnoBAvZ6QnxMgQIAAAQIECBRCQKBeiDFrkgABAgQIECBAgMCIBATqI+JzMwECBAgQIECAQJYFHnroocHyd9lll3jwwQcH/7zzzjtnuTW1EyBAgAABAgQIECDQBgGBehtQLUmAAAECBAgQIJB+gfPOOy9OPvnkGD9+/ECxmzZtirFjxw7884YNG+Lss8+OE088Mf2NqJAAAQIECBAgQIAAgY4JCNQ7Rm0jAgQIECBAgACBNAk888wzMWvWrIHwvPIrCdmXL18ekydPTlPJaiFAgAABAgQIECBAoMsCAvUuD8D2BAgQIECAAAEC3RP4p3/6p/jiF78Ya9asGSyir68vPvShD8U//uM/dq8wOxMgQIAAAQIECBAgkEoBgXoqx6IoAgQIECBAgACBTggkT6nPnj071q9fP7idp9M7IW8PAgQIECBAgAABAtkUEKhnc26qJkCAAAECBAgQaJFA+VPqnk5vEaplCBAgQIAAAQIECORUQKCe08FqiwABAgQIECBAoDGB8qfUe3t74/HHH/fu9MboXEWAAAECBAgQIECgcAIC9cKNXMMECBAgQIAAAQKVAslT6p/5zGfiYx/7mHenOx4ECBAgQIAAAQIECNQUEKg7HAQIECBAgAABAoUXSJ5Sf9nLXha/+MUvPJ1e+NMAgAABAgQIECBAgEBtAYG600GAAAECBAgUWmDxvY/FA7c+EksfeDxWPbkmNm/cXGgPzRMoqsCYcWNiyvS+mLfb7NjtgB1j/h5zikqhbwIECBAgQIAAgSEEBOqOBwECBAgQIFBIgSRIv+7nt8SGdRtj7i6zYsa8aTFpal+MGTu6kB6aJlB0gc2btsTqp9fEE0tXxrIHl8f4CePisJcfKFgv+sHQPwECBAgQIECgQkCg7kgQIECAAAEChRO48de3xy2/uzv2PnS32GHB3ML1r2ECBOoLLLl/Wdx1wwNx4Av3ioUv3a/+Da4gQIAAAQIECBAohIBAvRBj1iQBAgQIECBQErj6sptj8d3L4qAX7RO9E8eDIUCAQE2B9Ws3xJ9+e2fM32tuPP+Yg0kRIECAAAECBAgQCIG6Q0CAAAECBAgURuCOa+6PP111Vxx+9MFe7VKYqWuUwMgEklfBXHv5zXHQEXvHvs9bMLLF3E2AAAECBAgQIJB5AYF65keoAQIECBAgQKARgXWr18dFn700Dj/6oJg2c0ojt7iGAAECAwIrV6yKay//U7zptONiwqReKgQIECBAgAABAgUWEKgXePhaJ0CAAAECRRJIXvWyavnq2Oew3YvUtl4JEGiRwJ3X3RdTZk3y6pcWeVqGAAECBAgQIJBVAYF6VienbgIECBAgQKApgQs++Z9x2MsOjklTJzZ1n4sJECCQCKx+em1c94ub44RP/hUQAgQIECBAgACBAgsI1As8fK0TIECAAIGiCDz20Iq44vvXxguOW1iUlvVJgEAbBH5/6Y3xktcdHnN2ntmG1S1JgAABAgQIECCQBQGBehampEYCBAgQIEBgRALJh5Euum1xHPB/9hrROm4mQKDYArf+4e7Ydf/5Ppy02MdA9wQIECBAgEDBBQTqBT8A2idAgAABAkUQuPHXt8dTy1bFns/ZtQjt6pEAgTYJ3PPHRbHd3Cmx8KX7tWkHyxIgQIAAAQIECKRdQKCe9gmpjwABAgQIEBixwA2/vC1WLl8dex6yy4jXsgABAsUVuOemB2ParElx6FH7FxdB5wQIECBAgACBggsI1At+ALRPgAABAgSKICBQL8KU9Uig/QIC9fYb24EAAQIECBAgkHYBgXraJ6Q+AgQIECBAYMQCAvURE1qAAIGIEKg7BgQIECBAgAABAgJ1Z4AAAQIECBDIvYBAPfcj1iCBjggI1DvCbBMCBAgQIECAQKoFBOqpHo/iCBAgQIAAgVYICNRboWgNAgQE6s4AAQIECBAgQICAQN0ZIECAAAECBHIvIFDP/Yg1SKAjAgL1jjDbhAABAgQIECCQagGBeqrHozgCBAgQIECgFQIC9VYoWoMAAYG6M0CAAAECBAgQICBQdwYIECBAgACB3AsI1HM/Yg0S6IiAQL0jzDYhQIAAAQIECKRaQKCe6vEojgABAgQIEGiFQKcC9ceXPxbHv/6YeHTpkmeV/bznPj++ddZ/RN/Evla0ZA0CBLogIFDvArotCRAgQIAAAQIpExCop2wgyiFAgAABAgRaL9CpQL1U+SfOOD1e+6q/iQP2O3CwmbPP+3rce/898aXPfrX1DVqRAIGOCAjUO8JsEwIECBAgQIBAqgUE6qkej+IIECBAgACBVgikIVBPnl5/z4dOjq998eyYPWvOQFtr1q6Jt53yt3HN9VcPtvmRD5weJ5/47sE/f+C098YPf3xxJN/fY8GeceKpbxn82Xnf+Ha89MijtiGqXHNC74S4+MIfbRPuJzcM9TR9ad1fX/nLbfarnEXldeV7ldfx6uNfu80vEir33n7eDvHj71026FK+T6n/0vfe8873xaPLHo2PvP/0gesrf15+b/m65b1U1jOcMzaUX7JeZU/15lLtLJTqqqy30bmU7q+8vnK9Rs9YrZmW1q88a/V6TupLftH0+S+dUXME9XpvxSybmb9AvRkt1xIgQIAAAQIE8ikgUM/nXHVFgAABAgQIlAmkIVCvfEK9FDa+/YR3bROKJ+Fm8lX+JHsSWP7LV74QU6dOHXxtTLX7SyHvpz/22cE1q30vWT/Z5xVHHTt4XbLe33343fHed71/MHxP9k2eqk8C/spfCCT9JAF/KdCv/HOyR3LP5//1jPj0xz43+KqbW2+/Jd7x3rfGN796/uA+1b5XqjHZo/IXDFdf94fBAL78bwMk9f7slz8dsEv6+fhnPjoYvJfC2+R/y9cbyb8oSd0X/+gH8anTtw2EK/+GQjNzqeZY+b1m53Ll767Y5nVDyXqV32vmjFXOtGRbfh6a6Tm5v7yn0kwqfavVXe17I5lpvXsF6vWE/JwAAQIECBAgkH8BgXr+Z6xDAgQIECBQeIFOB+rVnpqufId6tQCxNKiLfnBhHLT/wdsE2/9+wTnPegd7ZWhcLYytFmxXC5s7FahXex1OUmNleDqUT/mBzkKg3uhcqgXTpbA5+d/SLy8aDdSr/UKjZFctpG/kjNVas5FfsFQ7i6V66gXqzfTSzv/gCdTbqWttAgQIECBAgEA2BATq2ZiTKgkQIECAAIERCHQ6UK8WGieB4bs/+K7B16/Ue9VF+etchgqXS3vttuuCZz2RXSt4Tr6fhP7lT3+3IlCv9uqO8l8kDBWKNvrLgcpj0GygXlnjSF4Z0sgT6tV+eTHUXKqdi6F+GTPU3xwY6tw08wuMcuNGXhXUbM+lXxqU/jZEyae8xmZ6GcF/KureKlCvS+QCAgQIECBAgEDuBQTquR+xBgkQIECAAIE0BOql0LD0SpIkOE2+Gnn9SDsC9Wrv7K71vvWkzmrvgC8/WY288qUdgXp5DeWvfKl26quZNzOHyjXbFaiXvzqldG6qPT1eby7NhNCNnLHkQ3YbeUJdoO6/uQQIECBAgAABAnkWEKjnebp6I0CAAAECBAYE0hKolwewyT9/9Zx/jS9/4euD7xevNa4k7GzkdRzNvFqk8r3l1Z5QL6+nFYF6sl4zr3wp/fKh0WM8nEC9VijeyJ6NBOrJOs3Mpdq1QwXUQ82lmdekNHrGGgnUm+259EuDyifUK89ftXe3D7VXIzNs9hpPqDcr5noCBAgQIECAQP4EBOr5m6mOCBAgQIAAgQqBNATq1T5EtPKDSpOyq11X7QMjqwWJtcLVyg8grXZdpwL1ar9IqLZ3yeHIF75km6f4k/tf++ZXxdfPPGebD3MthbJDhfDdeEI9qavRudQKh4cbqJfWS/63/G9CVJtBM2es0Q8lfc+HTo6vffHsmD1rzuC/kZVnsfSDRt6ZX21+zfxiqhX/YRSot0LRGgQIECBAgACBbAsI1LM9P9UTIECAAAECDQh0KlAf6v3SSZkf+cDpz3rFS7V3Zpe/P70UFCdP7yavAjnx1LcMdlzt/d+lwHnd+nWD15XvW6rxza8/YbCWyrrL96+2XrJw6ZrKV8eUakoC0lKtla+SKf9ZqcjKnkvfr/yA1+3n7RA//t5l24S01Qwrr6u2Z7JH5fvJGzhOA5eU71naK/n+8a8/Jh5dumTgmnL3enOp9gqe8loqferNpfzeRgxLgfZQZ6zaTJN397/tlL+Na66/emDL8jNZr+dKx1LNQ73XvpFeGp3hcK4TqA9HzT0ECBAgQIAAgXwJCNTzNU/dECBAgAABAlUEOhWotwu/kad327W3dYsh4Iw1NmeBemNOriJAgAABAgQI5FlAoJ7n6eqNAAECBAgQGBAQqDsIBIYWEKg3dkIE6o05uYoAAQIECBAgkGcBgXqep6s3AgQIECBAIPOBeuUrLoZ6HYZxExiOgDPWuJpAvXErVxIgQIAAAQIE8iogUM/rZPVFgAABAgQIDApk/Ql1oyRAIB0CAvV0zEEVBAgQIECAAIFuCgjUu6lvbwIECBAgQKAjAgL1jjDbhEDuBQTquR+xBgkQIECAAAECdQUE6nWJXECAAAECBAhkXUCgnvUJqp9AOgQE6umYgyoIECBAgAABAt0UEKh3U9/eBAgQIECAQEcEBOodYbYJgdwLCNRzP2INEiBAgAABAgTqCgjU6xK5gAABAgQIEMi6gEA96xNUP4F0CAjU0zEHVRAgQIAAAQIEuikgUO+mvr0JECBAgACBjggI1DvCbBMCuRcQqOd+xBokQIAAAQIECNQVEKjXJXIBAQIECBAgkHUBgXrWJ6h+AukQEKinYw6qIECAAAECBAh0U0Cg3k19exMgQIAAAQIdERCod4TZJgRyLyBQz/2INUiAAAECBAgQqCsgUK9L5AICBAgQIEAg6wIC9axPUP0E0iEgUE/HHFSdSEGfAAAKCElEQVRBgAABAgQIEOimgEC9m/r2JkCAAAECBDoiIFDvCLNNCOReQKCe+xFrkAABAgQIECBQV0CgXpfIBQQIECBAgEDWBQTqw5vg2ed9PT7/pTMGbt5+3g7x4+9dFn19k+Jtp/xtXHP91fGRD5wer37la+P41x8TTz31ZFx84Y/i/O+cGz/88cXb3DN71pxtCnh8+WMD9zy6dEnV69asXTO4R2Xlrz7+tfGlz351m29XXj+hd8JALQfsd+Dgdb++8pdx4qlvqQlx3je+HS898qiBn1fbP+n15BPfPXh/uc3znvv8+NZZ/xEPLLo/XvvmV8W69euisobK/UueJZvyPct7LN1XWi8poNYeHzjtvQP2lWuX11oOUKq7b2Lf8A5IAe8SqBdw6FomQIAAAQIECFQICNQdCQIECBAgQCD3AgL14Y/41ttviYt/9IP41On/G6wnoe0eC/Yc+L97779nMGT+xBmnx6+uuDze/Ia3Dn4vufdDH/9AXPhv34lScJx87x3vfWt886vnDwbe1b6X7JUEwck+paC72vdK4fynP/bZweuqfS8Jpkv1Jj9/z4dOjq998eyBusr3KQXbbz/hXdvsm/SdfJWH+eVrloQr106+n1z37xecMxC6l8Lraj0n937+X8+IT3/sc4PX1eq5vP7SHskvDCp/4ZDs89Vz/jW+/IWvD66Z1POzX/70Wb+YGP4pKc6dAvXizFqnBAgQIECAAIFaAgJ1Z4MAAQIECBDIvYBAffgjLg/Uk+A5CaWTULkyTC4F7eVPcSe7VgbySfD+2lf9zTZPj1e7rlagnuybfJVC9mqhe/LzynC60UC9Wkhe0rvoBxfGQfsfPFh7I4F6EtB//DMfjY+8//TBXyqUh+8Xfv+C+Pv3fHjgW8MN1Evh/KnveF/cc9/dg7/8KAXt5b/4KH1PoD68fycE6sNzcxcBAgQIECBAIE8CAvU8TVMvBAgQIECAQFUBgfrwD0YS1pZeMVL5KpHyVWsF5eUh8Zo1q6s+gZ2sUy14rvaqkvLXlAwVVidrltfUaKBe6/UopV7LXw1T+cuC0tPtDy9+eOD1OMnT75Wvt6mcRHk/Q11bvm/5U/ClV/AkT9TPmTV3m79NkOxV7W8JeEJ9+P8+CNSHb+dOAgQIECBAgEBeBATqeZmkPggQIECAAIGaAgL14R+O8tC41qtZKsPr8t1GGqhXvvKl/PUpyT61nv6uV1PlK1NKNSeBevJV+aR9NcFq71o/4xNfiEt//qPB18lUewVMrWkM5wn1H/7k4sG/NVAZ8Jf2qfb++Grvoh/+KSnOnQL14sxapwQIECBAgACBWgICdWeDAAECBAgQyL2AQH34I64MaWs93dypV75UPpXe6CtfKkP+WoF6tXeON6NXLUBPbF5x1LHbvJO92prNBurHvfxVA+F96d3stQL1yve/e0K9mYlue61Affh27iRAgAABAgQI5EVAoJ6XSeqDAAECBAgQqCkgUB/+4aj1WpPKD+2s9qGk1V7JUi2wTq77uw+/O977rvdv8271amF55Zq1ngAfKsSu99R4+bviS3K1Pqy0Urba2sn33vzON8YXP/2lbfqr/LDSZgL1419/TDz11JNx8YU/2ubDXcs/QDaprdoT9wL14f/7IFAfvp07CRAgQIAAAQJ5ERCo52WS+iBAgAABAgQE6i0+A+XvEy9/f3rpverJdqVAt/S+8vO/c2788McXD1ZS/u7v0jervYKk/Lpqr1Ipb61yzfL3vJeu+8gHTn/Wa1uqXZdcX63Gau9Sr3Zdab/K6yf0Ttgm7K72fvTy96eXm5Tu3W3XBfG2U/42rrn+6oFtkte0vPWNJw2+0768x2qzSl4Hc+H3Lhh8n3spYP/8l84YWK98/xYfndwuJ1DP7Wg1RoAAAQIECBBoWECg3jCVCwkQIECAAIGsCnhCvf2Tq/WhpO3f2Q4EOicgUO+ctZ0IECBAgAABAmkVEKindTLqIkCAAAECBFomIFBvGWXNhQTq7Te2Q/cFBOrdn4EKCBAgQIAAAQLdFhCod3sC9idAgAABAgTaLiBQbx9xtVeZDPVqlPZVYmUC7RcQqLff2A4ECBAgQIAAgbQLCNTTPiH1ESBAgAABAiMWEKiPmNACBAhEhEDdMSBAgAABAgQIEBCoOwMECBAgQIBA7gUE6rkfsQYJdERAoN4RZpsQIECAAAECBFItIFBP9XgUR4AAAQIECLRCQKDeCkVrECAgUHcGCBAgQIAAAQIEBOrOAAECBAgQIJB7AYF67kesQQIdERCod4TZJgQIECBAgACBVAsI1FM9HsURIECAAAECrRAQqLdC0RoECAjUnQECBAgQIECAAAGBujNAgAABAgQI5F5AoJ77EWuQQEcEBOodYbYJAQIECBAgQCDVAgL1VI9HcQQIECBAgEArBATqrVC0BgECAnVngAABAgQIECBAQKDuDBAgQIAAAQK5F7jx17fHU8tWxZ7P2TX3vWqQAIH2Cdzzx0Wx3dwpsfCl+7VvEysTIECAAAECBAikWkCgnurxKI4AAQIECBBohcAd19wfi25bHAf8n71asZw1CBAoqMCtf7g7dt1/fuz7vAUFFdA2AQIECBAgQICAQN0ZIECAAAECBHIv8NhDK+KK718bLzhuYe571SABAu0T+P2lN8ZLXnd4zNl5Zvs2sTIBAgQIECBAgECqBQTqqR6P4ggQIECAAIFWCVzwyf+Mw152cEyaOrFVS1qHAIECCax+em1c94ub44RP/lWButYqAQIECBAgQIBApYBA3ZkgQIAAAQIECiFw9WU3x6rlq2Ofw3YvRL+aJECgtQJ3XndfTJk1KZ5/zMGtXdhqBAgQIECAAAECmRIQqGdqXIolQIAAAQIEhiuwbvX6uOizl8bhRx8U02ZOGe4y7iNAoIACK1esimsv/1O86bTjYsKk3gIKaJkAAQIECBAgQKAkIFB3FggQIECAAIHCCCQfTvqnq+6Kw48+OMaMHV2YvjVKgMDwBTZv2hLXXn5zHHTE3j6MdPiM7iRAgAABAgQI5EZAoJ6bUWqEAAECBAgQaEQgefXL4ruXxUEv2id6J45v5BbXECBQUIH1azfEn357Z8zfa65XvRT0DGibAAECBAgQIFApIFB3JggQIECAAIHCCdz469vjlt/dHXsfulvssGBu4frXMAEC9QWW3L8s7rrhgTjwhXvFwpfuV/8GVxAgQIAAAQIECBRCQKBeiDFrkgABAgQIEKgUWHzvY3Hdz2+JDes2xtxdZsWMedNi0tQ+r4JxVAgUVCB5tcvqp9fEE0tXxrIHl8f4CePisJcfGPP3mFNQEW0TIECAAAECBAhUExCoOxcECBAgQIBAoQWSYP2BWx+JpQ88HqueXBObN24utIfmCRRVYMy4MTFlel/M22127HbAjoL0oh4EfRMgQIAAAQIE6gj8Pw1h1he+q3j6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data:image/png;base64,iVBORw0KGgoAAAANSUhEUgAABdQAAAKmCAYAAABE/By5AAAAAXNSR0IArs4c6QAAWZB0RVh0bXhmaWxlACUzQ214ZmlsZSUyMGhvc3QlM0QlMjJhcHAuZGlhZ3JhbXMubmV0JTIyJTIwYWdlbnQlM0QlMjJNb3ppbGxhJTJGNS4wJTIwKFdpbmRvd3MlMjBOVCUyMDEwLjAlM0IlMjBXaW42NCUzQiUyMHg2NCklMjBBcHBsZVdlYktpdCUyRjUzNy4zNiUyMChLSFRNTCUyQyUyMGxpa2UlMjBHZWNrbyklMjBDaHJvbWUlMkYxMzIuMC4wLjAlMjBZYUJyb3dzZXIlMkYyNS4yLjAuMCUyMFNhZmFyaSUyRjUzNy4zNiUyMiUyMHZlcnNpb24lM0QlMjIyNi4yLjEyJTIyJTIwc2NhbGUlM0QlMjIxJTIyJTIwYm9yZGVyJTNEJTIyMCUyMiUzRSUwQSUyMCUyMCUzQ2RpYWdyYW0lMjBuYW1lJTNEJTIyJUQwJUExJUQxJTgyJUQxJTgwJUQwJUIwJUQwJUJEJUQwJUI4JUQxJTg2JUQwJUIwJTIwJUUyJTgwJTk0JTIwMSUyMiUyMGlkJTNEJTIyZmUxaDJ6VGtzcWRHY3JFQlU3N3glMjIlM0UlMEElMjAlMjAlMjAlMjAlM0NteEdyYXBoTW9kZWwlMjBkeCUzRCUyMjI0MDIlMjIlMjBkeSUzRCUyMjc0NSUyMiUyMGdyaWQlM0QlMjIxJTIyJTIwZ3JpZFNpemUlM0QlMjIxMCUyMiUyMGd1aWRlcyUzRCUyMjElMjIlMjB0b29sdGlwcyUzRCUyMjElMjIlMjBjb25uZWN0JTNEJTIyMSUyMiUyMGFycm93cyUzRCUyMjElMjIlMjBmb2xkJTNEJTIyMSUyMiUyMHBhZ2UlM0QlMjIxJTIyJTIwcGFnZVNjYWxlJTNEJTIyMSUyMiUyMHBhZ2VXaWR0aCUzRCUyMjgyNyUyMiUyMHBhZ2VIZWlnaHQlM0QlMjIxMTY5JTIyJTIwYmFja2dyb3VuZCUzRCUyMm5vbmUlMjIlMjBtYXRoJTNEJTIyMCUyMiUyMHNoYWRvdyUzRCUyMjAlMjIlM0UlMEElMjAlMjAlMjAlMjAlMjAlMjAlM0Nyb290JTNFJTBBJTIwJTIwJTIwJTIwJTIwJTIwJTIwJTIwJTNDbXhDZWxsJTIwaWQlM0QlMjIwJTIyJTIwJTJGJTNFJTBBJTIwJTIwJTIwJTIwJTIwJTIwJTIwJTIwJTNDbXhDZWxsJTIwaWQlM0QlMjIxJTIyJTIwcGFyZW50JTNEJTIyMCUyMiUyMCUyRiUzRSUwQSUyMCUyMCUyMCUyMCUyMCUyMCUyMCUyMCUzQ214Q2VsbCUyMGlkJTNEJTIycmNjdjJER0tWQS1UOW12WTZGcngtMSUyMiUyMHZhbHVlJTNEJTIyJTI2bHQlM0Jmb250JTIwc3R5bGUlM0QlMjZxdW90JTNCZm9udC1zaXplJTNBJTIwMTdweCUzQiUyNnF1b3QlM0IlMjBmYWNlJTNEJTI2cXVvdCUzQkNvdXJpZXIlMjBOZXclMjZxdW90JTNCJTI2Z3QlM0IlRDAlOTAlRDAlQkQlRDAlQkElRDAlQjUlRDElODIlRDAlQjAlMjAlRDAlQkYlRDAlQjAlRDElODYlRDAlQjglRDAlQjUlRDAlQkQlRDElODIlRDAlQjAlMjZsdCUzQiUyRmZvbnQlMjZndCUzQiUyMiUyMHN0eWxlJTNEJTIyaHRtbCUzRDElM0J3aGl0ZVNwYWNlJTNEd3JhcCUzQmZpbGxDb2xvciUzRCUyM2Q1ZThkNCUzQnN0cm9rZUNvbG9yJTNEJTIzODJiMzY2JTNCcm91bmRlZCUzRDElM0IlMjIlMjB2ZXJ0ZXglM0QlMjIxJTIyJTIwcGFyZW50JTNEJTIyMSUyMiUzRSUwQSUyMCUyMCUyMCUyMCUyMCUyMCUyMCUyMCUyMCUyMCUzQ214R2VvbWV0cnklMjB4JTNEJTIyLTc2MCUyMiUyMHklM0QlMjIyNjQuNSUyMiUyMHdpZHRoJTNEJTIyMTcwJTIyJTIwaGVpZ2h0JTNEJTIyNjklMjIlMjBhcyUzRCUyMmdlb21ldHJ5JTIyJTIwJTJGJTNFJTBBJTIwJTIwJTIwJTIwJTIwJTIwJTIwJTIwJTNDJTJGbXhDZWxsJTNFJTBBJTIwJTIwJTIwJTIwJTIwJTIwJTIwJTIwJTNDbXhDZWxsJTIwaWQlM0QlMjJyY2N2MkRHS1ZBLVQ5bXZZNkZyeC0zJTIyJTIwdmFsdWUlM0QlMjIlMjZsdCUzQmZvbnQlMjBzdHlsZSUzRCUyNnF1b3QlM0Jmb250LXNpemUlM0ElMjAxNHB4JTNCJTI2cXVvdCUzQiUyMGZhY2UlM0QlMjZxdW90JTNCQ291cmllciUyME5ldyUyNnF1b3QlM0IlMjZndCUzQiVEMCVCRiVEMCVCRSVEMSU4MSVEMSU4MiVEMSU4MyVEMCVCRiVEMCVCMCVEMCVCNSVEMSU4MiUyMCVEMCVCRCVEMCVCMCUyMCVEMCVCMiVEMSU4NSVEMCVCRSVEMCVCNCUyNmx0JTNCJTJGZm9udCUyNmd0JTNCJTIyJTIwc3R5bGUlM0QlMjJodG1sJTNEMSUzQnZlcnRpY2FsQWxpZ24lM0Rib3R0b20lM0JlbmRBcnJvdyUzRGJsb2NrJTNCY3VydmVkJTNEMCUzQnJvdW5kZWQlM0QwJTNCZXhpdFglM0QxJTNCZXhpdFklM0QwLjUlM0JleGl0RHglM0QwJTNCZXhpdER5JTNEMCUzQmVudHJ5WCUzRDAlM0JlbnRyeVklM0QwLjUlM0JlbnRyeUR4JTNEMCUzQmVudHJ5RHklM0QwJTNCJTIyJTIwZWRnZSUzRCUyMjElMjIlMjBwYXJlbnQlM0QlMjIxJTIyJTIwc291cmNlJTNEJTIycmNjdjJER0tWQS1UOW12WTZGcngtMSUyMiUyMHRhcmdldCUzRCUyMnJjY3YyREdLVkEtVDltdlk2RnJ4LTUlMjIlM0UlMEElMjAlMjAlMjAlMjAlMjAlMjAlMjAlMjAlMjAlMjAlM0NteEdlb21ldHJ5JTIwd2lkdGglM0QlMjI4MCUyMiUyMHJlbGF0aXZlJTNEJTIyMSUyMiUyMGFzJTNEJTIyZ2VvbWV0cnklMjIlM0UlMEElMjAlMjAlMjAlMjAlMjAlMjAlMjAlMjAlMjAlMjAlMjAlMjAlM0NteFBvaW50JTIweCUzRCUyMi00MCUyMiUyMHklM0QlMjIzODAlMjIlMjBhcyUzRCUyMnNvdXJjZVBvaW50JTIyJTIwJTJGJTNFJTBBJTIwJTIwJTIwJTIwJTIwJTIwJTIwJTIwJTIwJTIwJTIwJTIwJTNDbXhQb2ludCUyMHglM0QlMjItMjAwJTIyJTIweSUzRCUyMjMwNSUyMiUyMGFzJTNEJTIydGFyZ2V0UG9pbnQlMjIlMjAlMkYlM0UlMEElMjAlMjAlMjAlMjAlMjAlMjAlMjAlMjAlMjAlMjAlM0MlMkZteEdlb21ldHJ5JTNFJTBBJTIwJTIwJTIwJTIwJTIwJTIwJTIwJTIwJTNDJTJGbXhDZWxsJTNFJTBBJTIwJTIwJTIwJTIwJTIwJTIwJTIwJTIwJTNDbXhDZWxsJTIwaWQlM0QlMjJyY2N2MkRHS1ZBLVQ5bXZZNkZyeC0xMCUyMiUyMHZhbHVlJTNEJTIyJTI2bHQlM0Jmb250JTIwc3R5bGUlM0QlMjZxdW90JTNCZm9udC1zaXplJTNBJTIwMTRweCUzQiUyNnF1b3QlM0IlMjBmYWNlJTNEJTI2cXVvdCUzQkNvdXJpZXIlMjBOZXclMjZxdW90JTNCJTI2Z3QlM0IlRDAlQkYlRDAlQkUlRDAlQkIlRDElODMlRDElODclRDAlQjUlRDAlQkQlRDAlQjglRDAlQjUlMjAlRDAlQjQlRDAlQjAlRDAlQkQlRDAlQkQlRDElOEIlRDElODUlMjZsdCUzQiUyRmZvbnQlMjZndCUzQiUyMiUyMHN0eWxlJTNEJTIyaHRtbCUzRDElM0J2ZXJ0aWNhbEFsaWduJTNEYm90dG9tJTNCZW5kQXJyb3clM0Rub25lJTNCY3VydmVkJTNEMCUzQnJvdW5kZWQlM0QwJTNCZXhpdFglM0QxJTNCZXhpdFklM0QwLjUlM0JleGl0RHglM0QwJTNCZXhpdER5JTNEMCUzQmVudHJ5WCUzRDAlM0JlbnRyeVklM0QwLjUlM0JlbnRyeUR4JTNEMCUzQmVudHJ5RHklM0QwJTNCc3RhcnRGaWxsJTNEMCUzQiUyMiUyMGVkZ2UlM0QlMjIxJTIyJTIwcGFyZW50JTNEJTIyMSUyMiUyMHNvdXJjZSUzRCUyMnJjY3YyREdLVkEtVDltdlk2RnJ4LTUlMjIlMjB0YXJnZXQlM0QlMjJyY2N2MkRHS1ZBLVQ5bXZZNkZyeC05JTIyJTNFJTBBJTIwJTIwJTIwJTIwJTIwJTIwJTIwJTIwJTIwJTIwJTNDbXhHZW9tZXRyeSUyMHdpZHRoJTNEJTIyODAlMjIlMjByZWxhdGl2ZSUzRCUyMjElMjIlMjBhcyUzRCUyMmdlb21ldHJ5JTIyJTNFJTBBJTIwJTIwJTIwJTIwJTIwJTIwJTIwJTIwJTIwJTIwJTIwJTIwJTNDbXhQb2ludCUyMHglM0QlMjItMzQwJTIyJTIweSUzRCUyMjMxNSUyMiUyMGFzJTNEJTIyc291cmNlUG9pbnQlMjIlMjAlMkYlM0UlMEElMjAlMjAlMjAlMjAlMjAlMjAlMjAlMjAlMjAlMjAlMjAlMjAlM0NteFBvaW50JTIweCUzRCUyMi0xODAlMjIlMjB5JTNEJTIyMzE1JTIyJTIwYXMlM0QlMjJ0YXJnZXRQb2ludCUyMiUyMCUyRiUzRSUwQSUyMCUyMCUyMCUyMCUyMCUyMCUyMCUyMCUyMCUyMCUzQyUyRm14R2VvbWV0cnklM0UlMEElMjAlMjAlMjAlMjAlMjAlMjAlMjAlMjAlM0MlMkZteENlbGwlM0UlMEElMjAlMjAlMjAlMjAlMjAlMjAlMjAlMjAlM0NteENlbGwlMjBpZCUzRCUyMnJjY3YyREdLVkEtVDltdlk2RnJ4LTE0JTIyJTIwdmFsdWUlM0QlMjIlMjIlMjBzdHlsZSUzRCUyMmdyb3VwJTIyJTIwdmVydGV4JTNEJTIyMSUyMiUyMGNvbm5lY3RhYmxlJTNEJTIyMCUyMiUyMHBhcmVudCUzRCUyMjElMjIlM0UlMEElMjAlMjAlMjAlMjAlMjAlMjAlMjAlMjAlMjAlMjAlM0NteEdlb21ldHJ5JTIweCUzRCUyMjUwMCUyMiUyMHklM0QlMjIyMjAlMjIlMjB3aWR0aCUzRCUyMjIzMCUyMiUyMGhlaWdodCUzRCUyMjE2MCUyMiUyMGFzJTNEJTIyZ2VvbWV0cnklMjIlMjAlMkYlM0UlMEElMjAlMjAlMjAlMjAlMjAlMjAlMjAlMjAlM0MlMkZteENlbGwlM0UlMEElMjAlMjAlMjAlMjAlMjAlMjAlMjAlMjAlM0NteENlbGwlMjBpZCUzRCUyMnJjY3YyREdLVkEtVDltdlk2RnJ4LTklMjIlMjB2YWx1ZSUzRCUyMiUyMiUyMHN0eWxlJTNEJTIycm91bmRlZCUzRDElM0J3aGl0ZVNwYWNlJTNEd3JhcCUzQmh0bWwlM0QxJTNCYWJzb2x1dGVBcmNTaXplJTNEMSUzQmFyY1NpemUlM0QxNCUzQnN0cm9rZVdpZHRoJTNEMiUzQmZpbGxDb2xvciUzRCUyM2ZmZjJjYyUzQnN0cm9rZUNvbG9yJTNEJTIzZDZiNjU2JTNCc2hhZG93JTNEMCUzQmdsYXNzJTNEMCUzQmZpbGxTdHlsZSUzRGF1dG8lM0IlMjIlMjB2ZXJ0ZXglM0QlMjIxJTIyJTIwcGFyZW50JTNEJTIycmNjdjJER0tWQS1UOW12WTZGcngtMTQlMjIlM0UlMEElMjAlMjAlMjAlMjAlMjAlMjAlMjAlMjAlMjAlMjAlM0NteEdlb21ldHJ5JTIwd2lkdGglM0QlMjIyMzAlMjIlMjBoZWlnaHQlM0QlMjIxNjAlMjIlMjBhcyUzRCUyMmdlb21ldHJ5JTIyJTIwJTJGJTNFJTBBJTIwJTIwJTIwJTIwJTIwJTIwJTIwJTIwJTNDJTJGbXhDZWxsJTNFJTBBJTIwJTIwJTIwJTIwJTIwJTIwJTIwJTIwJTNDbXhDZWxsJTIwaWQlM0QlMjJyY2N2MkRHS1ZBLVQ5bXZZNkZyeC0xMiUyMiUyMHZhbHVlJTNEJTIyJTI2bHQlM0JwJTIwc3R5bGUlM0QlMjZxdW90JTNCbWFyZ2luLXRvcCUzQSUyMDBwdCUzQiUyMG1hcmdpbi1ib3R0b20lM0ElMjAwcHQlM0IlMjBtYXJnaW4tbGVmdCUzQSUyMDBpbiUzQiUyMGRpcmVjdGlvbiUzQSUyMGx0ciUzQiUyMHVuaWNvZGUtYmlkaSUzQSUyMGVtYmVkJTNCJTIwd29yZC1icmVhayUzQSUyMG5vcm1hbCUzQiUyNnF1b3QlM0IlMjZndCUzQiUyNmx0JTNCZm9udCUyMHN0eWxlJTNEJTI2cXVvdCUzQmZvbnQtc2l6ZSUzQSUyMDE4cHglM0IlMjZxdW90JTNCJTIwZmFjZSUzRCUyNnF1b3QlM0JDb3VyaWVyJTIwTmV3JTI2cXVvdCUzQiUyNmd0JTNCJUQwJTlFJUQwJUIxJUQxJTgzJUQxJTg3JUQwJUIwJUQxJThFJUQxJTg5JUQwJUIwJUQxJThGJTIwJUQxJTgyJUQwJUIwJUQwJUIxJUQwJUJCJUQwJUI4JUQxJTg2JUQwJUIwJTI2bHQlM0IlMkZmb250JTI2Z3QlM0IlMjZsdCUzQiUyRnA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nJjY3YyREdLVkEtVDltdlk2RnJ4LTE0JTIyJTNFJTBBJTIwJTIwJTIwJTIwJTIwJTIwJTIwJTIwJTIwJTIwJTNDbXhHZW9tZXRyeSUyMHglM0QlMjI3LjUlMjIlMjB5JTNEJTIyMTAlMjIlMjB3aWR0aCUzRCUyMjIxNSUyMiUyMGhlaWdodCUzRCUyMjI2JTIyJTIwYXMlM0QlMjJnZW9tZXRyeSUyMiUyMCUyRiUzRSUwQSUyMCUyMCUyMCUyMCUyMCUyMCUyMCUyMCUzQyUyRm14Q2VsbCUzRSUwQSUyMCUyMCUyMCUyMCUyMCUyMCUyMCUyMCUzQ214Q2VsbCUyMGlkJTNEJTIycmNjdjJER0tWQS1UOW12WTZGcngtMTMlMjIlMjB2YWx1ZSUzRCUyMiUyNmx0JTNCZm9udCUyMHN0eWxlJTNEJTI2cXVvdCUzQmZvbnQtc2l6ZSUzQSUyMDE3cHglM0IlMjZxdW90JTNCJTIwZmFjZSUzRCUyNnF1b3QlM0JDb3VyaWVyJTIwTmV3JTI2cXVvdCUzQiUyNmd0JTNCJUQwJTlGJUQwJUIwJUQxJTg2JUQwJUI4JUQwJUI1JUQwJUJEJUQxJTgyJUQxJThCJTIwJUQxJTgxJTIwJUQwJUJGJUQwJUJFJUQwJUI0JUQxJTgyJUQwJUIyJUQwJUI1JUQxJTgwJUQwJUI2JUQwJUI0JUQwJUI1JUQwJUJEJUQwJUJEJUQxJThCJUQwJUJDJTIwJUQxJTgxJUQwJUI4JUQwJUJEJUQwJUI0JUQxJTgwJUQwJUJFJUQwJUJDJUQwJUJFJUQwJUJDJTI2bHQlM0IlMkZmb250JTI2Z3QlM0IlMjIlMjBzdHlsZSUzRCUyMnJvdW5kZWQlM0QxJTNCd2hpdGVTcGFjZSUzRHdyYXAlM0JodG1sJTNEMSUzQmFic29sdXRlQXJjU2l6ZSUzRDElM0JhcmNTaXplJTNEMTQlM0JzdHJva2VXaWR0aCUzRDElM0JzaGFkb3clM0QwJTNCZ2xhc3MlM0QwJTNCZmlsbFN0eWxlJTNEYXV0byUzQmZpbGxDb2xvciUzRCUyM2Y5ZjdlZCUzQnN0cm9rZUNvbG9yJTNEZGVmYXVsdCUzQiUyMiUyMHZlcnRleCUzRCUyMjElMjIlMjBwYXJlbnQlM0QlMjJyY2N2MkRHS1ZBLVQ5bXZZNkZyeC0xNCUyMiUzRSUwQSUyMCUyMCUyMCUyMCUyMCUyMCUyMCUyMCUyMCUyMCUzQ214R2VvbWV0cnklMjB4JTNEJTIyMTIuNSUyMiUyMHklM0QlMjI1MCUyMiUyMHdpZHRoJTNEJTIyMjA1JTIyJTIwaGVpZ2h0JTNEJTIyODAlMjIlMjBhcyUzRCUyMmdlb21ldHJ5JTIyJTIwJTJGJTNFJTBBJTIwJTIwJTIwJTIwJTIwJTIwJTIwJTIwJTNDJTJGbXhDZWxsJTNFJTBBJTIwJTIwJTIwJTIwJTIwJTIwJTIwJTIwJTNDbXhDZWxsJTIwaWQlM0QlMjJyY2N2MkRHS1ZBLVQ5bXZZNkZyeC0yMCUyMiUyMHZhbHVlJTNEJTIyJTIyJTIwc3R5bGUlM0QlMjJncm91cCUyMiUyMHZlcnRleCUzRCUyMjElMjIlMjBjb25uZWN0YWJsZSUzRCUyMjAlMjIlMjBwYXJlbnQlM0QlMjIxJTIyJTNFJTBBJTIwJTIwJTIwJTIwJTIwJTIwJTIwJTIwJTIwJTIwJTNDbXhHZW9tZXRyeSUyMHglM0QlMjItODAlMjIlMjB5JTNEJTIyMTQ0JTIyJTIwd2lkdGglM0QlMjI0MjAlMjIlMjBoZWlnaHQlM0QlMjI0MzAlMjIlMjBhcyUzRCUyMmdlb21ldHJ5JTIyJTIwJTJGJTNFJTBBJTIwJTIwJTIwJTIwJTIwJTIwJTIwJTIwJTNDJTJGbXhDZWxsJTNFJTBBJTIwJTIwJTIwJTIwJTIwJTIwJTIwJTIwJTNDbXhDZWxsJTIwaWQlM0QlMjJyY2N2MkRHS1ZBLVQ5bXZZNkZyeC01JTIyJTIwdmFsdWUlM0QlMjIlMjIlMjBzdHlsZSUzRCUyMnJvdW5kZWQlM0QxJTNCd2hpdGVTcGFjZSUzRHdyYXAlM0JodG1sJTNEMSUzQmFic29sdXRlQXJjU2l6ZSUzRDElM0JhcmNTaXplJTNEMTQlM0JzdHJva2VXaWR0aCUzRDIlM0JzaGFkb3clM0QwJTNCZ2xhc3MlM0QwJTNCZmlsbFN0eWxlJTNEYXV0byUzQmZpbGxDb2xvciUzRCUyM2RhZThmYyUzQnN0cm9rZUNvbG9yJTNEJTIzNmM4ZWJmJTNCJTIyJTIwdmVydGV4JTNEJTIyMSUyMiUyMHBhcmVudCUzRCUyMnJjY3YyREdLVkEtVDltdlk2RnJ4LTIwJTIyJTNFJTBBJTIwJTIwJTIwJTIwJTIwJTIwJTIwJTIwJTIwJTIwJTNDbXhHZW9tZXRyeSUyMHglM0QlMjItMzYwJTIyJTIweSUzRCUyMi0xMjAlMjIlMjB3aWR0aCUzRCUyMjc4MCUyMiUyMGhlaWdodCUzRCUyMjU1MCUyMiUyMGFzJTNEJTIyZ2VvbWV0cnklMjIlMjAlMkYlM0UlMEElMjAlMjAlMjAlMjAlMjAlMjAlMjAlMjAlM0MlMkZteENlbGwlM0UlMEElMjAlMjAlMjAlMjAlMjAlMjAlMjAlMjAlM0NteENlbGwlMjBpZCUzRCUyMnJjY3YyREdLVkEtVDltdlk2RnJ4LTE5JTIyJTIwdmFsdWUlM0QlMjIlMjZsdCUzQmZvbnQlMjBzdHlsZSUzRCUyNnF1b3QlM0Jmb250LXNpemUlM0ElMjAxNXB4JTNCJTI2cXVvdCUzQiUyMGZhY2UlM0QlMjZxdW90JTNCQ291cmllciUyME5ldyUyNnF1b3QlM0IlMjZndCUzQiVEMCU5RiVEMCVCRSVEMCVCQiVEMSU4MyVEMSU4NyVEMCVCNSVEMCVCRCVEMCVCOCVEMCVCNSUyMCVEMCVCRiVEMSU4MCVEMCVCRSVEMCVCMyVEMCVCRCVEMCVCRSVEMCVCNyVEMCVCMCUyNmx0JTNCJTJGZm9udCUyNmd0JTNCJTIyJTIwc3R5bGUlM0QlMjJodG1sJTNEMSUzQndoaXRlU3BhY2UlM0R3cmFwJTNCcm91bmRlZCUzRDElM0JmaWxsQ29sb3IlM0QlMjNjZGViOGIlM0JzdHJva2VDb2xvciUzRCUyMzM2MzkzZCUzQiUyMiUyMHZlcnRleCUzRCUyMjElMjIlMjBwYXJlbnQlM0QlMjJyY2N2MkRHS1ZBLVQ5bXZZNkZyeC0yMCUyMiUzRSUwQSUyMCUyMCUyMCUyMCUyMCUyMCUyMCUyMCUyMCUyMCUzQ214R2VvbWV0cnklMjB4JTNEJTIyLTcwJTIyJTIweSUzRCUyMjMzNiUyMiUyMHdpZHRoJTNEJTIyMjAwJTIyJTIwaGVpZ2h0JTNEJTIyNTQlMjIlMjBhcyUzRCUyMmdlb21ldHJ5JTIyJTIwJTJGJTNFJTBBJTIwJTIwJTIwJTIwJTIwJTIwJTIwJTIwJTNDJTJGbXhDZWxsJTNFJTBBJTIwJTIwJTIwJTIwJTIwJTIwJTIwJTIwJTNDbXhDZWxsJTIwaWQlM0QlMjJyY2N2MkRHS1ZBLVQ5bXZZNkZyeC0zOCUyMiUyMHZhbHVlJTNEJTIyJTIyJTIwc3R5bGUlM0QlMjJncm91cCUyMiUyMHZlcnRleCUzRCUyMjElMjIlMjBjb25uZWN0YWJsZSUzRCUyMjAlMjIlMjBwYXJlbnQlM0QlMjJyY2N2MkRHS1ZBLVQ5bXZZNkZyeC0yMCUyMiUzRSUwQSUyMCUyMCUyMCUyMCUyMCUyMCUyMCUyMCUyMCUyMCUzQ214R2VvbWV0cnklMjB4JTNEJTIyNzAlMjIlMjB5JTNEJTIyLTUwJTIyJTIwd2lkdGglM0QlMjIzMTAlMjIlMjBoZWlnaHQlM0QlMjIzMTAlMjIlMjBhcyUzRCUyMmdlb21ldHJ5JTIyJTIwJTJGJTNFJTBBJTIwJTIwJTIwJTIwJTIwJTIwJTIwJTIwJTNDJTJGbXhDZWxsJTNFJTBBJTIwJTIwJTIwJTIwJTIwJTIwJTIwJTIwJTNDbXhDZWxsJTIwaWQlM0QlMjJyY2N2MkRHS1ZBLVQ5bXZZNkZyeC0zNSUyMiUyMHZhbHVlJTNEJTIyJTIyJTIwc3R5bGUlM0QlMjJodG1sJTNEMSUzQndoaXRlU3BhY2UlM0R3cmFwJTNCcm91bmRlZCUzRDElM0JmaWxsQ29sb3IlM0QlMjNmZmYyY2MlM0JzdHJva2VDb2xvciUzRCUyM2Q2YjY1NiUzQiUyMiUyMHZlcnRleCUzRCUyMjElMjIlMjBwYXJlbnQlM0QlMjJyY2N2MkRHS1ZBLVQ5bXZZNkZyeC0zOCUyMiUzRSUwQSUyMCUyMCUyMCUyMCUyMCUyMCUyMCUyMCUyMCUyMCUzQ214R2VvbWV0cnklMjB3aWR0aCUzRCUyMjMxMCUyMiUyMGhlaWdodCUzRCUyMjMxMCUyMiUyMGFzJTNEJTIyZ2VvbWV0cnklMjIlMjAlMkYlM0UlMEElMjAlMjAlMjAlMjAlMjAlMjAlMjAlMjAlM0MlMkZteENlbGwlM0UlMEElMjAlMjAlMjAlMjAlMjAlMjAlMjAlMjAlM0NteENlbGwlMjBpZCUzRCUyMnJjY3YyREdLVkEtVDltdlk2RnJ4LTM2JTIyJTIwdmFsdWUlM0QlMjIlMjZsdCUzQmZvbnQlMjBzdHlsZSUzRCUyNnF1b3QlM0Jmb250LXNpemUlM0ElMjAxNnB4JTNCJTI2cXVvdCUzQiUyMGZhY2UlM0QlMjZxdW90JTNCQ291cmllciUyME5ldyUyNnF1b3QlM0IlMjZndCUzQiUyNmx0JTNCYiUyNmd0JTNCJUQwJTkyJUQxJThCJUQxJTg3JUQwJUI4JUQxJTgxJUQwJUJCJUQwJUI1JUQwJUJEJUQwJUI4JUQwJUI1JTIwJUQwJUJGJUQxJTgwJUQwJUJFJUQwJUIzJUQwJUJEJUQwJUJFJUQwJUI3JUQwJUIwJTI2bHQlM0IlMkZiJTI2Z3QlM0IlMjZsdCUzQiUyRmZvbnQlMjZndCUzQiUyMiUyMHN0eWxlJTNEJTIydGV4dCUzQmh0bWwlM0QxJTNCYWxpZ24lM0RjZW50ZXIlM0J2ZXJ0aWNhbEFsaWduJTNEbWlkZGxlJTNCd2hpdGVTcGFjZSUzRHdyYXAlM0Jyb3VuZGVkJTNEMCUzQiUyMiUyMHZlcnRleCUzRCUyMjElMjIlMjBwYXJlbnQlM0QlMjJyY2N2MkRHS1ZBLVQ5bXZZNkZyeC0zOCUyMiUzRSUwQSUyMCUyMCUyMCUyMCUyMCUyMCUyMCUyMCUyMCUyMCUzQ214R2VvbWV0cnklMjB4JTNEJTIyMzQuNDAwMDAwMDAwMDAwMDM0JTIyJTIweSUzRCUyMjIwJTIyJTIwd2lkdGglM0QlMjIyMzEuMjElMjIlMjBoZWlnaHQlM0QlMjIzMCUyMiUyMGFzJTNEJTIyZ2VvbWV0cnklMjIlMjAlMkYlM0UlMEElMjAlMjAlMjAlMjAlMjAlMjAlMjAlMjAlM0MlMkZteENlbGwlM0UlMEElMjAlMjAlMjAlMjAlMjAlMjAlMjAlMjAlM0NteENlbGwlMjBpZCUzRCUyMnJjY3YyREdLVkEtVDltdlk2RnJ4LTE3JTIyJTIwdmFsdWUlM0QlMjIlMjZsdCUzQmZvbnQlMjBzdHlsZSUzRCUyNnF1b3QlM0Jmb250LXNpemUlM0ElMjAxNHB4JTNCJTI2cXVvdCUzQiUyMGZhY2UlM0QlMjZxdW90JTNCQ291cmllciUyME5ldyUyNnF1b3QlM0IlMjZndCUzQiVEMCU5RiVEMCVCRSVEMCVCNCVEMSU4MSVEMSU4NyVEMCVCNSVEMSU4MiUyMCVEMCVCMiVEMCVCNSVEMSU4MCVEMCVCRSVEMSU4RiVEMSU4MiVEMCVCRCVEMCVCRSVEMSU4MSVEMSU4MiVEMCVCOCUyMCglRDElODElRDElODAlRDAlQjUlRDAlQjQlRDAlQkQlRDAlQjUlRDAlQjklMjAlRDAlQkMlRDAlQjUlRDElODAlRDElOEIlMjAlRDElODElRDElODUlRDAlQkUlRDAlQjYlRDAlQjUlRDElODElRDElODIlRDAlQjgpJTIwJUQwJUI0JUQwJUJCJUQxJThGJTIwJUQwJUJBJUQwJUIwJUQwJUI2JUQwJUI0JUQwJUJFJUQwJUIzJUQwJUJFJTIwJUQwJUI4JUQwJUI3JTIwJUQwJUJBJUQwJUJCJUQwJUIwJUQxJTgxJUQxJTgxJUQwJUJFJUQwJUIy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yNS4wMDAwMDAwMDAwMDAwMDclMjIlMjB5JTNEJTIyNzAlMjIlMjB3aWR0aCUzRCUyMjI2MCUyMiUyMGhlaWdodCUzRCUyMjYwJTIyJTIwYXMlM0QlMjJnZW9tZXRyeSUyMiUyMCUyRiUzRSUwQSUyMCUyMCUyMCUyMCUyMCUyMCUyMCUyMCUzQyUyRm14Q2VsbCUzRSUwQSUyMCUyMCUyMCUyMCUyMCUyMCUyMCUyMCUzQ214Q2VsbCUyMGlkJTNEJTIycmNjdjJER0tWQS1UOW12WTZGcngtMTglMjIlMjB2YWx1ZSUzRCUyMiUyNmx0JTNCZm9udCUyMHN0eWxlJTNEJTI2cXVvdCUzQmZvbnQtc2l6ZSUzQSUyMDE0cHglM0IlMjZxdW90JTNCJTIwZmFjZSUzRCUyNnF1b3QlM0JDb3VyaWVyJTIwTmV3JTI2cXVvdCUzQiUyNmd0JTNCJUQwJTlEJUQwJUJFJUQxJTgwJUQwJUJDJUQwJUIwJUQwJUJCJUQwJUI4JUQwJUI3JUQwJUIwJUQxJTg2JUQwJUI4JUQxJThG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E1MCUyMiUyMHdpZHRoJTNEJTIyMTgxJTIyJTIwaGVpZ2h0JTNEJTIyNTAlMjIlMjBhcyUzRCUyMmdlb21ldHJ5JTIyJTIwJTJGJTNFJTBBJTIwJTIwJTIwJTIwJTIwJTIwJTIwJTIwJTNDJTJGbXhDZWxsJTNFJTBBJTIwJTIwJTIwJTIwJTIwJTIwJTIwJTIwJTNDbXhDZWxsJTIwaWQlM0QlMjJyY2N2MkRHS1ZBLVQ5bXZZNkZyeC0zMSUyMiUyMHN0eWxlJTNEJTIyZWRnZVN0eWxlJTNEb3J0aG9nb25hbEVkZ2VTdHlsZSUzQnJvdW5kZWQlM0QwJTNCb3J0aG9nb25hbExvb3AlM0QxJTNCamV0dHlTaXplJTNEYXV0byUzQmh0bWwlM0QxJTNCJTIyJTIwZWRnZSUzRCUyMjElMjIlMjBwYXJlbnQlM0QlMjJyY2N2MkRHS1ZBLVQ5bXZZNkZyeC0zOCUyMiUyMHNvdXJjZSUzRCUyMnJjY3YyREdLVkEtVDltdlk2RnJ4LTE3JTIyJTIwdGFyZ2V0JTNEJTIycmNjdjJER0tWQS1UOW12WTZGcngtMTg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IlMjIlMjB2YWx1ZSUzRCUyMiUyNmx0JTNCZm9udCUyMHN0eWxlJTNEJTI2cXVvdCUzQmZvbnQtc2l6ZSUzQSUyMDE0cHglM0IlMjZxdW90JTNCJTIwZmFjZSUzRCUyNnF1b3QlM0JDb3VyaWVyJTIwTmV3JTI2cXVvdCUzQiUyNmd0JTNCJUQwJUExJUQxJTgwJUQwJUIwJUQwJUIyJUQwJUJEJUQwJUI1JUQwJUJEJUQwJUI4JUQwJUI1JTIwJUQwJUIyJUQwJUI1JUQxJTgwJUQwJUJFJUQxJThGJUQxJTgyJUQwJUJEJUQwJUJFJUQxJTgxJUQxJTgyJUQwJUI1JUQwJUI5JTI2bHQlM0IlMkZmb250JTI2Z3QlM0IlMjIlMjBzdHlsZSUzRCUyMmh0bWwlM0QxJTNCd2hpdGVTcGFjZSUzRHdyYXAlM0Jyb3VuZGVkJTNEMSUzQmZpbGxDb2xvciUzRCUyM2NkZWI4YiUzQnN0cm9rZUNvbG9yJTNEJTIzMzYzOTNkJTNCJTIyJTIwdmVydGV4JTNEJTIyMSUyMiUyMHBhcmVudCUzRCUyMnJjY3YyREdLVkEtVDltdlk2RnJ4LTM4JTIyJTNFJTBBJTIwJTIwJTIwJTIwJTIwJTIwJTIwJTIwJTIwJTIwJTNDbXhHZW9tZXRyeSUyMHglM0QlMjI2NC41JTIyJTIweSUzRCUyMjIyMCUyMiUyMHdpZHRoJTNEJTIyMTgxJTIyJTIwaGVpZ2h0JTNEJTIyNTAlMjIlMjBhcyUzRCUyMmdlb21ldHJ5JTIyJTIwJTJGJTNFJTBBJTIwJTIwJTIwJTIwJTIwJTIwJTIwJTIwJTNDJTJGbXhDZWxsJTNFJTBBJTIwJTIwJTIwJTIwJTIwJTIwJTIwJTIwJTNDbXhDZWxsJTIwaWQlM0QlMjJyY2N2MkRHS1ZBLVQ5bXZZNkZyeC0zMyUyMiUyMHN0eWxlJTNEJTIyZWRnZVN0eWxlJTNEb3J0aG9nb25hbEVkZ2VTdHlsZSUzQnJvdW5kZWQlM0QwJTNCb3J0aG9nb25hbExvb3AlM0QxJTNCamV0dHlTaXplJTNEYXV0byUzQmh0bWwlM0QxJTNCZW50cnlYJTNEMC41JTNCZW50cnlZJTNEMCUzQmVudHJ5RHglM0QwJTNCZW50cnlEeSUzRDAlM0IlMjIlMjBlZGdlJTNEJTIyMSUyMiUyMHBhcmVudCUzRCUyMnJjY3YyREdLVkEtVDltdlk2RnJ4LTM4JTIyJTIwc291cmNlJTNEJTIycmNjdjJER0tWQS1UOW12WTZGcngtMTglMjIlMjB0YXJnZXQlM0QlMjJyY2N2MkRHS1ZBLVQ5bXZZNkZyeC0zM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NCUyMiUyMHN0eWxlJTNEJTIyZWRnZVN0eWxlJTNEb3J0aG9nb25hbEVkZ2VTdHlsZSUzQnJvdW5kZWQlM0QwJTNCb3J0aG9nb25hbExvb3AlM0QxJTNCamV0dHlTaXplJTNEYXV0byUzQmh0bWwlM0QxJTNCZW50cnlYJTNEMC41JTNCZW50cnlZJTNEMCUzQmVudHJ5RHglM0QwJTNCZW50cnlEeSUzRDAlM0JleGl0WCUzRDAuNSUzQmV4aXRZJTNEMSUzQmV4aXREeCUzRDAlM0JleGl0RHklM0QwJTNCJTIyJTIwZWRnZSUzRCUyMjElMjIlMjBwYXJlbnQlM0QlMjJyY2N2MkRHS1ZBLVQ5bXZZNkZyeC0yMCUyMiUyMHNvdXJjZSUzRCUyMnJjY3YyREdLVkEtVDltdlk2RnJ4LTM1JTIyJTIwdGFyZ2V0JTNEJTIycmNjdjJER0tWQS1UOW12WTZGcngtMT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NiUyMiUyMHZhbHVlJTNEJTIyJTI2bHQlM0Jmb250JTIwZmFjZSUzRCUyNnF1b3QlM0JDb3VyaWVyJTIwTmV3JTI2cXVvdCUzQiUyMHN0eWxlJTNEJTI2cXVvdCUzQmZvbnQtc2l6ZSUzQSUyMDE5cHglM0IlMjZxdW90JTNCJTI2Z3QlM0IlRDAlOTAlRDAlQkIlRDAlQjMlRDAlQkUlRDElODAlRDAlQjglRDElODIlRDAlQkMlMjAlRDAlQkYlRDElODAlRDAlQkUlRDAlQjMlRDAlQkQlRDAlQkUlRDAlQjclRDAlQjglRDElODAlRDAlQkUlRDAlQjIlRDAlQjAlRDAlQkQlRDAlQjglRDElOEYlMjZsdCUzQiUyRmZvbnQlMjZndCUzQiUyMiUyMHN0eWxlJTNEJTIydGV4dCUzQmFsaWduJTNEY2VudGVyJTNCZm9udFN0eWxlJTNEMSUzQnZlcnRpY2FsQWxpZ24lM0RtaWRkbGUlM0JzcGFjaW5nTGVmdCUzRDMlM0JzcGFjaW5nUmlnaHQlM0QzJTNCc3Ryb2tlQ29sb3IlM0Rub25lJTNCcm90YXRhYmxlJTNEMCUzQnBvaW50cyUzRCU1QiU1QjAlMkMwLjUlNUQlMkMlNUIxJTJDMC41JTVEJTVEJTNCcG9ydENvbnN0cmFpbnQlM0RlYXN0d2VzdCUzQmh0bWwlM0QxJTNCJTIyJTIwdmVydGV4JTNEJTIyMSUyMiUyMHBhcmVudCUzRCUyMjElMjIlM0UlMEElMjAlMjAlMjAlMjAlMjAlMjAlMjAlMjAlMjAlMjAlM0NteEdlb21ldHJ5JTIweCUzRCUyMi0xNzIuNSUyMiUyMHklM0QlMjI0MCUyMiUyMHdpZHRoJTNEJTIyMjE1JTIyJTIwaGVpZ2h0JTNEJTIyMjYlMjIlMjBhcyUzRCUyMmdlb21ldHJ5JTIyJTIwJTJGJTNFJTBBJTIwJTIwJTIwJTIwJTIwJTIwJTIwJTIwJTNDJTJGbXhDZWxsJTNFJTBBJTIwJTIwJTIwJTIwJTIwJTIwJTIwJTIwJTNDbXhDZWxsJTIwaWQlM0QlMjJyY2N2MkRHS1ZBLVQ5bXZZNkZyeC04JTIyJTIwdmFsdWUlM0QlMjIlMjZsdCUzQnAlMjBzdHlsZSUzRCUyNnF1b3QlM0JtYXJnaW4tdG9wJTNBJTIwMHB0JTNCJTIwbWFyZ2luLWJvdHRvbSUzQSUyMDBwdCUzQiUyMG1hcmdpbi1sZWZ0JTNBJTIwMGluJTNCJTIwZGlyZWN0aW9uJTNBJTIwbHRyJTNCJTIwdW5pY29kZS1iaWRpJTNBJTIwZW1iZWQlM0IlMjB3b3JkLWJyZWFrJTNBJTIwbm9ybWFsJTNCJTI2cXVvdCUzQiUyNmd0JTNCJTI2bHQlM0Jmb250JTIwc3R5bGUlM0QlMjZxdW90JTNCZm9udC1zaXplJTNBJTIwMTdweCUzQiUyNnF1b3QlM0IlMjBmYWNlJTNEJTI2cXVvdCUzQkNvdXJpZXIlMjBOZXclMjZxdW90JTNCJTI2Z3QlM0IlRDAlOTIlRDAlQjUlRDElODAlRDAlQkUlRDElOEYlRDElODIlRDAlQkQlRDAlQkUlRDElODElRDElODIlRDElOEMlMjAlRDAlQkYlRDAlQkUlRDAlQjIlRDElODIlRDAlQkUlRDElODAlRDAlQkQlRDAlQkUlRDAlQjMlRDAlQkUlMjAlRDAlQkElRDElODAlRDAlQkUlRDAlQjIlRDAlQkUlRDElODIlRDAlQjUlRDElODclRDAlQjUlRDAlQkQlRDAlQjglRDElOEYlMjZsdCUzQiUyRmZvbnQlMjZndCUzQiUyNmx0JTNCJTJGcCUyNmd0JTNCJTIyJTIwc3R5bGUlM0QlMjJodG1sJTNEMSUzQndoaXRlU3BhY2UlM0R3cmFwJTNCZmlsbENvbG9yJTNEJTIzZTFkNWU3JTNCc3Ryb2tlQ29sb3IlM0QlMjM5NjczYTYlM0Jyb3VuZGVkJTNEMSUzQiUyMiUyMHZlcnRleCUzRCUyMjElMjIlMjBwYXJlbnQlM0QlMjIxJTIyJTNFJTBBJTIwJTIwJTIwJTIwJTIwJTIwJTIwJTIwJTIwJTIwJTNDbXhHZW9tZXRyeSUyMHglM0QlMjItMTg3LjUlMjIlMjB5JTNEJTIyNjMwJTIyJTIwd2lkdGglM0QlMjIyNzUlMjIlMjBoZWlnaHQlM0QlMjI3MCUyMiUyMGFzJTNEJTIyZ2VvbWV0cnklMjIlMjAlMkYlM0UlMEElMjAlMjAlMjAlMjAlMjAlMjAlMjAlMjAlM0MlMkZteENlbGwlM0UlMEElMjAlMjAlMjAlMjAlMjAlMjAlMjAlMjAlM0NteENlbGwlMjBpZCUzRCUyMnJjY3YyREdLVkEtVDltdlk2RnJ4LTclMjIlMjB2YWx1ZSUzRCUyMiUyNmx0JTNCZm9udCUyMHN0eWxlJTNEJTI2cXVvdCUzQmZvbnQtc2l6ZSUzQSUyMDE0cHglM0IlMjZxdW90JTNCJTIwZmFjZSUzRCUyNnF1b3QlM0JDb3VyaWVyJTIwTmV3JTI2cXVvdCUzQiUyNmd0JTNCJUQwJUIyJUQxJThCJUQwJUIyJUQwJUJFJUQwJUI0JTIwJUQxJTgwJUQwJUI1JUQwJUI3JUQxJTgzJUQwJUJCJUQxJThDJUQxJTgyJUQwJUIwJUQxJTgyJUQwJUIwJTI2bHQlM0IlMkZmb250JTI2Z3QlM0IlMjIlMjBzdHlsZSUzRCUyMmh0bWwlM0QxJTNCdmVydGljYWxBbGlnbiUzRGJvdHRvbSUzQmVuZEFycm93JTNEYmxvY2slM0JjdXJ2ZWQlM0QwJTNCcm91bmRlZCUzRDAlM0JleGl0WCUzRDAuNSUzQmV4aXRZJTNEMSUzQmV4aXREeCUzRDAlM0JleGl0RHklM0QwJTNCZW50cnlYJTNEMC41JTNCZW50cnlZJTNEMCUzQmVudHJ5RHglM0QwJTNCZW50cnlEeSUzRDAlM0IlMjIlMjBlZGdlJTNEJTIyMSUyMiUyMHBhcmVudCUzRCUyMjElMjIlMjBzb3VyY2UlM0QlMjJyY2N2MkRHS1ZBLVQ5bXZZNkZyeC01JTIyJTIwdGFyZ2V0JTNEJTIycmNjdjJER0tWQS1UOW12WTZGcngtOCUyMiUzRSUwQSUyMCUyMCUyMCUyMCUyMCUyMCUyMCUyMCUyMCUyMCUzQ214R2VvbWV0cnklMjB4JTNEJTIyMC4yMTA1JTIyJTIwd2lkdGglM0QlMjI4MCUyMiUyMHJlbGF0aXZlJTNEJTIyMSUyMiUyMGFzJTNEJTIyZ2VvbWV0cnklMjIlM0UlMEElMjAlMjAlMjAlMjAlMjAlMjAlMjAlMjAlMjAlMjAlMjAlMjAlM0NteFBvaW50JTIweCUzRCUyMi0zNDAlMjIlMjB5JTNEJTIyMzE1JTIyJTIwYXMlM0QlMjJzb3VyY2VQb2ludCUyMiUyMCUyRiUzRSUwQSUyMCUyMCUyMCUyMCUyMCUyMCUyMCUyMCUyMCUyMCUyMCUyMCUzQ214UG9pbnQlMjB4JTNEJTIyLTc1JTIyJTIweSUzRCUyMjYyMCUyMiUyMGFzJTNEJTIydGFyZ2V0UG9pbnQlMjIlMjAlMkYlM0UlMEElMjAlMjAlMjAlMjAlMjAlMjAlMjAlMjAlMjAlMjAlMjAlMjAlM0NteFBvaW50JTIwYXMlM0QlMjJvZmZzZXQlMjIlMjAlMkYlM0UlMEElMjAlMjAlMjAlMjAlMjAlMjAlMjAlMjAlMjAlMjAlM0MlMkZteEdlb21ldHJ5JTNFJTBBJTIwJTIwJTIwJTIwJTIwJTIwJTIwJTIwJTNDJTJGbXhDZWxsJTNFJTBBJTIwJTIwJTIwJTIwJTIwJTIwJTIwJTIwJTNDbXhDZWxsJTIwaWQlM0QlMjJyY2N2MkRHS1ZBLVQ5bXZZNkZyeC0zOSUyMiUyMHZhbHVlJTNEJTIyJTIyJTIwc3R5bGUlM0QlMjJncm91cCUyMiUyMHZlcnRleCUzRCUyMjElMjIlMjBjb25uZWN0YWJsZSUzRCUyMjAlMjIlMjBwYXJlbnQlM0QlMjIxJTIyJTNFJTBBJTIwJTIwJTIwJTIwJTIwJTIwJTIwJTIwJTIwJTIwJTNDbXhHZW9tZXRyeSUyMHglM0QlMjItMzc2LjQ2JTIyJTIweSUzRCUyMjEwNS40MSUyMiUyMHdpZHRoJTNEJTIyMjY2LjQ2JTIyJTIwaGVpZ2h0JTNEJTIyMjg3LjE4JTIyJTIwYXMlM0QlMjJnZW9tZXRyeSUyMiUyMCUyRiUzRSUwQSUyMCUyMCUyMCUyMCUyMCUyMCUyMCUyMCUzQyUyRm14Q2VsbCUzRSUwQSUyMCUyMCUyMCUyMCUyMCUyMCUyMCUyMCUzQ214Q2VsbCUyMGlkJTNEJTIycmNjdjJER0tWQS1UOW12WTZGcngtMjIlMjIlMjB2YWx1ZSUzRCUyMiUyMiUyMHN0eWxlJTNEJTIyaHRtbCUzRDElM0J3aGl0ZVNwYWNlJTNEd3JhcCUzQnJvdW5kZWQlM0QxJTNCZmlsbENvbG9yJTNEJTIzZmZmMmNjJTNCc3Ryb2tlQ29sb3IlM0QlMjNkNmI2NTYlM0IlMjIlMjB2ZXJ0ZXglM0QlMjIxJTIyJTIwcGFyZW50JTNEJTIycmNjdjJER0tWQS1UOW12WTZGcngtMzklMjIlM0UlMEElMjAlMjAlMjAlMjAlMjAlMjAlMjAlMjAlMjAlMjAlM0NteEdlb21ldHJ5JTIwd2lkdGglM0QlMjIyNjYuNDYlMjIlMjBoZWlnaHQlM0QlMjIyODcuMTglMjIlMjBhcyUzRCUyMmdlb21ldHJ5JTIyJTIwJTJGJTNFJTBBJTIwJTIwJTIwJTIwJTIwJTIwJTIwJTIwJTNDJTJGbXhDZWxsJTNFJTBBJTIwJTIwJTIwJTIwJTIwJTIwJTIwJTIwJTNDbXhDZWxsJTIwaWQlM0QlMjJyY2N2MkRHS1ZBLVQ5bXZZNkZyeC0yMyUyMiUyMHZhbHVlJTNEJTIyJTI2bHQlM0JzcGFuJTIwc3R5bGUlM0QlMjZxdW90JTNCZm9udC1mYW1pbHklM0ElMjAlMjZhbXAlM0JxdW90JTNCQ291cmllciUyME5ldyUyNmFtcCUzQnF1b3QlM0IlM0IlMjZxdW90JTNCJTI2Z3QlM0IlMjZsdCUzQmZvbnQlMjBzdHlsZSUzRCUyNnF1b3QlM0Jmb250LXNpemUlM0ElMjAxNHB4JTNCJTI2cXVvdCUzQiUyNmd0JTNCJTI2bHQlM0JiJTI2Z3QlM0IlRDAlQTElRDElODAlRDAlQjAlRDAlQjIlRDAlQkQlRDAlQjUlRDAlQkQlRDAlQjglRDAlQjUlMjAlRDAlQjAlRDAlQkQlRDAlQkElRDAlQjUlRDElODIlRDElOEIlMjAlRDAlQkYlRDAlQjAlRDElODYlRDAlQjglRDAlQjUlRDAlQkQlRDElODIlRDAlQjAlMjAlRDElODElMjAlRDAlQjAlRDAlQkQlRDAlQkElRDAlQjUlRDElODIlRDAlQjAlRDAlQkMlRDAlQjglMjAlRDAlQjglRDAlQjclMjAlRDElODIlRDAlQjAlRDAlQjElRDAlQkIlRDAlQjglRDElODYlRDElOEIlMjZsdCUzQiUyRmIlMjZndCUzQiUyNmx0JTNCJTJGZm9udCUyNmd0JTNCJTI2bHQlM0IlMkZzcGFuJTI2Z3QlM0IlMjIlMjBzdHlsZSUzRCUyMnRleHQlM0JodG1sJTNEMSUzQmFsaWduJTNEY2VudGVyJTNCdmVydGljYWxBbGlnbiUzRG1pZGRsZSUzQndoaXRlU3BhY2UlM0R3cmFwJTNCcm91bmRlZCUzRDAlM0IlMjIlMjB2ZXJ0ZXglM0QlMjIxJTIyJTIwcGFyZW50JTNEJTIycmNjdjJER0tWQS1UOW12WTZGcngtMzklMjIlM0UlMEElMjAlMjAlMjAlMjAlMjAlMjAlMjAlMjAlMjAlMjAlM0NteEdlb21ldHJ5JTIweCUzRCUyMjE0JTIyJTIweSUzRCUyMjE5LjMxMDAwMDAwMDAwMDAwMiUyMiUyMHdpZHRoJTNEJTIyMjQxLjY3JTIyJTIwaGVpZ2h0JTNEJTIyMTYuMzElMjIlMjBhcyUzRCUyMmdlb21ldHJ5JTIyJTIwJTJGJTNFJTBBJTIwJTIwJTIwJTIwJTIwJTIwJTIwJTIwJTNDJTJGbXhDZWxsJTNFJTBBJTIwJTIwJTIwJTIwJTIwJTIwJTIwJTIwJTNDbXhDZWxsJTIwaWQlM0QlMjJyY2N2MkRHS1ZBLVQ5bXZZNkZyeC0xNSUyMiUyMHZhbHVlJTNEJTIyJTI2bHQlM0Jmb250JTIwc3R5bGUlM0QlMjZxdW90JTNCZm9udC1zaXplJTNBJTIwMTRweCUzQiUyNnF1b3QlM0IlMjBmYWNlJTNEJTI2cXVvdCUzQkNvdXJpZXIlMjBOZXclMjZxdW90JTNCJTI2Z3QlM0IlRDAlQTElRDElODAlRDAlQjAlRDAlQjIlRDAlQkQlRDAlQjUlRDAlQkQlRDAlQjglRDAlQjUlMjAlRDElODUlRDAlQjAlRDElODAlRDAlQjAlRDAlQkElRDElODIlRDAlQjUlRDElODAlRDAlQjglRDElODElRDElODIlRDAlQjglRDAlQkElMjAlRDElODAlRDAlQjAlRDAlQjclRDAlQkQlRDAlQkUlRDAlQjMlRDAlQkUlMjAlRDElODIlRDAlQjglRDAlQkYlRDAlQjAlMjZsdCUzQiUyRmZvbnQlMjZndCUzQiUyMiUyMHN0eWxlJTNEJTIyaHRtbCUzRDElM0J3aGl0ZVNwYWNlJTNEd3JhcCUzQnJvdW5kZWQlM0QxJTNCZmlsbENvbG9yJTNEJTIzY2RlYjhiJTNCc3Ryb2tlQ29sb3IlM0QlMjMzNjM5M2QlM0IlMjIlMjB2ZXJ0ZXglM0QlMjIxJTIyJTIwcGFyZW50JTNEJTIycmNjdjJER0tWQS1UOW12WTZGcngtMzklMjIlM0UlMEElMjAlMjAlMjAlMjAlMjAlMjAlMjAlMjAlMjAlMjAlM0NteEdlb21ldHJ5JTIweCUzRCUyMjMwJTIyJTIweSUzRCUyMjYwJTIyJTIwd2lkdGglM0QlMjIyMTAlMjIlMjBoZWlnaHQlM0QlMjI1My4xOCUyMiUyMGFzJTNEJTIyZ2VvbWV0cnklMjIlMjAlMkYlM0UlMEElMjAlMjAlMjAlMjAlMjAlMjAlMjAlMjAlM0MlMkZteENlbGwlM0UlMEElMjAlMjAlMjAlMjAlMjAlMjAlMjAlMjAlM0NteENlbGwlMjBpZCUzRCUyMnJjY3YyREdLVkEtVDltdlk2RnJ4LTE2JTIyJTIwdmFsdWUlM0QlMjIlMjZsdCUzQmZvbnQlMjBzdHlsZSUzRCUyNnF1b3QlM0Jmb250LXNpemUlM0ElMjAxNHB4JTNCJTI2cXVvdCUzQiUyMGZhY2UlM0QlMjZxdW90JTNCQ291cmllciUyME5ldyUyNnF1b3QlM0IlMjZndCUzQiVEMCU5RiVEMCVCRSVEMCVCNCVEMSU4MSVEMSU4NyVEMCVCNSVEMSU4MiUyMCVEMCVCQyVEMCVCNSVEMSU4MCVEMSU4QiUyMCVEMSU4MSVEMSU4NSVEMCVCRSVEMCVCNiVEMCVCNSVEMSU4MSVEMSU4MiVEMCVCOCUyMCVEMCVCMCVEMCVCRCVEMCVCQSVEMCVCNSVEMSU4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TMwJTIyJTIwd2lkdGglM0QlMjIyMTAlMjIlMjBoZWlnaHQlM0QlMjI1NC41OSUyMiUyMGFzJTNEJTIyZ2VvbWV0cnklMjIlMjAlMkYlM0UlMEElMjAlMjAlMjAlMjAlMjAlMjAlMjAlMjAlM0MlMkZteENlbGwlM0UlMEElMjAlMjAlMjAlMjAlMjAlMjAlMjAlMjAlM0NteENlbGwlMjBpZCUzRCUyMnJjY3YyREdLVkEtVDltdlk2RnJ4LTI5JTIyJTIwdmFsdWUlM0QlMjIlMjZsdCUzQmZvbnQlMjBzdHlsZSUzRCUyNnF1b3QlM0Jmb250LXNpemUlM0ElMjAxNHB4JTNCJTI2cXVvdCUzQiUyMGZhY2UlM0QlMjZxdW90JTNCQ291cmllciUyME5ldyUyNnF1b3QlM0IlMjZndCUzQiVEMCVBMSVEMSU4MyVEMCVCQyVEMCVCQyVEMCVCOCVEMSU4MCVEMCVCRSVEMCVCMiVEMCVCMCVEMCVCRCVEMCVCOCVEMCVCNSUyMCVEMSU4MSVEMSU4NSVEMCVCRSVEMCVCNiVEMCVCNSVEMSU4MSVEMSU4MiVEMCVCNSVEMCVCOSUyMCVEMCVCRiVEMCVCRSUyMCVEMCVCQSVEMCVCQiVEMCVCMCVEMSU4MSVEMSU4MSVEMCVCMCVEMCVCQyUyMCVEMCVCMCVEMCVCRCVEMCVCQSVEMCVCNSVEMSU4MiUyMCVEMCVCRiVEMCVCMCVEMSU4NiVEMCVCOCVEMCVCNSVEMCVCRCVEMSU4MiVEMCVCRSVEMCVCMiUyNmx0JTNCJTJGZm9udCUyNmd0JTNCJTIyJTIwc3R5bGUlM0QlMjJodG1sJTNEMSUzQndoaXRlU3BhY2UlM0R3cmFwJTNCcm91bmRlZCUzRDElM0JmaWxsQ29sb3IlM0QlMjNjZGViOGIlM0JzdHJva2VDb2xvciUzRCUyMzM2MzkzZCUzQiUyMiUyMHZlcnRleCUzRCUyMjElMjIlMjBwYXJlbnQlM0QlMjJyY2N2MkRHS1ZBLVQ5bXZZNkZyeC0zOSUyMiUzRSUwQSUyMCUyMCUyMCUyMCUyMCUyMCUyMCUyMCUyMCUyMCUzQ214R2VvbWV0cnklMjB4JTNEJTIyMzAlMjIlMjB5JTNEJTIyMjA0LjU5JTIyJTIwd2lkdGglM0QlMjIyMTAlMjIlMjBoZWlnaHQlM0QlMjI1NS40MSUyMiUyMGFzJTNEJTIyZ2VvbWV0cnklMjIlMjAlMkYlM0UlMEElMjAlMjAlMjAlMjAlMjAlMjAlMjAlMjAlM0MlMkZteENlbGwlM0UlMEElMjAlMjAlMjAlMjAlMjAlMjAlMjAlMjAlM0NteENlbGwlMjBpZCUzRCUyMnJjY3YyREdLVkEtVDltdlk2RnJ4LTI1JTIyJTIwc3R5bGUlM0QlMjJlZGdlU3R5bGUlM0RvcnRob2dvbmFsRWRnZVN0eWxlJTNCcm91bmRlZCUzRDAlM0JvcnRob2dvbmFsTG9vcCUzRDElM0JqZXR0eVNpemUlM0RhdXRvJTNCaHRtbCUzRDElM0JleGl0WCUzRDAuNSUzQmV4aXRZJTNEMSUzQmV4aXREeCUzRDAlM0JleGl0RHklM0QwJTNCZW50cnlYJTNEMC41JTNCZW50cnlZJTNEMCUzQmVudHJ5RHglM0QwJTNCZW50cnlEeSUzRDAlM0IlMjIlMjBlZGdlJTNEJTIyMSUyMiUyMHBhcmVudCUzRCUyMnJjY3YyREdLVkEtVDltdlk2RnJ4LTM5JTIyJTIwc291cmNlJTNEJTIycmNjdjJER0tWQS1UOW12WTZGcngtMTUlMjIlMjB0YXJnZXQlM0QlMjJyY2N2MkRHS1ZBLVQ5bXZZNkZyeC0xNiUyMiUzRSUwQSUyMCUyMCUyMCUyMCUyMCUyMCUyMCUyMCUyMCUyMCUzQ214R2VvbWV0cnklMjByZWxhdGl2ZSUzRCUyMjElMjIlMjBhcyUzRCUyMmdlb21ldHJ5JTIyJTIwJTJGJTNFJTBBJTIwJTIwJTIwJTIwJTIwJTIwJTIwJTIwJTNDJTJGbXhDZWxsJTNFJTBBJTIwJTIwJTIwJTIwJTIwJTIwJTIwJTIwJTNDbXhDZWxsJTIwaWQlM0QlMjJyY2N2MkRHS1ZBLVQ5bXZZNkZyeC0zMCUyMiUyMHN0eWxlJTNEJTIyZWRnZVN0eWxlJTNEb3J0aG9nb25hbEVkZ2VTdHlsZSUzQnJvdW5kZWQlM0QwJTNCb3J0aG9nb25hbExvb3AlM0QxJTNCamV0dHlTaXplJTNEYXV0byUzQmh0bWwlM0QxJTNCZXhpdFglM0QwLjUlM0JleGl0WSUzRDElM0JleGl0RHglM0QwJTNCZXhpdER5JTNEMCUzQmVudHJ5WCUzRDAuNSUzQmVudHJ5WSUzRDAlM0JlbnRyeUR4JTNEMCUzQmVudHJ5RHklM0QwJTNCJTIyJTIwZWRnZSUzRCUyMjElMjIlMjBwYXJlbnQlM0QlMjJyY2N2MkRHS1ZBLVQ5bXZZNkZyeC0zOSUyMiUyMHNvdXJjZSUzRCUyMnJjY3YyREdLVkEtVDltdlk2RnJ4LTE2JTIyJTIwdGFyZ2V0JTNEJTIycmNjdjJER0tWQS1UOW12WTZGcngtMjklMjIlM0UlMEElMjAlMjAlMjAlMjAlMjAlMjAlMjAlMjAlMjAlMjAlM0NteEdlb21ldHJ5JTIwcmVsYXRpdmUlM0QlMjIxJTIyJTIwYXMlM0QlMjJnZW9tZXRyeSUyMiUyMCUyRiUzRSUwQSUyMCUyMCUyMCUyMCUyMCUyMCUyMCUyMCUzQyUyRm14Q2VsbCUzRSUwQSUyMCUyMCUyMCUyMCUyMCUyMCUyMCUyMCUzQ214Q2VsbCUyMGlkJTNEJTIycmNjdjJER0tWQS1UOW12WTZGcngtMzclMjIlMjBzdHlsZSUzRCUyMmVkZ2VTdHlsZSUzRG9ydGhvZ29uYWxFZGdlU3R5bGUlM0Jyb3VuZGVkJTNEMCUzQm9ydGhvZ29uYWxMb29wJTNEMSUzQmpldHR5U2l6ZSUzRGF1dG8lM0JodG1sJTNEMSUzQmVudHJ5WCUzRDAlM0JlbnRyeVklM0QwLjUlM0JlbnRyeUR4JTNEMCUzQmVudHJ5RHklM0QwJTNCJTIyJTIwZWRnZSUzRCUyMjElMjIlMjBwYXJlbnQlM0QlMjIxJTIyJTIwc291cmNlJTNEJTIycmNjdjJER0tWQS1UOW12WTZGcngtMjIlMjIlMjB0YXJnZXQlM0QlMjJyY2N2MkRHS1ZBLVQ5bXZZNkZyeC0zNSUyMiUzRSUwQSUyMCUyMCUyMCUyMCUyMCUyMCUyMCUyMCUyMCUyMCUzQ214R2VvbWV0cnklMjByZWxhdGl2ZSUzRCUyMjElMjIlMjBhcyUzRCUyMmdlb21ldHJ5JTIyJTIwJTJGJTNFJTBBJTIwJTIwJTIwJTIwJTIwJTIwJTIwJTIwJTNDJTJGbXhDZWxsJTNFJTBBJTIwJTIwJTIwJTIwJTIwJTIwJTNDJTJGcm9vdCUzRSUwQSUyMCUyMCUyMCUyMCUzQyUyRm14R3JhcGhNb2RlbCUzRSUwQSUyMCUyMCUzQyUyRmRpYWdyYW0lM0UlMEElM0MlMkZteGZpbGUlM0UlMEE/Wk1DAAAgAElEQVR4XuydB7gU1dn436VfQEDpcGlSBOyC3WAP9mgMsUZRwdh7ROzBihHRYFcQjB0TjVhiYu8YUBRRmiBIlSL9Xup+zxlz9jt3mNmdvdvOzPzu8/yfeO/OnPO+v/cs+/9+c/Y9iWQymRR+IAABCEDAITDjxxUyf+kaWbd+E0QgAAEIQAACEIAABCAAgRgQqF+3lrRt1lC6tmsSg2xJEQIQgAAEciWQQKjnipD7IQCBKBB478t58s7EH+Xn1eujkA45QAACEIAABCAAAQhAAAJZEth2m7pySK92ctDu5VneyeUQgAAEIBAnAgj1OFWbXCEAga0IbNmSlJGvTpGvv1/qvNa0SQNp26KRlNWtAy0IQAACEIAABCAAAQhAIAYEKtZvkPk/rZJlK9Y62e7SuZmcc8yOUqNGIgbZkyIEIAABCGRLAKGeLTGuhwAEIkXgsVe+cWR6g7I6cmCvztKlfbNI5UcyEIAABCAAAQhAAAIQgEAwAjPnLpX3J34vays2OFJ94HE7BbuRqyAAAQhAIFYEEOqxKjfJQgACJgHV5uXv7810ZPpvD91Ztm1UH0AQgAAEIAABCEAAAhCAQIwJ/Lxqnfzj7cmOVD/xoC60f4nxWiB1CEAAAn4EEOqsDQhAILYEbnz8U6dn+lEH9GBnemxXAYlDAAIQgAAEIAABCECgKgG1U/31j74T1VN9yIB9wQMBCEAAAhCoQgChzoKAAARiSWDGjyvkry9Ocnqmn3bUHrFkQNIQgAAEIAABCEAAAhCAgDeBp1//wumpfsnvdpOu7ZqACQIQgAAEIJAigFBnMUAAArEkoNu97NKttRzUu0ssGZA0BCAAAQhAAAIQgAAEIOBN4L0JM+Xr6Qtp+8ICgQAEIACBrQgg1FkUEIBALAm8/tkP8sanP8jeO3eQvXduH0sGJA0BCEAAAhCAAAQgAAEIeBMYP3mujJ88R47ct6MctU9HMEEAAhCAAARSBBDqLAY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hCAAAQgAAE/Agh11gYEIAABCPgRQKizNiAAgVgSQKjHsuwkDQEIQAACEIAABCAAgUAEEOqBMHERBCAAgVgSQKjHsuwkDQEIINRZAxCAAAQgAAEIQAACEICAHwGEOmsDAhCAAAT8CCDUWRsQgEAsCSDUY1l2koYABCAAAQhAAAIQgEAgAgj1QJi4CAIQgEAsCSDUY1l2koYABBDqrAEIhJfAurVr5NzTj5PPP/2gShJ77dtHHn3qFanfoGF4kyNyCEAAAhCAAASsIIBQt6IMBAEBCEDASgIIdSvLQlAQgEChCSDUC02Y8SFQOAJ+Ql3N+PCTL8shvz6mcJMzMgSyJPDOv1+V8844nrWZJTcuhwAEIFBqAgj1UleA+SEAAQjYSwChbm9tiAwCECggAYR6AeEyNASKSODqS86Sl1/4W2rG43//B7nrr09UieDR+++Su2+9Nm1U6r6b7xjhufPd68arrr9dzr3o6tRL7jnatG0vY1//WJq3bC3uBwBqri7delSJyYx7yeKF0u+o/WXB/Lmp8fXue/UHc3e++vtpZ10gl557ckbqao4jjjnRkbvqp6ysvjz9z/dkp132cH73itPNMtMkQVm74xj+yDMyZPAlqZzdsZnzpmPtlUe6mFUdTz/rgq3qrh7MzJz+bZUauWv+zddfyGm/OUgqKtalpvB6oKOF+mFHHCerVq6o8s0KPabXQyJzDZnrXP191z32kjfGvejMq9bASX8YKFde8Iet1ovXtzUy8fNafyZDMy7z7+73oo7N/NaIV55+rLt065laq3oezcvNPh1Hd/35JkumdzGvQwACmgBCnbUAAQhAAAJ+BBDqrA0IQCCWBBDqsSw7SUeMgBZ/Py9fKlrIqv82JbFKOajkrY5QzyQflSzcZ/+DAol6LSpVzH5C/aknHqwieXMR6moeU+Rr8auXidfDiUxLKChrU6inG9OU2EFYq28npPsGg3uubIS6ycNLHvtxc3MNGoNeD5O/mlhFLLuFuh8/90OJoPwyXeclyr0eLui4TIEdVKi7H/6YQt3rAYhfHb3YINQzvYt5HQIQQKizBiAAAQhAIBMBhHomQrwOAQhEkgBCPZJlJamYEdDyVotOLTndO4kVFi0J1X/rneP6eq9dxXpsv53o+u96DPeuXX2/+XdTOvpJRre0fXPc31MPCPx25Wphq+/N9LspvbV03b5zt612vle3H70XVx37zrv1rtLn3hTTZh10DqYUzoa1fisEraPX+lBjuFmaf1P/bcZs1scrF/ca8WKi49X3u+W23zcZ3GNrVuY6y5afVx39OHn906Pl+eRJE6o85MqGtb62vH3H1LrxWr/qWxaa57bbNUu9xzOtg5j9k0m6EIBAlgTYoZ4lMC6HAAQgECMCCPUYFZtUIQCB/yeAUGc1QCDcBMydrlo+phNqhRDqJ/T7g7OT3JT0JlW34A8Sn7nDXt2vhXrLlq2dudTr+x94mLz1r1dES/1MAt39uhaSO/TcWaZ9O9nZpa53jLdu005W/LxM3OI7m9VSHaHu9RDEfGDyp+tuz4p1JpHqFu2ZdmV77U5P197FFNm67ieecpa88+a4Kq183FLeFOrmNxvU/Kq1kZdQ9/pWhvv9sfOuvbLml24XvlfufrvUs90p75WjFuqfffyes1u/+467OCWeM2tmStZ7yfdM6yCbdc21EIBA/Agg1ONXczKGAAQgEJQAQj0oKa6DAAQiRQChHqlykkwMCWRqo+EWfvkS6uYBky1atXF6aPvJZ7fI1sKx77EnbtXnXZXQLaJNof7k4yMcoarEs/pRPeHd/aQvvPJ6p6+737z6dVMmz5z+XaoHvRKf19z8F7nz5j8VVaibu/DNpWzu4L7smiFyzslHBWadSaS6DwoNKtT9dl3r+dLt4PabwxTIplDXPdzNBx7pZLO7X7pZ5/36HJbVWjXXo9c/L25Jnq7VT76E+q3DHpH+/fo6D5UefXqcjPjLn8W9+z3dQwCVh9eDmxj+80nKEIBAQAII9YCguAwCEIBADAkg1GNYdFKGAAREEOqsAgiEm0Amcebuk5wvoe4lfL1aTKjr3Lug0+1Q9xK1Wqj3/+Nl8tC9t6d2J/u1MdGxebUpMeP2Eq3qYE0la88YcHFa8Rpk1eRrh7qZh44rKOtMQt2dR9A2JF7fjPB7CJCpZY55BoDu+69rc/5l18roR+5NPUDQO7OD7lA3hbh6uKQf/mTDz68lkvvBkPmgwHyQle+WL40aN3G+mWGeS+AW6pkeBCDUg7yDuQYCENAEEOqsBQhAAAIQ8COAUGdtQAACsSSAUI9l2Uk6IgSCiumRz70u9955o5O13t2q/juXHupuhJn6Upu7c4P0UPfqea3mNHtk51Ooqx3t5k54NVe6XfdBllB1hLoa16vvuPn3bFgXSqircc1vR/j1UNfi1quXvo5Nrwf1u1uoq7+Za8frIYkpsv16qJt/z5afn1DXsei1Ouv76Z5rRt/vt0PdfC+aXP36xKtr9Gvpvilg7pbX9cn0ngmyrrkGAhCIHwGEevxqTsYQgAAEghJAqAclxXUQgECkCCDUI1VOkokRAa/WEu5e4iaOsvoNpGLd2tSflJDT/bgXzJ9b5e833zGiysGc5jim5DP/nqlViLkj1q/HtB5Pi0fdL92MT4tB9858PwFfhUFZfUfYug8e1deosXWPbXNOtwjNtMy8WChuXbr1cFrUuPNUB0lm+qZBOrnqjkezNneRu6/xqqNX+yDFRLdc0WN4yWkvJmZNMrUmUvermLzWnlvKu+NQv6u++mbN3PGYwj/oWs10nZ4jCG/3e0j36jf/7sf6skE3y9WXnJ26VPP3ylvF0qVbT6e/uvrR1y5evNCR/eobGPrH/e2VTOua1yEAgfgSQKjHt/ZkDgEIQCATAYR6JkK8DgEIRJIAQj2SZSWpGBDIVqg3a95Sli5Z7JDRIm3tmtVbiUg/qamR+gl1/bo7LveOYXWd2SrDLZnTiWNTykdRqKse6sMfeUaGDL4kJYfTyfxMrIsh1M16mrLW67BOda2fWPeT0l591fVac4tldWDnSX8YKFde8IdA0jgTvyBC3d06xYv5sAf/Js//7TH5/NMPnLjMXvDmP1VBhLq5HrziM4W6+d7zeoiFUI/BBwUpQiBPBBDqeQLJMBCAAAQiSAChHsGikhIEIJCZAEI9MyOugAAE8ksg06Gk+Z0tHKOZ7WbUjnV+ghPQYlkJ9Uz92oOPypUQgAAEIKAJINRZCxCAAAQg4EcAoc7agAAEYkkAoR7LspM0BEpKAKG+NX6EevWXJEK9+uy4EwIQgEAQAgj1IJS4BgIQgEA8CSDU41l3soZA7Akg1GO/BAAAgaIR8GtB4tUWpmhBlXiiTC1QShye9dN79Z7Ptue99UkSIAQgAIESE0Col7gATA8BCEDAYgIIdYuLQ2gQgEDhCCDUC8eWkSEAgaoEEOpbrwiEem7vEoR6bvy4GwIQgEAQAgj1IJS4BgIQgEA8CSDU41l3soZA7Akg1GO/BAAAAQhAAAIQgAAEIAABXwIIdRYHBCAAAQj4EUCoszYgAIFYEkCox7LsJA0BCEAAAhCAAAQgAIFABBDqgTBxEQQgAIFYEkCox7LsJA0BCCDUWQMQgAAEIAABCEAAAhCAgB8BhDprAwIQgAAE/Agg1FkbEIBALAkg1GNZdpKGAAQgAAEIQAACEIBAIAII9UCYuAgCEIBALAkg1GNZdpKGAAQQ6qwBCEAAAhCAAAQgAAEIQMCPAEKdtQEBCEAAAn4EEOqsDQhAIJYEEOqxLDtJQwACEIAABCAAAQhAIBABhHogTFwEAQhAIJYEEOqxLDtJQwACCHXWAAQgAAEIQAACEIAABCDgRwChztqAAAQgAAE/Agh11gYEIBBLAgj1WJadpCEAAQhAAAIQgAAEIBCIAEI9ECYuggAEIBBLAgj1WJadpCEAAYQ6awACEIAABCAAAQhAAAIQ8COAUGdtQAACEICAHwGEOmsDAhCIJQGEeizLTtIQgAAEIAABCEAAAhAIRAChHggTF0EAAhCIJQGEeizLTtIQgABCnTUAAQhAAAIQgAAEIAABCPgRQKizNiAAAQhAwI8AQp21AQEIxJIAQj2WZSdpCEAAAhCAAAQgAAEIBCKAUA+EiYsgAAEIxJIAQj2WZSdpCEAAoc4agAAEIAABCEAAAhCAAAT8CCDUWRsQgAAEIOBHAKHO2oAABGJJAKEey7KTNAQgAAEIQAACEIAABAIRQKgHwsRFEIAABGJJAKEey7KTNAQggFBnDUAAAhCAAAQgAAEIQAACfgQQ6qwNCEAAAhDwI4BQZ21AAAKxJIBQj2XZSRoCEIAABCAAAQhAAAKBCCDUA2HiIghAAAKxJIBQj2XZSRoCEECoswYgAAEIQAACEIAABCAAAT8CCHXWBgQgAAEI+BFAqLM2IACBWBJAqMey7CQNAQhAAAIQgAAEIACBQAQQ6oEwcREEIACBWBJAqMey7CQNAQgg1FkDEIAABCAAAQhAAAIQgIAfAYQ6awMCEIAABPwIINRZGxCAQCwJINRjWXaShgAEIAABCEAAAhCAQCACCPVAmLgIAhCAQCwJINRjWXaShgAEEOqsAQhAAAIQgAAEIAABCEDAjwBCnbUBAQhAAAJ+BBDqrA0IQCCWBBDqsSw7SUMAAhCAAAQgAAEIQCAQAYR6IExcBAEIQCCWBBDqsSw7SUMAAgh11gAEIAABCEAAAhCAAAQg4EcAoc7agAAEIAABPwIIddYGBCAQSwII9ViWnaQhAAEIQAACEIAABCAQiABCPRAmLoIABCAQSwII9ViWnaQhAAGEOmsAAhCAAAQgAAEIQAACEPAjgFBnbUAAAhCAgB8BhDprAwIQiCUBhHosy07SEIAABCAAAQhAAAIQCEQAoR4IExdBAAIQiCUBhHosy07SEIAAQp01AAEIQAACEIAABCAAAQj4EUCoszYgAAEIQMCPAEKdtQEBCMSSAEI9lmUnaQhAAAIQgAAEIAABCAQigFAPhImLIAABCMSSAEI9lmUnaQhAAKHOGoAABCAAAQhAAAIQgAAE/Agg1FkbEIAABCDgRwChztqAAARiSQChHsuykzQEIAABCEAAAhCAAAQCEUCoB8LERRCAAARiSQChHsuykzQEIIBQZw1AAAIQgAAEIAABCEAAAn4EEOqsDQhAAAIQ8COAUGdtQAACsSSAUI9l2UkaAhCAAAQgAAEIQAACgQgg1ANh4iIIQAACsSSAUI9l2UkaAhBAqLMGIAABCEAAAnkgsGW9JCvmSLJiniTWL5DEhsWS3LhckhtXSXJzhcjm9ZJMbs7DRAwBAQhkIpBI1BSpWVcSNcskUbuRJGpvJ8k6LSVZt40kysolUdZBpEbdTMPw+v8IINRZChCAAAQg4EcAoc7agAAEYkkAoR7LspM0BCAAAQjkSkAJ9FWTRdZ8I7JmqmyumC91GrSWeg2aSr2yJlK7XhOpXXcbqVm7vtSsVU9q1KwtjuTjBwIQKDgB9fBqy+aNsnlTpWzeuE42rl8tGytXSGXFCqlcu0w2rF0oNcvaijTsLtJwJ0k02hnBnqYqCPWCL1kmgAAEIBBaAgj10JaOwCEAgVwIINRzoce9EIAABCAQKwJb1suWnz+TxMrxsnnFJClr0kW2adJW6jduJ2XbtIkVCpKFQNgJVKxeIOtW/iirV8yXihUzpWaT3STZeG+pse0+yHVXcRHqYV/txA8BCECgcAQQ6oVjy8gQgIDFBBDqFheH0CAAAQhAwAoCybXTRZa9I1uWfSz1t+smTZp1lobbdXV2nfMDAQiEn4Dazb5m+QxZsfR7Wbd8utRour9I00Mk0aBb+JPLQwYI9TxAZAgIQAACESWAUI9oYUkLAhBITwChzgqBAAQgAAEIeBNIrpggsvR1SWxYKtu12lEat9xJatVuAC4IQCDCBDZtXCsrF38jyxdNkWSdZiLNjpJEk94Rzjhzagj1zIy4AgIQgEBcCSDU41p58oZAzAkg1GO+AEgfAhCAAAS2IpBc+aXITy9LzWSFNG+7mzRq3hNKEIBADAmsWvKtLJk/STYnykRaHC+JxrvHkIIIQj2WZSdpCEAAAoEIINQDYeIiCEAgagQQ6lGrKPlAAAIQgEB1CSQr50li4fOSWD9PWrTbE5FeXZDcB4GIEVBi/acf/yvJuuWSbH2SJOqVRyzD9Okg1GNVbpKFAAQgkBUBhHpWuLgYAhCICgGEelQqSR4QgAAEIJALgS2LXpYtC/8uLTocIE3L985lKO6FAAQiSmDZvPHy05yPpEbrE6VGq+MjmuXWaSHUY1NqEoUABCCQNQGEetbIuAECEIgCAYR6FKpIDhCAAAQgUF0CyYo5IvNGSb06taRVp19JnXpNqjsU90EAAjEgsKFyhSya/aFUbtgkUn62JMo6RD5rhHrkS0yCEIAABKpNAKFebXTcCAEIhJkAQj3M1SN2CEAAAhDIhcCWpe/IlrmPS6vOh8u2rePZGzkXftwLgTgT+Hnhl7Lo+/9IjfYDpEazQyKNAqEe6fKSHAQgAIGcCCDUc8LHzRCAQFgJINTDWjnihgAEIACBXAgk542WmmsnS9uuh0u9hq1yGYp7IQCBmBKoXLNI5s/4j2xusLMkyvtHlgJCPbKlJTEIQAACORNAqOeMkAEgAIEwEkCoW1K1TasluX6RyIalkty4QhKbVotsqRBJbhKRpCVBEgYECkigZn2RzZUiNepIsmZDkVqNJFF7O5G6zSVRr42IJAo4OUPHisCW9ZL84T4pq7VRync4QhKJmrFKn2QhAIH8EkgmN8u8af+Sik21JdHxUpEadfM7gQWjIdQtKAIhQAACELCUAELd0sIQFgQgUFgCCPXC8vUbPbl2hsia7ySxbppsWTtHkpvXSe2yZlK7bmOpXbeB1K5dV2rUrIPoKU15mLVkBJKyZctG2bxxg2zcWCEb16+WjZU/y6b1K6Rm/XJJNOgsyfo9JLFNT5Ha25YsSiYOMYGNP0ty9t3SuHFzadnpoBAnQugQgIBtBBbPfk9WrlwiiU5XRe4zCqFu22ojHghAAAL2EECo21MLIoEABIpIAKFePNjJVZMksfIz2bJiktSsXV8aNGkvDRq1krKGraV2vcbFC4SZIBAyAsktm6Vy7WJZt3qhrFmxQCpWzpaaZW0l2XhPkSZ7S6Juy5BlRLglIbBhiSS/HyrbtegszdrtW5IQmBQCEIg2gaU/firLf/peEp0HidRpHplkEeqRKSWJQAACEMg7AYR63pEyIAQgEAYCCPUCV2nDMpFlb8mW5R9J7ToNpFGzrtK4aWepXa9JgSdmeAhEm8DaFT/IiqWzZM3SKVKjYRdJbneoJJrsFe2kya76BNTO9Jm3SdOWXaVp+d7VH4c7IQABCGQgsGzeeFm2eIYkulwXmZ3qCHWWPQQgAAEI+BFAqLM2IACBWBJAqBem7MnK+ZJY8qpsWvqRNG7VS7Zr1VPqNWhRmMkYFQIxJ7DypymybNEU2bRxgyRaHCnS9NCYEyH9KgRUz/SZQ2S7puXsTGdpQAACRSHg7FRfNk8SXW6MRE91hHpRlg2TQAACEAglAYR6KMtG0BCAQK4EEOq5EnTdv2mVJBa9KJuWfiDbtt1HmrXdXWrWit7hVHmmxnAQyAuBtSvmyJJ5X8qG9WtEWv1WEtvul5dxGSTcBJKz7pLGDerQMz3cZSR6CISOgNNTfe0GSWx/dehidweMUA99CUkAAhCAQMEIINQLhpaBIQABmwkg1PNYnaVvyub5L0jjlrtKi/Z7Sc1a9fI4OENBAAJBCaz5eZYsnjNettTaVpKtT5VEWfugt3JdxAgk542Wsi3zpV33oyOWGelAAAJhIPDj1NekokZbSZT3D0O4vjEi1ENdPoKHAAQgUFACCPWC4mVwCEDAVgII9dwrk6xcKIn5T0gtqZDWnQ6Qeg05IDF3qowAgdwJLJn/hSyd/bbUKj9JpMVxuQ/ICKEisGXpO1Jr2Wuy/W6nSiJRM1SxEywEIBANAsnkZpk16RnZ1PRoqdHskNAmhVAPbekIHAIQgEDBCSDUC46YCSAAARsJINRzrMryD2Tz3FHStP0B0ry8d46DcTsEIJBvAhsqlsv8me/JphoNRcr/KFK7cb6nYDwLCSQr5sjm7wZLp93OkHoNW1kYISFBAAJxIVC5ZpHMnvSk1OxxhyTKOoQybYR6KMtG0BCAAASKQgChXhTMTAIBCNhGAKFe/YokFjwlyZX/lbZdfy31G7Wt/kDcCQEIFJzAoh8+lVVLvhXpcIEkGvYo+HxMUFoCyRk3SfMWHWXb1ruXNhBmhwAEICAiPy/8Upb89IMkuv45lDwQ6qEsG0FDAAIQKAoBhHpRMDMJBCBgGwGEevUqkvjhXqmVXCXtux8hNWrWqd4g3AUBCBSVwMol38mCaeOkZscLJLHdAUWdm8mKR2DLopelbP1kad/j2OJNykwQgAAEMhCY+904qai7s9RodXzoWCHUQ1cyAoYABCBQNAII9aKhZiIIQMAmAgj1LKuxZb3I7L9IWb36Ut41vL0ws8yayyEQGQLrVs2TH797RWq0/p1Is19HJi8S+YVAsnKe0+qlc69zpE69JmCBAAQgYA2BDZUr5PuJI39p/VKv3Jq4ggSCUA9CiWsgAAEIxJMAQj2edSdrCMSeAEI9iyWgZPqsO6VBw+2kzfa/yuJGLoUABGwisH7dUpkz5SVJtDxWpNkRNoVGLLkSmD1MtmvcUJqW753rSNwPAQhAIO8Els0bL8tXrhHpdGXexy7kgAj1QtJlbAhAAALhJoBQD3f9iB4CEKgmAYR6FuC+v00aNGiETM8CGZdCwFYC69ctkznfvCiJNr8X2e5gW8MkriwIJFd+KTUWPild9jgzi7u4FAIQgEBxCcz8YoxsaX2GJBqH54wHhHpx1wizQQACEAgTAYR6mKpFrBCAQN4IINSDoUzM+avUq7VByrseFuwGroIABKwnULlmkfzw9XNSo9OloRIb1oMtUYDqINJWbXaQRs17ligCpoUABCCQmYA6IHvRgmmhOqAUoZ65rlwBAQhAIK4EEOpxrTx5QyDmBBDqmRdAYuGzUqtimnTcKXyHSGXOjisgEG8Ca5Z/L/OnvyGJbkMkUa9NvGGEOPvkiglS86cXpPNup4Y4C0KHAATiQuD7Sc/I5ha/l0ST3qFIGaEeijIRJAQgAIGSEEColwQ7k0IAAqUmgFBPX4Hkz5+KLHhaOu9+mtSsVZZ1udasXSfH9LtM3v/oC+feh4YPlodH/V1GPnCD9NqtR9bjcQMEIJB/Akvnfyk/L5kl0u2W/A/OiEUhkJw5RFq17sLu9KLQZup2hYUAACAASURBVBIIQCBXAs4u9YUzJdHlxlyHKsr9CPWiYGYSCEAAAqEkgFAPZdkIGgIQyJUAQj0NwQ1LZcvUwVLe/Rhp0KRD1qgnTvpO+vQdKHv26imvjr1XGjaoL2f+8SZ58eW35YM3H0OoZ02UGyBQOAI/TntT1tdoKcm2/Qs3CSMXhEBy7XRJzLlfuvY+uyDjMygEIACBQhCYMWGUJDtcJIkG3QoxfF7HRKjnFSeDQQACEIgUAYR6pMpJMhCAQFACCHV/UonZd8s222wjLdvvHRRn6rqFi5bKPof0l04d26RkunpRSfYTTr1Kbr/pQvnjJbfLuopKue5PZ8tHn05K7WK/888Xy6DLfzlUT0t5dZ3+0a+7d7+bQeprdBxz5y2S+mX15LnRt8tFV94l6nf188rz98ixR/aRocPHyDU3jUgNceABe6TiHvfGB3LcSVc4r6m/n3vWb+W0c653fm9f3kr+cPJRctvdo1L3qjHbtG7uPExQcZ9xytEy5pE/b5WLiiebBwvpWKjJM8X5z+fvkd+cdEUqdxXX744/1MnNjMU9T7rXTObqunPO+I2MeOT5FJvP3hktE778tgo//XDFb1GZNfO6RvE9uE/vKt980LUxH9w8+exrqZrdPPiPcvTvLnXqoX7OPPUYGfPMqxlr5hWLXjPu9ff0yFvl0Sf+UWUdfzt1lug43LnodWHWTV+j58jmjaceVrnnMt9LmcbasnmjzPxitEj5APqpZ4Jl2evJuQ9L04YJaVqe/b/VlqVCOBCAQIwILJs3XpatSUqi/XnWZ41Qt75EBAgBCECgZAQQ6iVDz8QQgEApCSDUfegvf1dqLHtTOu96crXKo0XkBQP7peS4eyBTVmqBmOk+/fr9w652RLiWmh3atXaktfpRcvzBx8aKkrmtWzVzRPPJ/a9NyWv3HEpEvvfhxNT1jnB1/U39PufHhVUkuzmmOae6Xz1MUNLeLU1NUapFanXkqZrDzULHnS5OzevIw/eXnt07OaK7XXlLh9tLz9wtCxYucf7mF6d+UKAeTKj/Vg9H9H2ax1vvfl6Fvxpb5aoeZOiaZFpUWuqrefzq7B5D1Uj96HXgrpmbV6aa6RhuvGbgVg949N8yxWnGcOEVQ534HrhnkPMwwFyzZi76oZPiGrQtknu96lwP+lWvFI9MzNXrq5dNl4U/jJdEj2FBLucaGwhsWS+bvxogXfY6T2rVbmBDRHmNwf2w0xw8mwdGeQ2KwSAAgbwQ2LRxrcz8/GGpuevjIjXq5mXMQg2CUC8UWcaFAAQgEH4CCPXw15AMIACBahBAqHtA27JBtnx7mbTb4Uip37hdNaj+v+wNItTd0s8txL123vrtEtbBmqLFawewuk5do4S3lt/uRM2d2V4xmK/rmN8a96AMvPhWWbFyjTPcrjt1dYSm1/1esWaCnY6FujdTnO5d1eZOfL/7zTg1L/VAI51Q17v9NSMl6vMt1L3qqh9g6FzMhwt+Qt2vZulEnt+3DjQr/boa443/fOw8iPET6l7ftMjm2wtuqa9jUGuhZ/ftfR9o+a21udP+JRtqby/JVr/PtBx53QICW5a9L2VrPpD2PY61IJrChBDk4VZhZmZUCFQlkOmhP7yyJzD3u3FS0bCP1Gh6YPY3F/EOhHoRYTMVBCAAgZARQKiHrGCECwEI5IcAQt2D48JnpWzLfCnveli1Ifu1fDEH9Ps/TM3dzErMmrvHg+xQN3dhq9Yx6Xaoa0GcaSdv0B3qqsXN7B8WiJa0ehey1y74bOH67ULWu/W9JLI7d5PNYQfv5bSlUW1fzF3d7t36fnH67aQ2H4io+imprdrkDL7p/rztUPfa3V/dHep+NVN5DLnzsbRteTLtUDfZueNTr+l6qP/W7Wqy3aHuJ9SzXV/6+o2VK2XmxMek1o73itRpVt1huK9IBJKz7pJWLcsjfRipl1A33zuP33+DHHrM+al2VqoVl/o2zIJFS1Ktt1Q5rrvqbPnbc69Xue64o/vI/Y+8kKqW+xr1glebKa9v8ehB1OeK+tEPtNI9nNPjq2/iqB/3teZDQq8Hou52VtWJ3/0gtjo7//0eXGsmqiZ7995Jxr78lvMndUD5HcOeqNKCTH8O6XvcY2bzAFiNoeZM1+pMz5Oulu45/VqSua/zqrn7miL9E2H9NM7hpIvnSWL7q62OFaFudXkIDgIQgEBJCSDUS4qfySEAgVIRQKi7yG/8WTZ9c7F06X2u1K7bKKeyeB1Kasq/3rv3dHaHL122Yqt2LEpwe7XG0P+Hv3uHutk+wy3qg7R8Ub2nzf+j2i1Tgwh1JY/1zuIdunao0tZDiwFTjnhJIj/gXq1t3CzUvZnidD9s0P9Hv849mzhLKdS92vqoVjXZ7lBPVzOv9etupZKrUHevVV2f/078NnB/fS8pr8Wc2foomzfzoh8+kjUb6kmyfEA2t3FtsQlsWS+bJp0lO+x7udSoWbvYsxdtPq9/K93/Vvm9D9zvWa/r3A/ovK7R/966vz3i/jdUQfH6d9Qdh/szxuu9r+9RY+p2WV7tnILk6BW/1/he/+4FLbTXQ0j330xJ7m71Zp654sXV71DzTG3b9IOVdO279L+Z6jPB/P8LuOdMVxP3mTEmt+q24QrKPszXqfM7pn06XGrt9oTVbV8Q6mFeZcQOAQhAoLAEEOqF5cvoEICApQQQ6lULk1jwN6mfWC5tOufnq7de7SzcB4aqHYKvvPZBaqeauTvOvRvM3NU25Lrz5O33P08dAmlmoneCvfvBhNSBmF6HkpqtOcxDSdVYOg5z9577UFJHYhsHXHrtZEzXHiSbHWvpWKhYzQMwveIc8/DNcsOtD1fZEagfWrz/0RepfL0OPzXj9NqhpyWT6p9uclR/v/yiU+W2v/xyaGuQfN27Et2HfWqeZl30jlD1YETNceHAfvL7Mwf7/quzx67d5Yuvpjqvp6uZV65+u1/dcepcH3h0bBUmak6vByvqwFTFa9jtl8uV1w53DlAN2l8/17YxblCbN1XK9PEPSM0d75FEneaW/utNWMkVE6TO8lek406/jTQMr3+TVMKm3C6kUNfv4V126iozv/8x9bDL76Go+8GlijWTUPc7U8M9R3WEul/8ft/Cqe75HtkIdfPfQMXHzFN/e8oU4F4M9aLPh1D3q6Wbt9c364J8I89vfUb6jZtFcj988w/ZsN1xkmjSO4u7inspQr24vJkNAhCAQJgIINTDVC1ihQAE8kYAoW6g3FIpmyefL5137y+16zXOG2O/gehFWnDETOAi4LXTH0jeBBbO+lDWbNlWpM3pILKUQHLeaGlaf700Ld/b0gjzE1a6li/62xz6W0Hq4aD+UQ+k9DehzLZe7m/y+H3zSY2j2lWdds71zkMw1cLFbAOVjXjOJNQztYXRAtqv5YiKVV9jytt08ac720ONl23rl2yEuvthoclHtSFzH46ta5pJnquDyNWP+S0md+sfc1XqHNPV0mtOrzqk2wyg5wzyUDk/75pwjbJs3nhZtq6uJMr7Wxs4Qt3a0hAYBCAAgZITQKiXvAQEAAEIlIIAQv3/qSeXvCH1KiZJ++5HFqUUCPWiYGYSFwGvXuZA2prAhsqfZdakp6Xmzo+IJGqCyEICyanXSLuufaRsmzYWRpe/kPx2D5t/v/Dcfk6bLfWjDwFW50G89OzdcsIpV4kp1P12vPsddm1+28QU6unadilBO2zEU6mzEdyfd36tUDJ9KyWbHer64YJf/EHOicimitkIdbesD7JD3W+Xd6YzSoIcapvp2wZ6XTVsUN8TiZm7ukCdT7Jnr56p+rNDPf1Kqli9QH6c8YEkut+ZzZIr6rUI9aLiZjIIQAACoSKAUA9VuQgWAhDIFwGEuiHUp10jbTvtKw2adMgXXt9xvIRGJpFQ8KCYAAIQqELghymvyIZGB0qiaX5aQIE3jwRU//SvBkiP/a/M46B2DuUnO81dxQf36R1YqLuz9OuhroS0bvGkdj57CWOvvt5mC5BDD9xTHh/zT1GHR5/c/1p5bvTtog4g9euhrg611v3SVZzufuzZCvV08fu1KtG75Qu5Q13l5n6AYebud0aI+7wTNU4+hLoexz2+GYfXuS96LZkxTPjy26122Gum7FD3/zfmu4+HSa1dH7e2jzpC3c7PB6KCAAQgYAMBhLoNVSAGCECg6AQQ6r8gT677XhI/3Cdde59d9BowIQQgYCeBVUunyuKFs0Q6X2tngDGOKrl2utSc/7h03u3USFPI1ApFSV/V6kQdcD133qIqLMwzN9QLbkHsPq9BXXPdVWfL35573RnL7NHubo/iPsTafQaH1/kcXuc/mGLZlLpmIlrCTpsxx9n5rM5XUD/q74+NuF4OO/aCVO777rWzzJv/k/w4f3Gg+L3OX1Bju3ucZ1pkJh/N7a8PPSdKUOsfxUz9qHYu7tp4iWZ3fcyHA2ocr7XhvsY9hsrrkvNPrsLRzDXTnH41ch9W6x7nuj+dLR99Oil15gsbCLZeUd9PekY2tx0giQbdMi23kryOUC8JdiaFAAQgEAoCCPVQlIkgIQCBfBNAqP+P6IJnZZtay6VVx/3zjZjxIACBEBOY+slwqbnjX0VqF/5chRBjKnroW5a+Iw3X/1fadu1b9LmZEALVJZBN3/nqzsF94SQwf8absqbunlKj2SFWJoBQt7IsBAUBCEDACgIIdSvKQBAQgECxCSDUfyGenHq1tOt6UOR78RZ7fTEfBMJOYO53r0lFwwOkBm1frCplcv5T0rRsbeQPJLUKOsHkTAChnjPCyA7gHExa0UASbe08CBuhHtmlR2IQgAAEciaAUM8ZIQNAAAJhJIBQF0luWCLJadfJDntfEMYSEjMEIFBAAisWfy1Llq8Q6XBJAWdh6KwJzB4mLVuWS6NmO2R9KzdAoBQE3G1zVAzZ9mkvRdzMWRwCq5ZOk8WL54l0svNcCIR6cdYBs0AAAhAIIwGEehirRswQgEDOBBDqIsnlH0q91R9I+x5H58yTASAAgWgR2Fi5UmZ9/bzU2OnBaCUW8myS06+Tdp3351tFIa8j4UMAAr8QqFi9QH78/mNJdLvNSiQIdSvLQlAQgAAErCCAULeiDAQBAQgUmwBCXUR+fFyabpOQ7dr0KjZ+5oNA3gio3Y9zflwor469Vxo2qJ+3cRlIZPrnj4h0vVkSdVuCwxICW6ZcLJ12PlHq1GtiSUSEAQEIQKD6BDZUrpDZk/8uNXYcUf1BCngnQr2AcBkaAhCAQMgJINRDXkDChwAEqkcAoS6SnH69lG+/r9Rv1LZ6ELkLAiUgoHvxmlPTPqAwhZjz7SuyvnFfSWy7d2EmYNSsCWz+eoB07T1Aataql/W93AABCEDANgKbN1XKjAmPS81dHrctNCcehLqVZSEoCEAAAlYQQKhbUQaCgAAEik0AoS6y+auzpNte50uNmnWKjZ/5QkhAiexhI54q6U7whYuWyj6H9Jf7h10txx7ZJ4QUwxXy4jkfy8rNLSXR6nfhCjzC0W7+8g+yw36XSSJRM8JZkhoEIBAXAsnkZpn2yb1Sc/e/WZkyQt3KshAUBCAAASsIINStKANBQAACxSYQe6G+YZkkp10r3fY+v9joizaf107mV56/xxGxa9auk2P6XSbvf/SFE8/TI2+VR5/4R+p3teNZ/Vxz0y9fQa5fVk9ee/E+ufmOR5xrzjjlaBnzyJ+d14YOH5O6Tv1+4AF7pKSz12FsGoAeI12c5mt6F7aWynPnLZJ999pZ5s3/SX6cv9gZVs994RVD5clnX3Pi/uDNx6TXbj18uU+c9J306TtQ1lVUOteouB64Z1CKT/vyVvLZO6NlwpffynEnXVFlHP1a61bNMtbVzcm8Qcc9bcacKrGoa8zd54rHRVfeJccd3Ufuf+SFVG3MHNPNc+apx8iYZ15NTa3WQ5vWzVNz9jv+MBk/4RtRbPXc5jpQ+f7h5KPktrtHOa97sTHrnxGK5Res/GmK/LRsGQeTWlSnTV+cKj0OuNqiiAgFAhCAQG4EvvvoLqm1xzO5DVKguxHqBQLLsBCAAAQiQAChHoEikgIEIJA9gbgL9eSaaVJr4SjZftdTsocX0juUOD7h1KvkpWfudgSzFsnPjb69imTv0K51SpZrgfvWuAdl4MW3yn8nfitNmzaWg3/V27lGCfP3PpzoCGctlc2/KSGv+3srya1+tKw25zGRuuPUUl7L8b8+9Jwjy7XMVfeqXdsXDOwngy4/MyX4g8h0Pa+bhZ7TFOZa7rsfSvjl4V4mSnQ/+NhYh5WK/43/fOw8eFBc/Hqgu3ek6xjcDzSG3PlYlQcH5lwLFi2pUnfzNc1OCXQ9pp5T81TX6HWg62yOoevuviakb5MqYa9bNU/mz/5cpOuQKKQTiRwQ6pEoI0lAAAIGAYQ6ywECEIAABMJIAKEexqoRMwQgkDOB2Av1FZ9L3RVvSoeex+bM0tYB3LvQVZymZHbvzNZ5mLLWvXtcy2R1rblT3M1Az/PWu59XEcfqOrdQzxSnkttffTPDmeKrydOd/1UxapGvftdCvWf3Ts4ucvX6iy+/nXF3uo7bFOrfTp0tSlAffsje8uVX01IPC7Qw7tSxTWonfzbS3hTO6YS6165+zV2NcXL/a6vk5SXAgwh1/ZBkxco1DoZdd+rqPCQJKtTNby+oHfILFi5xds+bD1dsfW8EjUsdFvfDNy9Joud9QW/hugITQKgXGDDDQwACRSeAUC86ciaEAAQgAIE8EECo5wEiQ0AAAuEjEHehvmXpO9Jw/URp2/Xw8BUvQMRaUqtL1S7ohg3qOzvSq7tDXUlSJVBNSa3F60G/6pXa0Z4uNCWK1Y9uFaP+O0ic6j61g/vmwX+Uo393qfzu+EOd/6flrRpHCfXdd91B/vPOeLnxmoGixLpbPKeLTQt1Na6S3UpgK7Gud5T7tXTRsWnGAUrjXKKEt96hrmqjf9w7/t071N01VPdVV6irBwOzf1ggWqzrnfZBhbpmo7+FcO5Zv5XBN90fKaG+edN6mTHhMWsPiwu63qJ0HUI9StUkFwhAQBFAqLMOIAABCEAgjAQQ6mGsGjFDAAI5E4i9UP/pDWm8ZZq02v6gnFnaOIBbimpxrVq26H7b2bR8UUJdi2slYrVA1rupzZ3rSha7W5Coe72EepA4vaS1udtbx2W2LfHayR1EqKs+6rpnuXuXt+qzrmS9aiujfrweBgRdC15CXY9ntpBx8/WaU12jH3TobwQcsO9u8tGnk5w6qb7s5oMU3WNd767foWsHp188Qt2jesmkTP3kHmsPiwu63qJ0HUI9StUkFwhAAKHOGoAABCAAgbASQKiHtXLEDQEI5EQg9kJ9wXPSSOZK6y6/zomjzTebLV2UPB12++Vy5bXDncM377njCrl+yIOpgzjdh5KqgyUPPXBPufG2R5wUtXxVbT1USxWzt7jXIZjmQZper5ttZdLFeUif3vLOBxNSmN1xltWrK40bN5RFi5elDiR994MJqcNDg7RkMefXcZkx61xVL3Lz8FIVVDaHkqrrvQ5gNQ/xdLfReWj4YLlj2BPOIaGaqbtFjhmD2S5GPeRQP+ZBquahpOr1g/v0rnI4rcpf/ahd+n4/7oNNFePLLzpVbvvLLweVRulQUttFh83//hQqNoR6ocgyLgQgUCoC7FAvFXnmhQAEIACBXAgg1HOhx70QgEBoCcReqC8eJ00Ss6RlxwNDW0MCh0AxCbi/0VDMuUs5l82io5RcSjU3Qr1U5JkXAhAoFAGbP2fGT54r4yfPkSP37ShH7dOxUAgYFwIQgAAEQkgAoR7CohEyBCCQOwGEOkI991XECHEi4O7nHpfcbRYdcamBmSdCPY5VJ2cIRJuAzZ8zCPVorz2ygwAEIJALAYR6LvS4FwIQCC0BhDpCPbSLl8AhUEQCNouOImKwZiqEujWlIBAIQCBPBGz+nEGo56nIDAMBCEAgggQQ6hEsKilBAAKZCSDUEeqZVwlXQAACNouOOFYHoR7HqpMzBKJNwObPGYR6tNce2UEAAhDIhQBCPRd63AsBCISWAEIdoR7axUvgECgiAZtFRxExWDMVQt2aUhAIBCCQJwI2f84g1PNUZIaBAAQgEEECCPUIFpWUIACBzAQQ6gj1zKuEKyAAAZtFRxyrg1CPY9XJGQLRJmDz5wxCPdprj+wgAAEI5EIAoZ4LPe6FAARCSwChjlAP7eIlcAgUkYDNoqOIGKyZCqFuTSkIBAIQyBMBmz9nEOp5KjLDQAACEIggAYR6BItKShCAQGYCCHWEeuZVwhUQgIDNoiOO1UGox7Hq5AyBaBOw+XMGoR7ttUd2EIAABHIhgFDPhR73QgACoSWAUEeoh3bxEjgEikjAZtFRRAzWTIVQt6YUBAIBCOSJgM2fMwj1PBWZYSAAAQhEkABCPYJFJSUIQCAzAYQ6Qj3zKuEKCEDAZtERx+og1ONYdXKGQLQJ2Pw5g1CP9tojOwhAAAK5EECo50KPeyEAgdASQKgj1EO7eAkcAkUkYLPoKCIGa6ZCqFtTCgKBAATyRMDmzxmEep6KzDAQgAAEIkgAoR7BopISBCCQmQBCHaGeeZVwBQQgYLPoiGN1EOpxrDo5QyDaBGz+nEGoR3vtkR0EIACBXAgg1HOhx70QgEBoCSDUEeqhXbwEDoEiErBZdBQRgzVTIdStKQWBQAACeSJg8+cMQj1PRWYYCEAAAhEkgFCPYFFJCQIQyEwAoY5Qz7xKuAICELBZdMSxOgj1OFadnCEQbQI2f84g1KO99sgOAhCAQC4EEOq50ONeCEAgtAQQ6gj10C5eAodAEQnYLDqKiMGaqRDq1pSCQCAAgTwRsPlzBqGepyIzDAQgAIEIEkCoR7CopAQBCGQmgFBHqGdeJVwBAQjYLDriWB2EehyrTs4QiDYBmz9nEOrRXntkBwEIQCAXAgj1XOhxLwQgEFoCCHWEemgXL4FDoIgEbBYdRcRgzVQIdWtKQSAQgECeCNj8OYNQz1ORGQYCEIBABAkg1CNYVFKCAAQyE0CoI9QzrxKugAAEbBYdcawOQj2OVSdnCESbgM2fMwj1aK89soMABCCQCwGEei70uBcCEAgtAYQ6Qj20i5fAIVBEAjaLjiJisGaqUgn1ufN+ktffniCfffGtzJm7RNat22ANEwKBAASqT6B+/TrSoX1z2WePnnLUob2lfXmL6g9WzTtt/pxBqFezqNwGAQhAIAYEEOoxKDIpQgACWxNAqNsl1Cd+NVO+mTpHFi5ZJrIlyZKFQOwJbNy0Sdq2aiE9d2gn+/TqXjIeNouOkkEp4cSlEOrDHvq7vPrvz+WAvh1kpz1bSHmnRlLWoHYJKTA1BCCQLwIVazfKvNmr5Jv//iQfvTlHjvn1XnLl+Sfma/hA49j8OYNQD1RCLoIABCAQSwII9ViWnaQhAAGEuh1C/c33JsjfXnxbKjdskB67N5NmbepJEp/OGxQCsmnTFlmzfJNM+2qpbN4octqJB8tv+u5XdDI2i46iw7BgwmIK9aXLVslVQx6V5h3qyvH9d0CiW1B/QoBAIQkouf7y6GmyZM56ufvGc6VZ00aFnC41ts2fMwj1oiwBJoEABCAQSgII9VCWjaAhAIFcCSDUSy/U73n07/Lh+G/ktwO6y457FP8rxrmuIe6HQLEIzJyyTF4aOU127NZJrr/01GJN68xjs+goKghLJiumUO9/6d3Stfc2cuTvu1mSPWFAAALFIPDGC9NlxoTVMvq+q4oxndWfMwj1oiwBJoEABCAQSgII9VCWjaAhAIFcCSDUSyvU7x35D/lm+vdywZDeuZaS+yEQGwKj7/paWjRqJtdfelrRckaoFw11oImKJdRVm5dFFQvklAt3ChQXF0EAAtEi8OwD30irsjZFaf9i8+cMQj1a65psIAABCOSTAEI9nzQZCwIQCA0BhHrphPqHn02RoQ88Lzc/epDUqJEIzZohUAjYQGDoZR/LmSf2laMO27Mo4dgsOooCwLJJiiHU1QGkZ148TG4deShtXiyrP+FAoFgEVPuX6895W8aMuLLgB5Xa/DmDUC/WimMeCEAAAuEjgFAPX82IGAIQyAMBhHrphPp5g+6T3oe3kD1+1SoPlWQICMSLwNSvlsiro2fJMw9eU5TEbRYdRQFg2STFEOoPj3ld5lf8ICec1cOy7AkHAhAoJoGXnvhO2pZ1lPPOPKqg09r8OYNQL2jpGRwCEIBAqAkg1ENdPoKHAASqSwChXhqh/v0PC+X8QSPkzicPr27puA8CsSdw20UfyvWXnCa779y54CxsFh0FT97CCYoh1FXv9CPP6Chdd2pqIQFCggAEikVgxjfL5I0nfyh4L3WbP2cQ6sVabcwDAQhAIHwEEOrhqxkRQwACeSCAUC+NUH/tP/+VN8d/LP3/tGseqsgQEIgngRcf/U52bNtdTvvtIQUHYLPoKHjyFk5QDKF+8AmDaPdiYe0JKX8E1q1dL0MHvSQX33CUNGvZKH8DWzLSXYNflmNP7i09di2XD978VmZNWyz9Lzk46+h025d3Xxqa9b3Z3GDz5wxCPZtKci0EIACBeBFAqMer3mQLAQj8jwBCvTRC/cFRr8rs1bPklPN2Zi1CAALVJPDK01Ol7prtZPAlJ1VzhOC32Sw6gmcRnSuLIdT37nu5PPTKcYGhKTl52amjZOInszzvUdKyOjIvcABcCIEsCeQimbOcqiSXf/fVPBlw7INSWbFRWpU3kTH/urjaDw7OP+4VGf/m8ILmYfPnDEK9oKVncAhAAAKhJoBQD3X5CB4CEKguAYR6aYT638a+IzOWT5Xj+9Obt7prl/sg8O9/zJQGa1vKxQOCS8/qUrNZdFQ3pzDfZ6NQVzy9dvwqaal++vTtGWbkxB4xAmqt3nD+szLgysOcHdz8pCeAUJ8r4yfPkSP37ShH7dOR5QIBCEAAAhBIEUCosxggAIFYEkCoI9RjufBJOhIEEOqRKGO1kgi7UL/poufk1ecn7eu7GwAAIABJREFUOrm7d84uXbxKzjxihCyat2IrNsOfOssR8+7d8L3221669GwtZ192iDPuiFted+5Vu+KPOalXajx13b3PnC31G9SV0X99N3WdulZd9+f7T3buCxJDpsK5x1fX1yurLY+PuyAlcN3zmK/r3cWHHbeLdOrWMhWr107jdDzVvOZOZR23nmvJolVy+elPbJWOnqd+w7qpbx4onr8/Z7/U77oeXsxMnnpwk4ma/7Tz+shOvdo7NfXipe5TNTt/8BFy0e8fc3Zam+PqvL3mylQfxeTxYW/JLQ+d4qwH88cvTnWNYqU4zJ6+OLWGzXWlrkm3ttTr6iFTOubfTprnvK5roH8353HX1FwX5vj6myHme6Y63xZBqCPUM72neB0CEIBAXAkg1ONaefKGQMwJINQR6jF/C5B+iAkg1ENcvBxDD7NQVxJUCWLd/kWJwSGXjpURz5+Takeh5N/o+96V/pcenJLf2+/QsopMP/2CA1O73pVAHHrNS6mWFu5d8UpcK8k+aOgJznhqznHPTZCr7zg+VQklQdWPiktdP3bUp3L+4L7OtVO+/FF+139fR5TqOIKU0H29OZa63+xxraX0tec+Lbc/eprDQgv33vt3Tsl+twgOwtM9j7u3tppbSe0XR38qO+7eTjp0aV6lt7jJQ13r5qdev/ikkXLjff1SDwtU7ko664cU7t91boPuPKHK3Gq3+EN3vCn9zt7XQazrtm7N+lRNtLR+YdQnzkMUVZtsf9QaeXvc16n49P2Z4tQie+BVh6fWsDlWprWl5zHXgtc3O3Qt9O55s2Ze17vXhXutqXUybfICueDaI6r1bRGEOkI92/cY10MAAhCICwGEelwqTZ4QgEAVAgh1hDpvCQiElQBCPayVyz3usAp1L9moaLgFeDqhHqTvtXs8JRMX/viz7+50XRG9A9iUt7kKdb1bXs1h7iIOsgve/SBAx6llq/rd/WDAi2c+hLr7WwPmrnC/Bw1eYty9G9ydUxChrub75O2p8serfy2zZ/xULaHuFucqDj/e5jvWbw3rXM1vSJj3uXexZxLq7l3uXt9eUDv2zR/3NfpBkFr/6ufQY3dx/rc67ZcQ6gj13D+5GAECEIBANAkg1KNZV7KCAAQyEECoI9R5k0AgrAQQ6mGtXO5xI9QXpz3g1C2rTxqwv6xdXZnaoZ7NTnP3Tt9sque1Q13vxlfjmLvmvcZ17wzX1+hxm7dqFEiop2stY87r3hWtX8u0Qz0fQt2MQ8tptUvfHcOOe7RLfRtBtavR0jibuqhrvXaoBxXqXnPqhxbj358R6FsMmYR6uh3qflLfZKDHX7Oq0nn4oFodTfjoe4R6tgvlf9dzKGk1wXEbBCAAgRgQQKjHoMikCAEIbE0AoY5Q530BgbASQKiHtXK5xx1Woa4yd8tSv4NMZ037f2luCluv9iJefzMpu0Wp+t1srZKuIvkU6u78zTYzXjG426Koa9y794Pw1DuUdfsV9451PXd1hbqX+HdLX3drGjWn19+81oj6m67Z6pWVqfZAudTGr4d6pjjVfVeeOUaGjTmzSi983SIo6NrK1MIlnVDX7NSOc7/d5irO4TeOc0qrzw3I5YBgdqizQz33Ty5GgAAEIBBNAgj1aNaVrCAAgQwEEOr2C3X3zjr1NfOde3dw+rzq3qIsdAjEkQBCPY5V/yVnG4W6eeihbm3iPiBU9Sf3OiBTH26Zrg2KytvvOvdhn3pluMdLd6ijuifT6+YhnJlWn98hm+4DIc0DRfWYZp6j7n1HZn67UCZ+Mis1pRlHOp5avKr/1TJdz2cyc8fq15pG8VFtVi45ZeRWB4SmG0MH7s41Ewtdjzkzl8iAYx90htGHupoHb1bnUFK1Xm84/1kZcOVhW/3/JdLFqXi/+9o38trYiamDc93rz6smOhe1S9zrQFKVm9f7RtVa9XpX7yVzHvfBvOp+90GzZh3N+nAoaaZ379avs0M9e2bcAQEIQCAuBBDqcak0eUIAAlUIINTtFup+B509dvd/Uv9HNUsaAnElgFCPa+XtFOr5qEa6lhu57K7NR2ylGMOv5UspYoninEH68bvzzmVXvBor3ZxerW5s4c4OdXao27IWiQMCEICAbQQQ6rZVhHggAIGiEECo2y3U/b5+rhaH3p01f+5yGXTnCTJ44FPOjjn1Y+7ec+/icu8k89pF6LcLTO3q+v05+8llp45ydgua87jHMXfMmbsk1T09dysXdcDbimVrnQcDqg+s3rGmd46Zceu/pZsjyBtG3693rX07aZ4zr5mvuetPjWnmoV9T8cyevtjZMad+3IetuXf3mZxMFvq+F0Z+4vQS1nO5Y9C5mbvt3DsAzdcyxal3O6r1Yuan4/bKWcdwzuWHSos2jZ1D8NLF+fA//ii3XDbWWSdesem/qbzNnYdqHrUTs0nTBjLmXxeL2UPYXWOEepBVH81rbNyhHk3Spc0KoV5Y/l7thjLNmKtQzzS+ra8j1BHqtq5N4oIABCBQagII9VJXgPkhAIGSEECo2y3U/fq8motFSdAJH3+fko/ur3Gr37+bNE967d/Zuc2rv6nXwXHmoWOZDmTzOiDM3RvX/X+Eu3epuV9XeU2bvEAuuPYIp0dqkDmCvIlUXOYBZUOveamKuJ369Xxp1nKblMj1ykMJ34FXHZ46FNB9uJv6Xfd19fpavclTja/k/MkDD0gdrmfuRNUPVTp0aS5DB70kSubXb1g39d9aOLv74Wrh7henu6YqjhdGfSJnX3aII8vVj4rjqQffT/Wf1Q859ju0u5N7pjhVbOaOQ917d88DOqcOR1Tz6GvUgxV1YOHQUX+Qkfe85eSKUA+yquN3DUI9+jV3PzSsTpuO6FMqbobuh6jZtAAqbqT5nw2hjlDP/6piRAhAAALRIIBQj0YdyQICEMiSAEI9/ELdS7p7yWm9m1otEXPHsPo9U+9Xr76+5i5mv165mfrxmoLEjFkfIKcOHFM/Sk4HmSPo8tdSwL2zXN3v1fvVHee45ybI1XccX2U6Uxy7Y3V/K8Dk6dX7NpOoVuJZSX39jQQdiDmP1wMIU16r/9aHyOmHDKo38OwZPzlCPcjOxUxxmkJdxawOsrvlgZNl/PszpP+lB0v9BnWd0PXOePe6zFRPdqhnIhTd1xHq0a0tmUHARgIIdYS6jeuSmCAAAQjYQAChbkMViAECECg6AYS63ULdvXPca4F49Rw1Zap7h7WXKPXaoa52Co94/hxnh3CmHepB4gy6Q33NqsoqO8hNob79Di1TO79zebN4HUqnxvPavZ9pJ72OQz/YUOJYHaCmD8BTr7sferh3qOsd81owm7l5tf3xk+XmfX5fy9exNG/VyBHqO+7RTvQufRW7/mZCEKGeKU4t8A8+eie58szRTmui3gd0ltH3vVtFqJs71JV0HzbmzEAH7iLUc3kXhPtehHq460f0EAgbAYQ6Qj1sa5Z4IQABCBSLAEK9WKSZBwIQsIoAQt1uoe7VLsT9N72b2xS4poR1y1wlv8c+8UmVNideQtwU9ZmEupeIdi/0IEJ9+I3jnNvufeZsZ/eyuQM6yByZ3ly6ZUnrdts6wlvvFFei16utjH6931n7pdq76LYlpvR1C3JT/KscVH971Su+x67lTohunqqGnbq1TM0RRFSre9QOft1axou3W06b82qeq1dWph6cuGuk29GYa8vrb2puv37/av2998YUuWboL4xVDfyEunp4424zk66mCPVMKz66ryPUo1tbMoOAjQQQ6gh1G9clMUEAAhCwgQBC3YYqEAMEIFB0Agh1u4W6lq/qAM9F81ak1ofZt1SJ79WrKuT5xz9Ove53IKi64KAjd5TVKytEHWaqDn1UrWDUwZDuH93mxH2IpmoLcskpI512I+Y8Xq1SdEsV9yGYSgSbh5AqAa1+N1t+mG1TdCzp5vDa3W3mZB5y6j6UVF3ndfCpaqFy2nl9ZOTwt1Ovqxjefe0beW3sxFRN/A5xVeMqBts0LpPP3pvuSHW1M1zXU/NZt2Z9lUNalXjP1IbHfdismsvd8sUvTnWtahmjfrToN3vjpmvn425R4xen6vOuD6/1Wkt+h5Kq3PU3CDL1TEaoF/0jw5oJEerWlIJAIBALAgh1hHosFjpJQgACEKgGAYR6NaBxCwQgEH4CCHX7hXqmVebV8iXTPbxefQJ+rVSqP2Jh7gxLnLlkj1DPhV6470Woh7t+RA+BsBFAqCPUw7ZmiRcCEIBAsQgg1ItFmnkgAAGrCCDUEepWLcgQBBMWUR2WOHMpOUI9F3rhvhehHu76lTp699kYpY6H+e0ngFBHqNu/SokQAhCAQGkIINRLw51ZIQCBEhNAqIdXqLtbfuj2IZlan5R4yYV6erMtikrEbL1jU2JhiTNXZgj1XAmG936EenhrZ0Pk2R66bEPMxFBaAgh1hHppVyCzQwACELCXAELd3toQGQQgUEACCPXwCvUCLguGhkAoCCDUQ1GmggSJUC8I1lgNqs5/UD/9Lzk4VnmTbPUIINQR6tVbOdwFAQhAIPoEEOrRrzEZQgACHgQQ6gh13hgQCCsBhHpYK5d73DYIdX0gr/vbQfrv+gBf98G95sG+6gDet175Wu547HQZes1LqYOO9YG85rdN9DdizG8nmQcRZ6JqHjCtrlUHVHfu3kr6X3qwvDDyE+dwaveBze7xzVzM1/TYbdtv5xzC/N4bU5xDki8fcqwMv3GcHHbcLvLn+08W98HS5kHUOv50cU746PvUgdZmvukOOdZzquv1Iczqv9XfHx/2ltzy0CmS7Te73DGasag69T6gc+pQZnddzMOW3WtDXRv022YmS72m3Ac6u7/JVp2aub/xpPMxa+fmkenAcj2GycK9NjIdSm1y1Xm7D+Y2D99W16vf1YHq7nr16dsz09tHEOoI9YyLhAsgAAEIxJQAQj2mhSdtCMSdAEIdoR739wD5h5cAQj28tcs1chuEuspBHQrdvHUjWbOq0tnprKTgc4995KSnhOCSRatk3HMT5Oo7jk+l7N4ZrX5/7O7/VJG9ShAeeuwuokTfi6M/lR13byc9di2vgi2bA6mV8Lz4pJFy4339UuOoeT95e6rc+8zZjlA2f1fiWgn+Mf+6WJq1bOTMq16fPX2xI8bVj9eYSr6q+47u18u55rWxE1NjeLVZcUvtTHGquNSPyaVDl+YydNBLDm8Vq8lLj7dN43py+6OnpXLR8V977tNb/T3o2lT5jL7vXeeBhOa3/Q4tndj0j1kjd992FZt6iDFo6AnO/e7fg8RhnpWh1kynbi1FxTBr2mJnPaoYv5s0T3rt3zlVM3fO6WqmYzDncdfRr2bmWlHjqHl07fTvOk41/pBLx8qI589J1UjnE/QbBEHrbnLNhjlCHaEe5D3JNRCAAATiSAChHseqkzMEICAIdYQ6bwMIhJUAQj2slcs9bpuE+tEn9ZL7bn5VTv3jr+SVZ/8r51xxmIy85y1H8L76/ERHmrp/zF3ISlS7RawSfWNHfSrnD+7riGxzDL37Nxuh7jWHVxX0bmT3Lmk/8eh1+LHeLazGN8+ZcO9A1vObu4ozxWlKWS1Q/YR681aN5MwjRsigO0+QKV/8KP3O3ncroe5+yJDNyrRFqOtd1347us16qPy8vhXgV7MgQt2vZu71mU6o3zX4ZTn25N5VHhq5+WaqjV4Pmepu5prNNzwQ6gj1TGuQ1yEAAQjElQBCPa6VJ28IxJwAQh2hHvO3AOmHmABCPcTFyzF0m4S6ErVqJ7oSm6p1i2r3oXdMK6HuluXu1L12oJsC+/WxX1TZoa4Fppck9sOaSVTr+7xaZ6jXggp1vfu+YaN60qlrC+cBg945roS6e7e+O96gcar7/Hbuq7+ruR+569+y36HdnZ3aXg8fVE6l3KGucnC3Uwna7sVLdKvaqR/9DQL13+5vQ3h9SyBdzQop1M3a50uoB6m7OW82awChjlDP8WOL2yEAAQhElgBCPbKlJTEIQCAdAYQ6Qp13CATCSgChHtbK5R63bUJdt0VRmZnSUv2eSdq6W69o0ar+16vli5aP770+Zatd135kvVpqmH+r37Cu0/O7dbttHSGre2Kr3d26hYmXwDZFqNdDABWPKdHNVjZesWaK0+ScTqiPuvcd+f3Z+6UOHPUS6rn0UNc10i1LtLxWD0/UDmmV80XXH1mlFY1Xyxe9g14xzqb9iJ/oVjU8/YIDUzVzi2q11sY+8UmqDU+Qmqm5zHG8Wr7ob1OYcbkfnrh3qJv19/qmg5tXpn811HoIUnf3OEG/6YFQR6hnWoO8DgEIQCCuBBDqca08eUMg5gQQ6gj1mL8FSD/EBBDqIS5ejqHbINTN1hG63YbZ1kS31tC7183DEM2dyEoE/rRgpYwc/naKin7d6xBOdZjo6pUVMvGTWc7Bn+ZBm+mw+h0IqmW6Gs99KKkaT+fmdRCn+/BU1eLl7XFfO61udGyqp/yEj793JK45l47VnUOmg0vdLXDMFia6JrotTroDXN27t4MuyXQHkqoxrrjlOHnw9jecwy91yxtzJ7pipuJzy3T1+6J5K3I6lFSza9K0gcNb/ehx1X/rtTN/7nI5/5q+ctNFzzsx+tVMX+PFxuSeribuevqtWXdrmmx26wep+/j3Z3i2Xwp6+ClCHaEe9N8IroMABCAQNwII9bhVnHwhAAGHAEIdoc5bAQJhJYBQD2vlco/bBqGeexa/jOC30zpf4zPO1gS8Wp8E5ZRuJ3m6XdhBx7fpunS7xIPu7LYpn1xiQagj1HNZP9wLAQhAIMoEEOpRri65QQACvgQQ6gj1fL899G60w47bRTp1a5naEeY+CM29a829G83vADu948/cJaj+1nO3cmcn3opla6vs2HSPY+5Gc++q0yzcO+jM67LZEarGS7ebUcWtfi4//Qnnf3Vs5q5K9TfVRkBfY9bLZJaJZ77rbMN4CHUbqlCaGBDqpeEelVmzbScSlbzJo/oEEOoI9eqvHu6EAAQgEG0CCPVo15fsIAABHwIIdYR6Id4cWiL33r9z6oA0d7/aubOWOlO3376Z879KcKivnZsHqrljc+8MdPdddUsSr3686qvhSvSrg+r0j3unndkvVsn02dMXp+JSMVx80ki58b5+0mPX8oz41PW6v6wZr3n4njsPFeO0yQvkgmuP8O1f7O6NWx2eGYO3/AKEuuUFKmB4URHqZpsL90PHAuJjaAhAIEsCCHWEepZLhsshAAEIxIYAQj02pSZRCEDAJIBQR6gX4h3h95V4s7WB185t3ffWjMkUTpl67ar7zB3obumsXle7v0ff9670v/Rgqd+grjOVn1BXh8uNuOV1GTT0hNS16nqvA9T8OGYr1FW+6ufQY3dx/tfvQEB3bkF5FqLepRoToV4q8qWfNypCvfQkiQACEAhCAKGOUA+yTrgGAhCAQBwJINTjWHVyhgAE6KG+GKFeiLeBKZHN8fWu7N4HdJYbzn9WBlx5WGqXt5LU456bIFffcbxvSGrca899Wm5/9DRp1rLRVmLbvUO9ukJdB+D3YCAboW4m43ef/vuaVZXyydtT5d5nzhZ1GGFQoa4eElSHZyFqX8wxEerFpG3XXAh1u+pBNBCIOgGEOkI96muc/CAAAQhUlwBCvbrkuA8CEAg1AXaoI9QLsYD1bulBd56Q2mFt7gxft2Z9lZ3fumd463bbpm35omI1d5MHafky5csf5Xf9902l6dU7N93hal4HBnqJ+iAc0wn14TeOc4ZQMl3tnHcfbueOw4zBLf6z4RkkbluvQajbWpnCx4VQLzxjZoAABP6fAEIdoc77AQIQgAAEvAkg1FkZEIBALAkg1BHqhVj4SvCOuvcdmfntQpn4yazUFPpAUfUHJYzNgzbPufxQefrhD0QdZqr6qPsdGKpbupiHcKpWMapFivtwTzWP2TJG/W4e5Omew30wqrreq5WK2VYmCD+vA1Y1C83B7J9sxqXmUj+q9Yz6UfepXvOvPj9RzBY4mXgGiTNs1yDUw1ax/MWLUM8fS0aCAAQyE0CoI9QzrxKugAAEIBBPAgj1eNadrCEQewIIdYR6Id4Efi1fCjEXY8aXAEI9vrVHqMe39mQOgVIQQKgj1Eux7pgTAhCAQBgIINTDUCVihAAE8k4AoY5Qz/ui+t+u7rGjPpXzB/ctxPCMCQGHAEI9vgsBoR7f2pM5BEpBAKGOUC/FumNOCEAAAmEggFAPQ5WIEQIQyDsBhDpCPd+Lyt3eJNv2KPmOh/GiSwChHt3aZsoMoZ6JEK9DAAL5JIBQR6jncz0xFgQgAIEoEUCoR6ma5AIBCAQmgFBHqAdeLFwIAcsIINQtK0gRw0GoFxE2U0EAAoJQR6jzNoAABCAAAW8CCHVWBgQgEEsCCHWEeiwXPklHggBCPRJlrFYSCPVqYQv9TeaBzeqA5p67lcuZR4yQFcvWyuPjLpAeu5ZvdeC1Tto8+Nl9WLV5YLa+3pxLHQB92nl9ZKde7aVP357OJe4Dqw86ckfp3L2V9L/0YKnfoO5Wr6vDs9WB21736jnNa0JfrIglgFBHqEdsSZMOBCAAgbwRQKjnDSUDQQACYSKAUEeoh2m9EisETAII9fiuB4R6fGv/4uhPZcfd20nzVo3k4pNGyo339ZNxz02QY0/u7Qh19aNaj0358kf5Xf99Zd3a9TJ00Eui2o81a9nIef2DN79NiXH1+g3nPysDrjwsdb+S6bOnL95KgA+68wTnPiXT9dx6TnXPJ29PlXufOVvWrVnv+bp7zBG3vC6Dhp7gCHj189Adb0q/s/dNxRnfKtuXOUIdoW7fqiQiCEAAAnYQQKjbUQeigAAEikwAoV4aof7gqFdlzurZctJ5OxW54kwHgegQeOXpqVJ3zbYy+JJfdn0W8ue7j+6SWns8U8gpGDsLAgj1LGBF7FK9c1ztGte70t0pZhLq5u5zda85lpLlbtHtHl/dv/0OLVNSPujrpjB373BXY3DmiL2LFaGOULd3dRIZBCAAgdISQKiXlj+zQwACJSKAUC+NUH/tP/+VN8d/JP3/tFuJKs+0EAg/gbGPTJGdy3eSU397UMGTQagXHHFWEyDUs8IVqYvNHeqq3YveNW4mmU6oq93pb4/7OrX7XN131+CXUzvciynU3eJetaLp1K2l9L/k4EjVLArJINQR6lFYx+QAAQhAoBAEEOqFoMqYEICA9QQQ6qUR6t//sFAuGHS/3PHkYdavEQKEgK0EbrvoQ7n+ktNk9507FzxEhHrBEWc1AUI9K1yRulgLddVqRYnzIZeOlRHPn+O0SdFifMmiVTJr2mJHTLtbvrh3lyvBPnjgU1V2u3uJbfNv7nkVYPNv6vexoz6V8wf3TbFXr6vWNFffcbzzNy9xbz4IiFTRIpAMQh2hHoFlTAoQgAAECkIAoV4QrAwKAQjYTgChXhqhrtbFeYP+Kr0Obyq9ftXG9mVCfBCwjsDUr5bIa2Nmy9MPDCpKbAj1omAOPAlCPTCqSF3oPpRU9TPXf1MHeqqfV5+fKL32297pZa5+Ljt1lEz8ZJboQ0nrN6yb+pt6XV27TeMy+ey96VtJdTWW/nG3Y1Hye8CxD0plxUbnEvPQU/W7u62M+bpXuxevMSJVvJAng1BHqId8CRM+BCAAgYIRQKgXDC0DQwACNhNAqJdOqH/42RQZ+sDzcvMjB0mNmgmblwmxQcA6AkMv+1jOOLGvHH3YnkWJDaFeFMyBJ0GoB0bFhRCAQB4IINQR6nlYRgwBAQhAIJIEEOqRLCtJQQACmQgg1Esn1FVt7hv5knw9faZcOKR3plLxOgQg8D8CTwz9Slo1aSHXXXJq0Zgg1IuGOtBExRDqB58wSG4deaiUNagdKCYuggAEokmgYu1Guf6ct+Xdl4YWNEGbP2fGT0aoF7T4DA4BCEAgxAQQ6iEuHqFDAALVJ4BQL61QV5Ub9uiL8vH4KXLCgO6y4x4tql9M7oRAxAnMnLJMXho1XXp27SA3XHpaUbO1WXQUFYQlkxVDqPe/9G458oyO0nWnppZkTRgQgEApCMz4Zpm88eQPMvq+qwo6vc2fMwj1gpaewSEAAQiEmgBCPdTlI3gIQKC6BBDqpRfqqnb/fu8LefLF/8j6jRuk+25NpVmbMkkmq1tV7oNAdAhs2rRFVi/fINO/Xi6bN4icfuIhclzffYueoM2io+gwLJiwGEL94TGvy/yKH+SEs3pYkDEhQAACpSLw0hPfSduyjnLemUcVNASbP2cQ6gUtPYNDAAIQCDUBhHqoy0fwEIBAdQkg1O0Q6rp+E7+aKZOnzpaFPy2TRJK+6tVd1/m474MPP5e16yrkyL4H5mM4xqgmgQ2bNkrbVs1lxx06yD69uldzlNxvs1l05J5d+EYohlCfO+8nOfPiYbR9Cd/yIGII5I2AbvcyZsSV0r68sN8itPlzBqGetyXFQHkksG7ZFKlcPUe2bFqXx1EZCgIQcBOoUau+1Numg9RvuqMnHIQ6awYCEIglAYS6XUI9lovQ0qTvuvdJWbZ8hQwdcomlERJWMQnYLDqKycGWuYoh1FWuwx76uyyqWCCnXLiTLakTBwQgUEQCzz7wjbQqayNXnn9iwWe1+XMGoV7w8jNBFgSW//C6LJ/9mmysXJrFXVwKAQjkSqB2vWayXaejZbuOVb+xhVDPlSz3QwACoSSAUEeoh3LhFiFohHoRIIdoCptFR4gw5i3UYgl1FbDqpd619zZy5O+75S1+BoIABOwn8MYL02XGhNUF752uSdj8OYNQt3+9xiHCZHKLzP9ymKxePMFJt26D5lK/UbnUql0/DumTIwRKRmDTxnWybtU8Wb92iRPDNi17S9vdr5REoobzO0K9ZKVhYghAoJQEEOoI9VKuP5vnRqjbXJ3ix2az6Cg+jdLPWEyhvnTZKrlqyKPSvENdOb7/DlLWoHbpARABBCBQMAKqzcvLo6fJkjnr5e4bz5VmTRsVbC5zYJs/ZxDqRVkCTJKBwLwv/uLI9FpLkyx5AAAgAElEQVR1GkjL7Q+TRs12gBkEIFBEAquWTpPFs96STRvWOlK9fI8/IdSLyJ+pIAABywgg1BHqli1Ja8JBqFtTCisCsVl0WAGoyEEUU6jr1FT7l1f//bkc0LeD7LRnCynv1Ai5XuS6Mx0ECkVASfR5s1fJN//9ST56c44c8+u9itLmBaFeqIoybtQIqDYvi78b48j0DjufLHXKmkYtRfKBQCgIbKhYJnMmP+dI9ZY9znTav7BDPRSlI0gIQCDfBBDqCPV8r6mojIdQj0ol85MHQj0/HPM1SimEuopdHVT6+tsT5LMvvpU5c5fIunUb8pUS41hKYPKkidKpSzdp2HAbSyMkrHwQqF+/jnRo31z22aOnHHVo74IfQOoVs82fM+xQz8cqY4xcCMx890KnZ3rb7r9hZ3ouILkXAnkgoHaqz5/6T1E91bsc/ABCPQ9MGQICEAghAYQ6Qj2Ey7YoISPUi4I5NJPYLDpCAzGPgZZKqOcxBYYKCYFEo97y2TtPyN69dw5JxIQZVgI2f84g1MO6qqIR97plU2TO50Ocnunb735WNJIiCwiEnMCsL59weqp32OtGhHrIa0n4EIBANQkg1BHq1Vw6kb8NoR75EmeVoM2iI6tEInIxQj0ihQxBGgj1EBQpIiHa/DmDUI/IIgtpGrrdy7atd5dWnQ8PaRaEDYFoEVj0/X/k54VfOm1faPkSrdqSDQQgEJAAQh2hHnCpxOKyG259SPbYtbuccOzBYgr1f7/9mbzyxvty/92DYsGBJLcmYLPoiGO9EOpxrHppckaol4Z7HGe1+XMGoR7HFWlPzktnvihLZoyV5u33l2bt97cnMCKBQIwJLJ37sSyZ+7E079oPoR7jdUDqEIg1AYQ6Qj3WbwBX8nsddIZ8PWWmdOvSXnbftbtUVlTK3PmL5cuvpkn78lYy/ct/gCumBGwWHXEsCUI9jlUvTc4I9dJwj+OsNn/OINTjuCLtyRmhbk8tiAQCmgBCnbUAAQjEngBCHaEe+zeBAWDipO+kzxEDZd26SqlTp7Ykk0nZuHGTNGrUQF78211y+MF7gyumBGwWHXEsCUI9jlUvTc4I9dJwj+OsNn/OINTjuCLtyRmhbk8tiAQCCHXWAAQgAIH/EUCoI9R5M1Ql8NvT/iSvvP6BbN68OfXCAfvuJh+++TioYkzAZtERx7Ig1ONY9dLkjFAvDfc4zmrz5wxCPY4r0p6cEer21IJIIIBQZw1AAAIQQKg7BLYsRqjzZqhKwNml3negrKuodF5otE0DefEpdqfHfZ3YLDriWBuEehyrXpqcEeql4R7HWW3+nEGox3FF2pMzQt2eWhAJBBDqrAEIQAACCHWEOu8CXwInnvYn+ef/dqmzO52FogjYLDriWCGEehyrXpqcEeql4R7HWW3+nEGox3FF2pMzQt2eWhAJBBDqrAEIQAACCHWEOu8CXwITJ02VPn0HSK1aNX/pnX4IvdPjvlxsFh1xrA1CPY5VL03OCPXScI/jrDZ/ziDU47gi7ckZoW5PLYgEAgh11gAEIAABhDpCnXdBWgK9fnW6/Lxilcya/AqkIMAOdcvWAELdsoJEOByEeoSLa1lqCHXLCkI41hBAqFtTCgKBQIrA0rkfy5K5H0vzrv0kkUwmk7CBAAQgEDcCHEpqVw/1WXMWyRdfz5S5C36SDes3xm05WpXvqlVrpHbtWlJWVs+quOIWjKpBeevmsvvOnaVb57YlS99m0VEyKCWcGKFeQvgxmHrDho1Sp05tJ1OEegwKbkmKNn/OsEPdkkUS0zAQ6jEtPGlbTQChbnV5CA4CECgGAYS6HUJ90jez5PFnXpdZcxfLjnu0kBblZVK7Ts1iLAHmgIDVBDZt3CJLFlTI1ElLpPl2TWTAKUfKPr27Fz1mm0VH0WFYMCFC3YIiRDSEMc++KgMvulWGXHeeXHHRaVK32b7y2TtPyFeTZ8jVN/xVLhzYT2676cKIZk9apSRg8+cMQr2UK4O5wyLUhw4fI0PufEw+ePMx6bVbDwoXIQJn/vEmee/DifLZO6OldatmEcqs+qkg1KvPjjshAIGIEECol16oP/P392Tks/+S48/sLvv/ukNEVhZpQCD/BP77/nx55clpcnzf/WXgH47I/wRpRrRZdBQVhCWTIdQtKUREw2jS7iCR/313eeWqNdK6ZVPZuHGzLPt5pdMGrGP71hHNnLRKScDmzxmEeilXBnMXU6ivWbtOjul3mbz/0Rcp8K88f48ce2SfKoXwuk5f4HU9VQwPgYWLlso+h/SXufMWVQm6flk9HpYYRBDq4VnTRAoBCBSIAEK9tEL9+Zc/kBffeF8GDN5dmrduUKAqMywEokNg9Yr18vidX8qBvfaQAaf3LVpiNouOokGwaCKEukXFiGAow+9/Wq4d8oBUVm5IZVejRg3pf9qxMvKBGyKYMSnZQMDmzxmEug0rJL4xFEuoT5z0nfTpO1DWVVRuBfuMU46WMY/82fl7OpluXhffioU3cz+ZrjK6888Xy6DLzwxvcnmOHKGeZ6AMBwEIhI8AQr10Qn3azHky8Ir75JrhfaRVecPwLR4ihkCJCKz8uVLuuuJjGfKnM2TP3bsVJQqbRUdRAFg2CULdsoJEMJymHQ6V5T+vrCLUZ339T+nA7vQIVtuOlGz+nEGo27FG4hpFMYS6KVJNKW5Kdi1U9d9+d/yhKcke19pELe9xb3wgx510BfI8QGER6gEgcQkEIBBtAgj10gn1a24bKU27JuXQ33SO9iIjOwgUgMBn7/wok99fKQ/deXEBRt96SJtFR1EAWDYJQt2ygkQwnOEPPCPX3ny/VK7fIGp3+lmnHyeP3399BDMlJVsI2Pw5g1C3ZZXEM45iCHXV//yam0aI1w5zLdCbNW3i9NCe8OW3jnR9aPhguWPYE6nWIO6WIO7dzvp1VUVzJ/yBB+wht9xwvhxx/MWp3fHty1vJ/cOulpP7X1vlb2YPb9XX+8lnX6uyKMz43fOreV4de69ceMXQ1H0qpn+9PEJuuOUhp82N+v250bfLRVfelcrruj+dLR99OinVBke3tNHy2QxAxe3uM55u57++N9s2Obpe6d4ROt+GDeqLVwxeLVx0H/xht18uV1473Je9mteLv5vF268+JAMuuqVKCyFdI3d9xjx8s9xw68NbracFC5c4603/mIyD5lWIfzkQ6oWgypgQgECoCCDUSyPUV6xcI8ee/mcZ9twRUqtWjVCtGYKFgC0Erj/7bXnozkukQ7sWBQ/JZtFR8OQtnAChbmFRIhiS3qVeo0ZCZn39CrvTI1hjm1Ky+XMGoW7TSolfLMUQ6kqOvvjy2749ss3X33r3c0e++/3oneyFFOpB2tN4CfUmjbeRf772fpXQlVjuvkNH+WLS1MBC/eA+vbfqNe8lfNO1UDGDKLRQ95PfbqmeSZKbcWa6VolvP6H+wD2DtuJXHaEeNK9C/KuBUC8EVcaEAARCRQChXhqh/v4nk+WZ19+UP97QK1TrhWAhYBOBp+77Wg7ceW/5zZH7FDwsm0VHwZO3cAKEuoVFiWBI9z7wjFw++B7p93/snQm8TeX3/5fMXKToImTmkiRSJBINiNKXjJllnpKpaFKEyhjKEDLzTZFQXWX+kikyT5mniOviGu//v7bfs3vuc/c5Z59zz7CHz/69fq9v9+xnWOuz1rnXee911vNKdZo3fagDPYRLVlLAyn9nANStlCnusyXUQF30RD/818lk1dVCbVERzUB1157DGlBXYayo2FartI2q3wUIlQGtgM8FC+TRKsnlyurHy5XUX/OUAd7mc3uabh0baZXxfK1aPpHKPRpDwjZ+CLBrzyH9oQKP4bE8T8Bfb/oIm9QHE57a45jR3Fumy/HgA2PlffPkyqkdKirraLSWugaPEXHxFEO56p3Hq/4ZxUCsKz+wkUG4nEeedPG0rlm/QvFbA0A9FKpiTSgABWylAIB6ZID6nIUrafvJP6l+25K2yhcYCwWspMDSefvovtt5qWPL2iE3y8qgI+TOW3ADAHULBsWhJt2T7XGtwqza0+Ud6iHcsooCVv47A6BulSxxpx2hBupGwFNV2qhC3aiq2gjSyoeY8hy+uIWHCme9VXOrY3kNo5Yr/LqvVidGbWEYPj+Y+wH67offNNjOly+g7sleGRD7qlA3ahFjJsv9BereDpJVq849fVPB6FsMgQB10cKF48CXvJ+/QN2sX2Y09XcMgLq/imE8FIACjlMAQD0yQP2b+Sto34U9VK9ljONyCg5BgXAp8NO3ByjzlWjq2rZuyLe0MugIufMW3ABAPXlQ5i9aQyvWbqV9B05SfHyCBaNmT5P+/GMLFSkeQxkyZLSnAxazOioqAxUrkoeefaosNahb2WLWRdYcK/+dAVCPbG64ffdwAPVAeqibBeocPwFe+b/vvz8bnT9/ybC9jArJGY5zZbhabe2th3g4gLq3ljO+esnL+RwoUBc6iRjIsLt40Ye0dip8caX/5ctXtYr1o8dPG76V5DiKHuqigl+eEAygLnqzi28ccD/7QIG6r4cV/rbR8ff3DIC6v4phPBSAAo5TAEAdQN1xSQ2HXKMAgLpzQz1lwghq2KwtZY7KYugkgPq/sqzZsJOGj1tA+YtmpfJVc1PBEtkpKms65yYHPLO1AvFxN+jwnn9o08pTdHR/HPXuVJ8qP1HK1j4Fy3gA9WApiXWcpkA4gLoMJ+UKbhkcq73R/z5/MQkU99TyRcRDhuBiLV+xMmr14an9RzhbvnjqOe/tdT5AVQD0LFkyadDbTBsZXxrxfW898I2+NcBzjF5XD6DNnSuHtr0Yyw8r5k4dQg1b9tdef79/e6pdv7vWGmfalx+Qt5Yv4gBZ+YGDarc/Fer++GVGQ3/HAKj7qxjGQwEo4DgFANQB1B2X1HDINQoAqDs31KULRNGd23eoXZe3qF3n3snAOoD63dgvi92kwfTmPR6l0hWinZsQ8MyRCuzYeIamj9ymQfUXq6OlDoC6I9McTgVBgXAAdTbTzEGfRnBcddGoL3qndg2oRrUKWhuVHPff67FXu1jLqJ2LCqNXrtniVd0BfdrQR8Mm62PKlC6m/fcfO/YlmceAt03zl2nMl3NNRYvteL1RLfr40ylex/ODiZIlCukHuIrK+V9XbdJa3shXINXU3iq05QcWnlrjyPvLVf2+DvoUPdrlinfeT8T36rW73xL0dCgp+2p0qOu8aUPoi4nzyVdceW3er2SJgsl0VANi1CrIVJBNDAJQNyEShkABKOBsBQDUAdSdneHwzskKAKg7N7pTvxxFn38ykIgS6c6dO9S2U68kYB1AnejA4VPUtMMw6j2sMhUqcZ9zkwGeOVqBQ3su0PA+a2jmhD5UpGBuR/vqyzkAdV8K4b5bFQgXUGd9jXpSe4K9KoBXW53wenKPbf6Zq5TNwGNvQJ2rplU7ee85UwdTl17D9NYmKlAXcJXbjKjV0r/8ulEH377yTIB9XoMPZxWXONhUrC0DdRnsGvlmRhPVLrNAneepe3qC/XwQrNF4uTWNqr34RoOaD0ZAXYB+T3nG7V+Eft7iINbx1y9fsfXnPoC6P2phLBSAAo5UAEAdQN2RiQ2nXKEAgLqzw1wh5gG6+M8FzckMGTNS4p1EatPpTQ2sp9/XnmIq93G2AD686zNoEuUsTlT95cKu1gHO21+B2O8P0rm9RMMGtrW/MynwAEA9BeJhqqMVCCdQD7aQKmQNZcVwsG1X1/PUjiTU+2L9fxUQAN1sy6BQagegHkp1sTYUgAK2UABAHUDdFokKI6GAgQLhBOpdOragL2buRBzCrMA999yjVaiLK126dPRcrXo0/I1EVwP102f/oaYdh9LwWS+EOSLYDgqERoHeTZbTzPF9KdcD2UOzgQ1WBVC3QZBgYkQUsDNQl6uoAz2AMyKiG2wqgDrf4sM+RTW3Vexzgx3qYayR9BlAPZLqY28oAAUsoQCAOoC6JRIRRkCBABQIJ1C3MugIQDpbTKkQE00X/zmv2YoK9aQh497pS9avpla9H7VFLGEkFPClwNfDt1Htik+7upe6lf/ObNhxlDbsOEI1KxagWk8W8BVO3IcCQVXAzkA9qEJgMShgIQUA1C0UDJgCBaBAZBQAULc3UJ86+lcaM+hHw+QpV6kQjZzVmjJlTh+Z5MKuUCDECgCoh1jgCC4/9atRNGLIQErk/5NavWSOyqJZ5fYe6l/P+pmOXDtAdZuViGCUsDUUCJ4Ci2bsoYcyFqFWTZ4L3qI2WwlA3WYBg7lhUwBAPWxSYyMoYFoBAHXTUmEgFIACTlUAQN3eQJ3zkqF6oeLRVOWFklqa/n0mjuZPWU8d+6MVgFPft/DrrgIA6s7NhNIFstCd27eoXZfeSQ4jFR67HahP+mY5nbp9mGo3Lu7cJIBnrlJgyey9lDt1QWr7unv/7QKg7qqUh7N+KACg7odYGAoFwqQAgHqYhMY2UAAKWFcBAHV3APXdfxyntnXGUcK1m1oydh1Yi1p2q6b999Ur16lHkym0ed2hZIkqj1u1fBf1bPa1PqZNz+r0QJ5s9EzNUtTixTF0+vhFypX3Xpq2rCv9MHezXjk/YkYrDfarNoixOaKzamt6qrY3U2kv++DJN2GHus9LDcvRB2Mb6TqcOHqB+n5Sj/q3m6Hrpc7NkDEtTVrciWLK5NUeYKj+C5+8vfM96Vm/ZUVdC6HRrm3HNe3lfXnt97rM0bTmS9ZTaP3kM8Xo8qVrWmz5fqvuz9KQ3t/q8fekhWy3NzvVe2Ie7zXh2/Y0qMd8fW/OC9ZFzFHjH8hvSQD1QFSzx5wpEz6nhs3akahIV60GUAdQt0cmw0qzCgCoEwGom80WjHObAgDqbos4/LWDAgDqdogSbIQCUCCkCgCoOx+oM1z9sPt8GjO3jQY0BYgtWCxah+r82vghy6lB64o69Dy094x+nyHojHEr9RYyAmBXql5CG8M/Tx31K7XsXk1vMSNXzvP9oX0XaiBX2MB2TfrsFxo0vrE2Z8HU9VSqbD4NUgtb2C5uadN3aD2frWtEZf7luGtUp1F5bR224Wr8dYq/nEB9hryiQf3FczZp/y0uHsOXeMDAkHrT2oPagwG2lW0f2HE2te1VI4ltMjQ38t8XTPemJ89lu9bF7tE037TmIA3tt1C3ySiGRnEWaxQpmVsz58CuU3oMzWjhK+58ny9+YCLi91CRnEliLecV79mrxTR6vHJhUzH19csPQN2XQs69D6AOoO7c7HanZwDqAOruzHx4bUYBAHUzKmEMFAivAgDq4dUbu0EBKGBBBQDUnQ/Uh/X/TgfMIgWNALAnoG4Ew9VUVtcTFdJDJjYzrE4X8+WK62AB9WdqldJAfZP2T1PsDzs03wVEN1MFb6QX+7Nz6zHi6nG5Kpz94IcEr7WplOyBgqe3uxk9xVxRza1W6RvBcJ4jA27+Wa7cV6vbfWnB89WHIKpP/gD1c6fjNJg+6ItGtGHl/iQPXwL91QigHqhy9p8HoA6gbv8shgeyAgDqAOp4R0ABTwoAqCM3oID1FABQt15MYBEUgAJhVgBAHUBdHFqaEqDOaSsDWm7nUfXFUsQtR0S7F7Uy3Fuqy7aYfUvIvePZlvlfr9MquhnkykBd7jdvtLbR3jLAVu8zgK/+UmnTkNgfoC7gvQrDzQJ1nl+9ziO0c8sxqlb7YZr91Wq9MlztvW/0kMQXUJfnyA9E5NdZL967V4upWiud8pULm3744Cv2AOq+FHLufQB1AHXnZrc7PQNQB1B3Z+bDazMKAKibUQljoEB4FQBQD6/e2A0KQAELKgCg7nygLldXixTkymK5pYsKaNX7DF8P7zuj9RoXl9FrcoqrwFbAXXF4aiiBury27BtD97ffmEmDv2qqt55R7WA7+ZJ9NaqeF+1gGDq3ebMG/TBnk+mqa196isry3Pmya3aIPu0MpIV+KthXQb3RQwDuxS7ibkYLX3aaAer8wOG3pTup39C7tvvbHsdbngCoW/CPSphMAlC3PlCXz5fgb/LweRXivAlxdkWY0gXb2EABAHUAdRukKUyMkAIA6hESHttCAS8KAKgjPaAAFHC9AgDq9gbqclU4H5yZM1dW/fBRuU2I2qZE3OM3gKcDSfmefMCnmQMseY46ThzoaXT4qbdDNnktMweS8jgZ3MhryrYIgKMejqruw6Ca+7DPnbRW//0g5hq1SWnY9ilauWxnkkNZzRxK6utwVHGQKFfZi0NJ5ZgY+SEfnjrx059p9Ow29OWwn/SDQcf/tz191HO+5hf3Zj9y4FySw2qNNPcVd/W+OGw0U1R6PbdEHgV6gKunX9QA6u79Ewagbn2gztmpPpwN5gM192a/Mz0HUAdQd2Zmw6tgKACgHgwVsQYUCK4CAOrB1ROrQQEoYEMFANTtDdRTmnLe2o8YVbandD87zA+k3Ywd/HKijQDqToyqOZ8A1J0D1OUHbRx9uXqdHwb/smg78XkcfDDz6eMXtQQRD+nEAz314at4XawlzqMQ2aVWyKv3xTh+QDjg8/r0VotplHDtZjLbfpi7WX9NfXCtPqBUHyqrD5SFDeKhJM8XFf38sDR28Xbi/eR54sEqj520uJN2cLaqp/BFPHA19w4L/ygAdQD18GcddrSLAgDqdokU7HSTAgDqboo2fIUCUMBQAQB1dwN1vC2SKwCgbp+sAFC3T6yCbSmAun2Aes9mXycJvwy/Gf52bTiZ3h3VQIPBfKmtpvhn/saNAMY8Rm4hxr+zc+bOSvFxCdSyWzViyDxn4hodvPM3hvZsP0E5orPorb54Tb54vLjkh8jqw2b5jA5h47wp66h1j2e1w6o9XXLrM15z97bjVO6pwtpwo7Zb6lkU6oNt+b7QLku2DEnamKnt1nydlxHs92ag6wGoA6gHmjuY53wFANSdH2N4aD8FANTtFzNYDAWgQJAVAFAHUA9yStl2ObV60Gy7Gds67ADDAdQdEMQAXQBQtw9Ql8/rUFu+eIK98oNNozEy4OaxtRuWo1Hv/0BN2j9Ni2b/rp1rMfnzX7RKdgbqRi2y5JZmnIZmgTrbsy52D7Xv8zwd3n82CVBX91Er4dUqdlGNLtqEmQXq3N6Nq9f5XA0+dLpB64pJHhbIh28DqAf4SyYC03avGUZpHpsVgZ19b7lhx1HasOMI1axYgGo9WcD3BIyAAkFUAEA9iGJiKSgQJAUA1IMkJJaBAlDAvgoAqAOo2zd7YbnbFQBQd28GAKi7B6irkJmznoH6mEE/Ut+h9Wja6N80oHzudJx2JgS3hylfuTDxgdEMzflSD6NWe7ubBeqlHsuntZ7hsy14v51bj/msUOe1uRJerYo3arlmBqgXLPqAdjZGpeoltHWNDqhWz0axersX1ggV6qhQd+9fNHjuSwEAdV8K4T4UCL8CAOrh1xw7QgEoYDEFANQB1C2WkjAHCphWAEDdtFSOGwig7gygrrZSEWB78ZxN1GfIK1reiopwPkg5U+b02msMxPmq8kLJZECZX5dhNYNveT3RY7xBq0oakB7W/zuq06i8BshFNb1RyxeG8pcvJdCYuW30qndfQF2uehf7yK1t5n+9ToPz/lSoTxm5gl5rfdd2vlSgruqFCnX7/PpDhbp9YgVLw6sAgHp49cZuUMCMAqaB+s3bN+jYhQN0Lv4UXbhyljKly2JmfYyBAqYVuHIjjnJkzkU5onJRvvuKUNrU6UzPxUAokBIFANQB1FOSP5gLBSKpAIB6JNWP7N4A6tYH6vJBn1wpzu1PxCGbcqsTcYCoyCijNihnT16iySNi9aQTLbm4Cp0P6uRLtHCR266ItXgMV7TzxYd6Nu1QRVuP5xzed0ZbQ6zJY0SFt3woKb8u+rjLvrFfvI7wTX5nyL6oh4U+U7MUXb50jU4cvaBBdbZP+KK+u9i2nLmz0bL/btUPQZXblImDSjes3K+1oxEPH2RtrV6ljgp1VKhH9q8KdreyAgDqVo4ObHOrAj6B+tnLJ2jDoRW069TvlC1TTro3Yw5KJKK0ae5WR+CCAsFS4Oat6///iKVEirt2ni5ePUclc5enJwpVpweyPBisLbAOFDBUAEAdQB1vDShgVwUA1O0auZTbDaBufaCe8ijfXcGo5Uuw1rbDOmrfeTvYHIiNAOoA6oHkDea4QwEAdXfEGV7aSwGvQH3V/iW0at9iKvVgRSqY82FKlyaDvbyDtbZV4MatBPrr75305/F1VKVYHapStLZtfYHh1lcAQB1A3fpZCguhgLECAOruzQwAdQB192a/Mz0HUAdQd2Zmw6tgKACgHgwVsQYUCK4CHoH699um0rnLp6hsgWcpY7qo4O6K1aCASQWu3YinrX+toJxZctPLj7Y0OQvDoIB/CgCoA6j7lzEYDQWsowCAunViEW5LANTdAdTf6zJHb4OitoIJd85hv9AqAKAOoB7aDMPqdlYAQN3O0YPtTlXAEKgv/XM2nYk7SRUKv+hUv+GXzRTYeHCp1vqlVunGNrMc5tpBAQB1AHU75ClshAJGCgCouzcvANTdAdTdm+Hu8xxAHUDdfVkPj80qAKBuVimMgwLhUyAZUN954neK3fsd1SjVJHxWYCcoYEKBX3bOouol6lGpPOVNjMYQKGBeAQB1AHXz2YKRUMBaCgCoWyse4bQGQB1APZz5hr1CrwCAOoB66LMMO9hVAQB1u0YOdjtZgWRAffxv71OJPBUoOttDTvYbvtlQgTOXjtCekxup4zPv29B6mGxlBQDUAdStnJ/+2rb7j+PUts44Srh2U5tarlIhGjmrNWXKfPcw8VXLd1HPZl+TaB2wa9tx7Wcx7siBc/r8lxqWow/GNiLRcqDrwFrUsls1bR25DQH/LN8Te6i2o12Bv9H0PR5A3bdGTh0BoA6g7tTcdqtfAOoA6m7NffjtW4FgAPU/dx2kidO+o59WbKADB4/SrVu3fG+MEVDAgQqkSZOGihTOT88/+wS1a/EKPVyycEBeJgHqu05uTly9fylVLkviXPEAACAASURBVP5KQIthEhQItQJr9n1HTxepSTG5Hwv1VljfRQoAqAOoOyndjx76W3Mnf6EcOkCPXbxdA+PiWjB1PZUqm49iyuTVXhrW/zuq06i8/jND+Z1bj1H9lhU1cF6wWDQVKh5Nh/ae0YA6A3Px32JNHle9ziNU5YWS2n2++L/FXg8VyUlD+y7UwHuO6KxOkjyivgCoR1T+iG4OoA6gHtEExOZBVwBAHUA96EmFBR2jQEqB+gdDvqLPx86i7t07U906tSgmpjilTZvWMfrAESjgjwI3b96k3bv30qLFP9KoUV/Qm12a0Hv93/BnCW1sEqD+7ZbJienTRlGBnKX8XggToEA4FDh87k+6cTOe6pVtE47tsIdLFABQB1B3Uqr/fSaOWrw4hk4fv6i7JSrNxQtTR/9KYwb9qN/PkDEtTVrcKQlQF1XucuW5DM9/mLs5mWxiHwD18GUUgHr4tLbaTgDqAOpWy0nYkzIFANQB1FOWQZjtZAVSAtS79/2Mdu07SRO/Gkd58uRyskzwDQr4rcDJk6ep3RudqGSxPDRqaC+/5icB6mNXDEh8vNCLFJXhXr8WwWAoEC4F4hMu0u+HllHnaoPCtSX2cYECAOoA6k5J86tXrtPAjrOpba8aSeD44jmbqM+Qf7995m+FOusjV7irFe3e9FP3corWVvEDQN0qkQi/HQDqAOrhzzp77MgPjflbVfwtKf7Glfo30KpeAKgDqFs1N2FX5BUIFKhPn72ERk1YQKtW/oyK9MiHERZYVAGuWK9S9Tnq3qE+NW9c27SVSYD64CWdE18u19H0ZAyEApFQ4PvN46l/rbGR2Bp7OlQBAHUAdaekNlenc+V536H1tJ7pDNh7NJlCufNlD7jli1ijWaeqGpzgiwHFpM9+oUHjG+u92T1pCKAe2uwCUA+tvlZeHUAdQN3K+RlJ2+RvaqnfwIqkXb72BlAHUPeVI7jvXgUCBeoxj79GI0Z8Ss9Wq+pe8eA5FDChwIpfV1LPnm/R7t/nmRh9d0gSoD57w9jERx56xvRkDIQCkVBg+5HfqFGFzpHYGns6VAEAdQB1J6W2eiBom57VaeaEVVSj7iMaVJfbvYyY0Yq4vzq3bxHQgbUQ7V5ECxdx0Om992emacu6aj3QjQ4elVvLqG1lcCBpaLIMQD00utphVQB1AHU75ClsNK8AgDqAuvlswUi3KRAIUF+9biv16D+a1q/7zW1ywV8oEJACFSs9QyOHdKOnK5U1NT8JUP9w8RuJ/3m8m6mJGAQFIqXAf38fTQNf+jJS22NfByoAoA6g7sC0hksuUQBA3SWBNnATQN36QN3oTAsOpa9zLeT7fODzL4u205CJzWhov4X6+Rjq+RbiwWfCtZtatpg9/4L34m818beZNq87lCzTxDriIap4OLpr23Hq2exrKlepEI2c1Vr/tpL8MNWoOlzV5JmapahwiVzUsns1uhp/PdkZIMIgfgDM35JS58t7yBqoGvKDY1V3q/32AFAHULdaTsIe6ygQCFAfNX4O7f3rHxr5+TDrOAJLoICFFejxZh8qXiA7de/YyJSVAOqmZMIgKykAoG6laDjDFgB1AHVnZDK8cKMCAOpujPpdnwHUrQ/UOU5qKy5+bfyQ5dSgdUXt2z5GPb4ZSvPVsls17X/554mf/pzk8GgG7dXrPKL3Cf+w+3waM7eNtiZffL9gsWh9DXUf+Wdu7TV11K861J4/ZT117P+C9k2kQ3vP6Gv4On+D7Ty874zeYox979pwMr07qoF2rof6s/BtXeweDcozUBd7s307tx6j+i0rav6LnujqGR685ttvzKTBXzXVfOefxRpi/XlT1lHrHs9qa1n5AlAHULdyfsK2yCoQCFD/YMhXdDt1dhrwTp/IGo/doYBNFPjo42GU+vY/9F7/N0xZDKBuSiYMspICAOpWioYzbAFQB1B3RibDCzcqAKDuxqgDqLMCk76xD1Bv8eIYvbKcbZerx9X2WCKj5cpvGSiL+zI4NjooWobkfKZGMIC6aqtcHW704IBt9QTGjd65sk9G80o+mtdUBbsA6mwvw/r2fZ6nw/vPAqjb4Nfl7jXDKM1jsyxp6YYdR2nDjiNUs2IBqvVkAUvaCKOcqwCAunNjC8+sowCAunViAUtCpACAeoiEdfGyAOoA6i5Of7hucwUA1G0ewBSYjwp1+wB1+bBoDrlcPW4Ey9W0MDrcWQbYYz9aSnUaldeqwMWlAnV+XQXiRi1Q1Apv2RZvFerBAOryXjJQlx8iqFqqWgn7Sz2WT2uRw+d+nDsdp1e7p+AtF/KpqFBHhXrIkwwb2FYBAHXbhg6G20gBAHUbBQumBqYAgHpgumGWZwUA1AHU8f6AAnZVAEDdrpFLud0A6vYF6jIsVluWGGWGqLSWe5VzOxa+uK+4EXxW27XwmF4tptFn01po4N2o1QyvFyhQ57lG4F+unuc91dY0Rq/xWkY+iYcC/L+iHY4RUOcWMJcvJegtcDytlfJ3YXBXAFAHUA9uRmE1JykAoO6kaMIXqyoAoG7VyMCuoCkAoB40KbHQ/ykAoA6gjjcDFLCrAgDqdo1cyu0GULc+UPd0KKk42FP0O1cPFOXskFu+MKg+e/ISTR4RqyeOehgoV73zwZviku8bwfS2dcYRH2AqqtSNbPXUmoYPCI1dvF3bT2374q29jQDlYm/+2YwW4kBS4ZvqK7/OY3Lmykq8Nl+TFnfSHhyIw1T5NRxKmvLfO6FeAS1fQq0w1rerAgDqdo0c7LaTAgDqdooWbA1IAQD1gGTDJC8KAKhHBqjPmL+C9l7YQ/VaxiA/oQAUCFABDahfjaaubeoGuIL5aVYGHea9cM5IAHXrA/VgZZtR5Xew1sY61lEAFeqoULdONsISqykAoG61iMAeJyoAoO7EqMKnJAoAqCMhgq0AgHpkgPoPP22k2K3r6fUejwQ7pFgPCrhGgW+n7KISOUpSswbVQu4zgHrIJfZrAwB1AHW/EgaDLa8AgDqAuuWTFAZGTAEA9YhJj41dpACAuouC7VZXAdTdGvnQ+Q2gHhmgvu/gCeo7eBINHFcldMHFylDA4QqM6Pc/6tb8P/R42WIh9xRAPeQS+7UBgLo7gLrc3kRtj+JXwmCw5RUAUAdQt3ySwsCIKQCgflf6Nm070YyZcz3GIV++vLRm1U+UK1d0xGKFje2rAIC6fWMHy00qAKBuUigMM60AgHpkgDoHqOEbg+mVdkWp+CM5TMcLA6EAFLirwPHDl2j8B5tp6exBYZEEQD0sMpveBEDdHUDddEJgoO0VAFAHULd9EsOBkCkAoP6vtEuWLKPde/bSW7266y9u2foHTf9mFo38fGjIYoCFna8AgLrzY+x6D1WgHh8fTy+99BKtXLkymTaLFi2iOnXqaK+fOnWKnnzySTp69Kj2c/PmzWnatGlJ5ixevJjq1v23D+0777xDefPmpQ4dOtDQoUOpX79+yfaoWrUq/fDDD/TFF19o9/Pnz0//+9//KHfu3NSiRQuaPn269lpsbCy1bdvWp51ijthI9sHIj0yZMtGqVauoXLly2hRfdkZFRXnNIVnPTz75hDp37qzrK9viy05fiarO5/Gydps3b6YqVarQ1atXifctX768Hj+2q2/fvsn8VbXwlhvyGgDqkQPq3/24nhb9toq6DKrgK2VwHwpAAUWBKUO3UoUSZaj5a9XDog2AelhkNr0JgDqAuulkwUBbKACg7lyg7unzmfp5VP58JH8u4gRWP6eKpFY/Z4o15c++/FrJkiX1z7L8OYhfE5+NxedZ/pyofkaTPzPJa8qfz/7++2/t8+jo0aO1z77yZzLxmY7tFZ9ZVT2MPpd7e9Oqn+vlseLzqqqXvIeZz7tivojDpk2bNE7AWs2dO5caNmyofa6XtZP35P34Yj288QKzv5wA1P9VyixQZ8hevUZtunr1mj7544/eTQLi4+OvUL1XG9Oq1WupWdOGNHnS3YOtRSW8qHifMXMOvTPgQ+1elaefooXfzqaoqMx0+vQZqlzleTp27HiS+fLrYvNvF8yk2rVf1G1hP16t35QyZcpIsb8socfKliEje+TXjPKF7ZnxzSRq9npbzQ95PR6v2qLaYSYHha1iLO9ZqdITVOHxckl8MrOWlccAqFs5OrAtKAoYVajzH9Vx48bRoEF3q/T4D/fUqVNpzJgx2s98v2bNmjR58uQk4HnXrl06VOc/gJ999pkGx/kfE+IPLc9jeDthwgR6/PHHtfkDBw6kTp06aWszRGeYznP4Hwf8jxUB8XkN/kcIj+H7vuwU/1iS5zdr1kzbTwDzrl27UsuWLfWfec3GjRvT7NmzNYhvxk5fgQiGnb724PuqLxwDvoT/HMd69erRwoULKU+ePNo/+saOHavfZ73lGBrFmdcT8WJ9eA+eI4A83wdQjxxQZ/3ffP9Lypz7Ng4nNfOmwRgo8H8KLJ23j/764xpN/LRH2DQBUA+b1KY2cjtQ/3rWz3Tk2gGq26yEKb0wCApYXYFFM/bQQxmLUKsmz1nd1JDZZ+W/Mxt2HKUNO45QzYoFqNaTBfzWQP48wp8RuWiJPyfy5xO+GGTz50jxGYU/B7Vp04aWLl2qj+HXfv/9d63YS13DaE15vPicKX/W4s9O8mdZo89JbFf9+vWTfD4TNog15c9W8mdR8dns3nvv1T+rqp/TeQ3+TMeX/PnMl8Dq52z1c/iWLVs03YS+6h5mPu/KvqifXdX5wl5Vc9aPLy7kYxs4noI3+PJRvg+g/q8aZoG6kb4MyvkS4Jz/m4HzOwM+oFEjh2uQnC+G2N179KaPP3pPbx/D+367cFGSuQK8y5Ca16vz8mv05YTRGiQX6zG4f+GF6kmA/qefjaKYEsWTQGnVHtUWnsMXV+jLY/k9ofohNDDyx2z+sd8jR43THyLwPAHYA4HzZveNxDgA9Uiojj3DqkAgQF39AysMFv+wyZIlS7J/1KhOmQHV6j9K1H3N/OFWn9jLT/jNPI03Y6evgBnto1YOeLPT1/rivloBIT/hF2OELaLyQTxYULX29I8Yfh1A3XtE7pyJLFC/du06dRs4nu59MDX9p00MpUuf2mwKYRwUcKUCfBDp4R3xNHJQB8p5f7awaWBl0BE2ESy0kduB+rLYTbRk/Wpq1ftRC0UFpkCBwBX4evg2ql3xaXqxevnAF7H5TCv/nQklUDeCzBxKo2IjT0BdjBdw2wiwq+vxZ7EjR47ogNfoG8S8rvw5UP4WsUg3uYpdfBaVi6E2btyoFaMx3E7pt6nFnr6Aui87U/p5V50vPrOzffIDB/5Z+OxvJb78dgZQ/1eNlAB1I3geKFBnsL18eWyySm0jSC6sf/+DwdShfRsd0lsdqBtpY/M/M17NB1B3cnThm6ZApIC6LL8MaNWwiCf7/AdTfuLP43wBdZ67YMGCJK1o5CpuTxDZU2p4s9NbOqXUTrOpalShLn9LQPzDULThUb9yqOrL49WqAH4NQN17RCIN1IV1Q8fOo9jV26hyzfxUunw05c6fBXDd7JsJ4xytwK2bd+j08cu0c/NZWrf8OJV7pCj17dKQMmZIF1a/rQw6wiqERTZzO1A/ffYfatpxKA2f9YJFIgIzoEDKFOjdZDnNHN+Xcj2QPWUL2Xi2lf/O2AGoc+jF56uTJ08m+1auCoG7dOlCcXFx+ret1c9mRqlkVPWuVqiXKFGC3n//fe0b4lx1Ln8W81To5m/aegPq6je4xWdK2U5fn3d5jj8V6uJzeqtWrWjPnj3atwj4ktvLqG18/PEZQP1ftcwCdU+tUuSWLbxqIECd28m079CNFn8/j7gdjFxl7u3gVLUdCwN10UpGzgfZRn8q1EX7GbGWWId/VivuzeSf23rTA6ibyQqMsbUCgQB1o69kqZUAavsQFsnoNX7dG6gW1QD58uXT2pWIimqe5+sPt/oPDAbsjRo1StYjndcy85W4UAF1M3aaSTL1H21G/zDiVj5yT3peV/S+V/+RI/8jUuiuxhktX5JHxipAnS3bd/AELfllI23YuodOnLhAN27cMpNKGBMiBU6dPE53bt+mB/M9FKIdsKwZBdKmTU25c2en8mWKUa3qj1PpGP+/am5mH19jrAw6fNnuxPtuB+oc0z6DJlHO4kTVXy7sxBDDJxcpEPv9QTq3l2jYwLYu8jq5q1b+OxNKoG70+VKuMB88eLDW8lOG5EYV6LwOf/bhXub8WVS0HfWUVGqxFs/lFqozZszQ2pUaXWaAOtvLLW3E51X5M6kR7A4k6dXPdPLnU6P2r9w6lKvkhU2+PpezTf4AdbEnx0lUqIsHGGJfuZ2pzAjM+A+g/q9KZoC6gOlqi5VgVKhzaxhu39KjeyetVYtaZc5A/dV6dU31FjdToa7mh9zyRb5n5JtoU8M2A6j7fqcBqPvWCCNsroAK1OUn7dwyhJ+G167Nh09cTfL1NPXrZUZPiH0dkGKmRQnLa1RpbsZO9RBN9od7zv38889JoLrR1/G8HRhq1ErF2z+s5ANqjPQ0a6e3VPP0lULhhxwL9VBS4c/ly5eTHDTL+4kqdm8Hksrj+L/RQz2yLV9s/ivJ0eYPGzmdzl+4SEM/7OZoP+GcOQWsDDrMeeCsUQDqRAcOn6KmHYZR72GVqVCJ+5wVYHjjGgUO7blAw/usoZkT+lCRgnf7abv1svLfmZQAdfG5h9uCLFmyRPu8ygdayp9HjVqUiM9FYr74DMT58dJLLyVbQ+SN2vdczSe1Ut3TwZpinmhVItvIr3FvdfmbxFwBzodwivHy5zGjg0r587q4zH5e9dYCldcy+izJe/fs2ZM+/vhj7bOieiCr0edd9bMof4tcHLi6bNkyrcCOYygueQ9+rUGDBrRhwwY6evRoskNJZTvNvtcB1P9VygxQ91RZHQygzpbExBTXe6GrUNyo17qnOIcaqAt/uRc891eXe8KbyT2e/3rzdvTN9Il6mxoz8+w6BkDdrpGD3aYVMKpQNz05hAPlJ/z9+/dPcnBoCLfF0h4U8FS1wcPVygoAdQB1vJGMFQBQR2bIClgZdLgxUgDqd6POvdSHj1tAzXs8SqUrRLsxFeCzjRXYsfEMTR+5jXp3qu/q3ukihFb+O5MSoB6OFPXWdjQc+4drD28tUNUe8eGyKRz7AKj7B9SNQLA4SDMlLV9erd+U1PlGUJyr1GXoztYbHVYaaqCe0gp1tlv0il/47ewkh7ZylX7+/HmTHNIajvdCKPcIOVDfuX0XNX+5OSVcS9D9ePm1ujR49OBQ+oW1oYCugJWBuqjslnt9I3TWVwBAHUDd+lkaGQsB1COju1V3tTLosKpmobQLQP1fddds2KlB9fxFs1L5qrmpYInsFJU1vGcMhDLWWNtZCsTH3aDDe/6hTStP0dH9cRpMr/xEKWc5GaA3Vv47YwegztXiciV4gGHANAsqAKB+Nyhyf/JmTRtqMFeAcr6fL19eWrPqJ62amqvUq9fgzgXXtLkMwsePG0kv1qqn/czjNm/eSgzJvV28D8Nx7nUu90BXe7QLe8Raai91M3NlX9R+60a92eUe6Qy4V61em8QV1mP+vG+owWuv07Fjx7V73y6YaaodjbyQbJd4PZB1LPjWSmJSyIG62O3qlavUqVknqvlKLVr63Y80fMJwyhmd0+r6wD4HKGBVoO4AaV3rAoA6gLprk9+H4wDqyAxZASuDDjdGCkA9edTnL1pDK9ZupX0HTlJ8/L/FP27Mj2D6vGPbZipYpBhFRWUJ5rKuXSsqKgMVK5KHnn2qLDWoW9m1Ohg5buW/M1YH6kgkZysAoB6Z+LrtUM7IqGydXcMG1LlSfcLnE2joF5/Q7K9nU+FihemZ55/RlTh35hw1rtWETp04RW8O6ElturTR7k0eO5k+/2gE5X4wN83+cRZljsqsgfnf12/S7otqd1EJz69N/346lXqkpHb/t59+o87Nu+j7iHVkmK+OUcPzxfSxuq3CHjEmQ8YMSfbzJ7TiIYPwRZ0rry3rI8YZVfqrerGfsn/sS6kypXSteS0j/1S/VL8fr1iexs0YR5kyZ9LMkX2R7RJ7y+u93e1t+n7eIkOp1PioY43i50tzAHVfCuG+vwoAqAOo+5szbhkPoO6WSJvz08qgw5wHzhoFoO6seFrZm1RZy9OGFVOpQvmHrWwmbHOAAlb+OwOg7oAEs7ELAOqRCR6AemR0j9SuYQPqDEYZojMoZ/j93Zzv6J3Bbyfx29PrH789mF5p9IoOyXkSA14B5Rk2t2/SgQaNGKStK8YyzJ06fmoS8Mt7dGvZjUZPHZ0Euh/cd1Czjdfq3aG3XkEv72MUJAG6Bwx5J8kDArMB5fkjPh5BA4YM0OG06p+ntdi21bGrk/jHY33pJQB43879qMObHXQdxEOJ0o8+nGRN3of1kdv0sLYf9f9Ye8ghHk6Y9UW2j9f56YeftLUZyn/U/yPq+U5Pj99eMIqfL60B1H0phPv+KgCgDqDub864ZTyAulsibc5PK4MOcx44axSAurPiaWVvNKD+6zSqUA5tSawcJyfYZuW/MwDqTsgw+/oAoG7f2MFy+ygQFqAuA2+uHPcETgMB6hWeqqBVrLfs2FID2gLWFixcwCOcZXvmTJ1DXft21SLFUDdQoK7O9zf0ZiG00bqedAwEqIsHA+26taM/Nm/TAb8n+9gejtefW/+khi1e08wz60tKgLrZhw2yXgDq/mYlxh85coQefvhh4oNKM2fOTLdu3SI+OPbNN9+kLFmyEIA6gDreJcYKAKgjM2QFrAw63BgpAHU3Rj0yPjNQ3/jbNHr8MQD1yETAPbta+e8MgLp78tCKngKoWzEqsMlpCoQFqBtVinPVM1+itYsAtOoBpvy6UVsVuQWJUesToxYpcvDkliX+AHWjQ1Z5XblNjT9JYhZC85pGrVKMWqAEAtTFNwjqNqibpGLek7/CR1l7b5rLbWX8Aeqe2vHI6/nSG0Ddl0K4ryogA3Vxj8H67du3qV+/flTmmUYUu+UUPVH6IXqidH7XCXjnDIC664Ju0mEAdZNCuWSYlUGHS0KQxE0AdTdGPTI+M1D/feV0Kl/2bgtOXFAgVApY+e8MgHqooo51zSgAoG5GJYyBAilTICxA3VPPbLUPdyAV6lyVbtT6RG3dYlYmb/M8tRuRgbzZfcQ4s0CdNeRLbrsSrAr1c6fP6q1xrsRfSQbURe970S/dk49mfZHnyy1f1HWN2srwGF9teNR1uvRsQb/O3uxvaDDe5QqkT5+erl+/nkyFNGnSUN2W/ShPyeoA6gWqujxL4L6qAIA6ckJWwMqgw42RAlB3Y9Qj4zMD9U2rvqFyj8ZExgDs6hoFrPx3RgD133+aRpt+/obuuece7f9TpUqV5H+NXhNjzI7HGr41TYmWdpx74dC3xFA9Z/6nKEf+p0z9TvhgyFd0O3V2GvBOH1PjMQgKuF2BkAN1htADew6kL2dNSNYXW62kDhSocxAZOD//0vNJ+pgbveYr4N6AuieQG2qg7glUBwOoV65WmeZOn6vHR92L91B7rYcLqBtV2gcC1FGh7ivrcV9VABXq3nMCFep4z3hSAEAduQGgbt0cAFC3bmycZhkD9c2rZ9BjZUo4zTX4YzEF7ADUaz5ZgF6okI/u3LlDiYmJSf43Ja+JtVKyRkrmhnP/cO5lpIkd9+/YOIY6NSkJoG6x31kwx1kKhByoGx1oKSRUQXRKgLoRuFd7t8v7qoeVinvegLpRNbWovg9lyxcjqC1asWS/L3uSg0HZD7MtX7j3/O/rN5HcPsUI3nt6KKLGNtgV6mpbINbByGZfb0kAdV8K4b43oC63ekEP9btKAajjPSMrcOGfS3Rf9mzaSypQP3DoGBUplA+CuVQBK4MON4YEQN2NUY+MzwzUt6yZQWUfAVCPTATcs6uV/86g5Yt78tCKnqLlixWjApucpkBIgbra6kWAW7XXNvfhLlysMH3+0QhNX9EXnP+7ca0mdOrEKe11htaNWzXWoSq/JvfwFn3V5VYyRn291VYzvI6nXuFqr265d7uwiW3v3LxLElvMJIrcH1z0iefDVAU0lv1T/WCNJs+fRO/1eo92bPuTpn8/nR6IzplELyMbeN7Y6WOoS/Oumq6yfkb28CGynvTxNdeTL7yeqqMc95zROXXTjXKID5DlXDH7EANA3Uw2YoysAFeoFy1aVPs6pnwYqRiDQ0nRQx3vmLsK3Lp1m8pWbqIB9cHvdaa1//uDzl+4SA3/8zy9N/hL2rX7EK2P/ZoeyHkfJHOhAlYGHS4MBwGouzHqkfGZgfrWtTPp0dLFI2MAdnWNAlb+OwOg7po0tKSjAOqWDAuMcpgCIQXqDtPK9u54ahFje8d8OACg7vQIh8a/yZMn02uvvUZZsmRJtgGAOoB6aLLOnqt+PHwKfTh0ImXMmJ7uuzeb9lVmhuo3bt6iN1q9SmOG97anY7A6xQpYGXSk2DkbLgCgbsOg2dRkBurb1s6iMqWL2dQDmG0XBaz8dwZA3S5Z5Ew7AdSdGVd4ZS0FANStFY+QWgOgHlJ5sbiLFABQB1B3Ubr7dJWr1LPnr0bx8Vcpbdo0lCZ1arqWcF37hsep/ctQne5TQecOsDLocK7qnj0DUHdj1CPjMwP1P9bNpkceLhoZA7CraxSw8t8ZAHXXpKElHQVQt2RYYJTDFABQd1hA4U5yBVChjqwItgIA6gDqwc4pu683+NMp9OEnE+n6jZuaK6lTp6bO7RrQqGFv2d012J8CBawMOlLglm2nAqjbNnS2MPzW7dvaA1W+GKhvXz+bSpcCULdF8GxspJX/zgCo2zixHGA6gLoDgggXLK8AgLrlQwQDU6oAgHpKFcR8VQEAdQB1vCuSKiBXqfMdVKcjQ1gBK4MON0YIQN2NUQ+Pz6PHz6beA0fTB2+3pz49W1DqbI/Tjv/NodXrtlHfd0fTu/3eoLe6NQuPMdjFVQpY+e8MgLqrUtFyztoRqMfHX6F6rzamVavXGuqZKVNGiv1lLbCR8wAAIABJREFUCT1Wtox+/9PPRtE7Az7Uf/74o3fprV7dk8xv07YTzZg51+uaxYoW8bp3laefooXfztbW8GRjs6YNafKkcUn2WbJkGb1av6n+Wr58eWnNqp8oV65o7bUtW/+g6jVq0/3330/LflxIHTv10P0Xe0ZFZabTp89Q5SrPa3Pmz/uGGrz2Oh07dlz7+dsFM+nbhYs0H/m/a9d+kdR9VedlnXzZKMdF9lHMk+Mi4iH7KWxne3nfmBLFdU1UzeR4sv+58+SiuXP/S0baGu0V7jcigHq4Fcd+YVcAQD3skjt+QwB1AHXHJ3kADooq9Vu376A6PQD9nDjFyqDDiXr78glA3ZdCuB+oAvztpPvyV6PEO4naeRoX/onT2n3dvHWLLl2Kp1P7l9MDObMHujzmQQGPClj57wyAOhI3kgrYEaizXgxf3xnwAY0aOZwYJIuL4SmDWIbF4mJQzpcMsY1e4zEMrqd/M4tGfj5Um6Puw9C4e4/e9PFH72mwm/fji+G8kU1G9qivMXAeOWqcBuKFL2wHw3CG4uLBAO/dsnV72rp1O40eOUz3UZ4fHx+v6dKieVMaPXY8jR39GXXp1ove7t+bVqz4jXbv3ksxMcWTaKT6xP70eLMvNX+9ib63WRv9iYu6h5H+RvqJuLJNu/fs1bQXMH/T5i1JHqYISH/+/PlkD1nC+b4DUA+n2tgrIgoAqEdEdkdvCqAOoO7oBA/QOf66/715n6Fr1xL+D57cF+BKmOYUBawMOpyisT9+AKj7oxbG+qvAR8Mm0yefT6UrV6/pU9OmSUOd279GI4a86e9yGA8FTClg5b8zAOqmQohBIVLA6UBdBeSyjGaAbiiAOoNgvhj6G8FsYSPvPeHLyfT+e29rLwlo3KN7pyQPDPiegMvNmjbSHzQw+L8UF6fNff656jRx0lRa/P08mjFzjl9A3R8bIwnU2d8sWbPQ5bjL+sMT8SAgf/681Llz+yTfWgjRW8pwWQD1cKqNvSKiAIB6RGR39KYA6gDqjk7wFDjXs9/ndObseZo15eMUrIKpTlHAyqDDKRr74weAuj9qYay/CvBh1DkKVKerVxP0qWnSpKbTB36i++/L5u9yGA8FTClg5b8zAOqmQohBIVLA6UDdbIWzkDcUFepyqxnex6hFi2jLooZZHusNbBs9OBBtYq7+3wNsozY3AtTLVff8mvywQW7FYpSGZv0RbWbEGp5a7MhtW9RWPTxXblcjV6izD126dKA32nelLyeMJtGehx9A/Bz7a5KK+xC9nTwuC6AebsWxX9gVAFAPu+SO3xBA3TpA/ejxs/TDzxtp/eZddPTY35SQcPdQTFxQwM0KpEuXhvLmvZ+eKFuCateoQEUL5YmIHFYGHRERJMKbAqhHOAAu2P6DIV9pVeoJ128Qw/QenZrQ8I+S9rJ1gQxwMYwKWPnvDIB6GBMBWyVTAED9bssQcfkC6qqAcssXo/QyAvpqi5bXm7ejb6ZP1Pule0pTf4C6qGZv06Y5Lfjvd9SqRTPq3rMvjRoxNFl1u6+WLwzUzdoY6gp10faGW9icOnkqScsX8VCAK/C5tc2r9erqrXQGvPshgDp+/0GBUCoAoB5Kdd25NoC6NYD6mMmLaMHiNVS1VgEqXSGa8hbISukzpnFnUsJrKCApcOP6bTp55DLt2HSa1i49RtWrlKW+XRqEXSMrg46wi2GBDQHULRAEh5tw5co1ylGwBiUkXCdu93L20M90771ZHO413IukAlb+OwOgHsnMwN5OB+r+tnyR+3JzdngCxCJzAgHqKsDmSm2Gv3Lfd6PMNNPyRTwcYLsYKnOPee67LgC02qvdk49qOxyzNoYaqLO94iEF/7daoc697fnig1m56l9Usxu19wnnux8V6uFUG3tFRAEA9YjI7uhNAdQjD9S7DxxPlPE6/adtDEVlS+fofINzUCAlCjBc/+/k3fTP8Vs0alBHypwpQ0qW82uulUGHX444ZDCAukMCaXE33vlwHPEh1e1a1qOvRr9jcWthnt0VsPLfGQB1u2eXve13OlDn6BjBYAbn3y5clOSgUobBdV5+TWsXIg4CDQdQN9qX7VYPAvV0KKlqo7wetz0RQF1ugaIe2soHlcqV+iqANmtjqIG6mQp1PiyWY3706HH9oFcAdXv/noL1NlAAQN0GQbKZiQDqkQXqA4ZOo5vp46hhx4dtljkwFwpEToHvp+2mi8dSaVA9XJeVQUe4NLDSPgDqVoqGc225fPkKZcv7DG1a9Q09VqaEcx2FZ5ZQwMp/ZwDULZEirjXCjkCdQfOr9ZtqMcuUKSPF/rJE75e9avVa7XW5D7eo7Bb3+L7c91tA9xkz53rMA7GPAO1G/b/Vfuf1Xm1M8p7y4mo/caM+5aqNorK9f7+3qGOnHvrasm1CG/afq7VFpTbvzXvyxdrxfa6KFzp6clzuu+7LRrNxUe0Se8j90vPly0vvv9ef2rTtnMw0Hs+X6E3PMdm9Zx9du3b3sHNZN7UHu6p7uN74qFAPl9LYJ2IKAKhHTHrHbgygHjmgvnzFZpr+3XLqNbyiY/MLjkGBUCkw/oNN9PwTT1KDl58O1RZJ1rUy6AiLABbbBEA9eUDmL1pDK9ZupX0HTlJ8/L+HaVosdLYz588/tlCR4jGUIUNG29luRYOjojJQsSJ56NmnylKDupWtaGLEbLLy3xkA9YilBTYmIjsC9VAEzlsFs1wVLYB6KGzwtaa3Huq+5hrdV9vbqGN8tbMJZE+3zgFQd2vkXeQ3gLqLgh0mVwHUIwfUm3cdTtUb5qPSj0eHKdrYBgo4R4FDey7QjBF/0ndT7/YhDPVlZdARat+tuD6A+r9RWbNhJw0ft4DyF81K5avmpoIlslNUVrQPs2Lewiai+LgbdHjPP7Rp5Sk6uj+OeneqT5WfKAVpuM/ummGU5rFZltQCQN2SYXGNUQDqd0PtqyWIr/vhSJhwA3VfwD0cPjtlDwB1p0QSfnhUAEAdyRFsBQDUIwPUDx89Td0GjKMPJlYLdkixHhSwtAJ/n4mjMYN+pL5D61GmzOlpWP/vqE6j8hRTJq/fdg/vtY76dmhMjz5cyO+5/k6wMujw1xcnjAdQvxvFZbGbNJjevMej2oHWuKCAnRTYsfEMTR+5TYPqL1YvbyfTQ2Krlf/OAKiHJORY1KQCAOomhYrwMD5ctXqN2nT16t22JmoLmgibh+19KACgjhRxvAIA6o4PcdgdBFCPDFBfGruJlm1YQy16lfE75gwkW7w4hk4fv6jNfalhOSpd/iEqVTZfQFDSbwMwAQqkUIGpo3/VoLrI3w/GNgpoxQUTd1HpPA9T41erBjTfn0lWBh3++OGUsQDqRAcOn6KmHYZR72GVqVCJ+5wSWvjhMgX420bD+6yhmRP6UJGCuV3mfVJ3rfx3BkDd1akZcecB1CMeAhjgAgUA1F0QZLe7CKDu9gwIvv8A6pEB6jMW/Ep7/95N9VrF+BVUhuldG06md0c10OE5w8mJn/5MkxZ3AlD3S00MtrsCP/33AEVdy0Vd2tQJuStWBh0hd96CGwCoE/UZNIlyFieq/nJhC0YIJkEB8wrEfn+Qzu0lGjawrflJDhxp5b8zAOoOTDgbuQSgbqNgwVTbKgCgbtvQwXCzCgCom1UK48wqAKAeGaD+zfwVtO/CHqrX0j+gvmDqeq+V6KuW76Kezb6mDBnT6oBdVAPza53efpE+H7iYcuW9l6Yt60o5orNqqSLmPVL+ITpz8hKdOXmRRsxoRVVeKKndF1XxF89f0dfg17sOrEUtu1Wjq1euU48mU2jzukPUsO1T9P3MjVSj7iNUsFi0Xoms7snz5Upl2Wb1nshndYywW9znan252lmsX65SIRo5qzXNm7xOs4fHNWpXmdrWGUcJ125qP4t573WZQz/M3ay/pn4jQLXB7HtN9bVphyr0cLn8msZiT9VOWTOjbyYIm8XabXpWp5kTVuk+sW2/LNqeLBc86WUUE9lO2QfZb2E3t3BRxxhpK2u4+4/jWhz48veh0E/fHqDMV6Kpa9u6ZsMQ8Dgrg46AnbLxRLcD9dNn/6GmHYfS8Fkv2DiKMB0K/KtA7ybLaeb4vpTrgeyulcXKf2cA1F2blpZwHEDdEmGAEQ5XAEDd4QGGe0QA6siCYCsAoG4voG6m3zRD5kN7z2igW1zjhyynBq0ragCdoTxfPKbPkFc0WC7abzBk5mvjqgN0aO9pDZjzHN43KksGyhSVXluXIejOrceofsuK2ngGwnt3nNRgOwNiAX/LP1VYB9U8Z9Jnv9Cg8Y213tkMXg/vO6Pf91R9X6h4tA721X33bD9BOaKz6A8GeE2+PPnO4H9o34W6X7zn/CnrqWP/u1CK58+bso5a93hW903VnOe8/cZMGvxVU31fX+9LI1+5bU/fT+rpvrGGfDEk5/HrYvdoDwFYK0/ayPqJhxpFSt79yvyBXaeoUvUSuhas3eI5m7SYi0vVy5ed8gMdkVO8luiJfuTAOZ97yGsIv7Jky+CXnsJ+AHVfmefc+24H6tw7fcn61dSq96PODTI8c5UCXw/fRrUrPu3qXuoA6q5KeTjrhwIA6n6IhaFQIEAFANQDFA7T7KMAgLp9YmUXSwHUnQfUVWisAnYBNOdMXEPV6zxC//ttn3YoJMNW/l++GJY/kDsbxS7ero1h+M5gW4B6GWwLEMzj+BJAXT54UrwfxN45c2VNcjCluK8Cc7XaWa1yF9XNXGUuLlE1L34W1d/iZ7XqWwB1AbHb93meDu8/qwF1tSpcfl/LFfze3u/qIZzexgp/jSrt5QcLYg35QQm/JushV43zPV/V5VfjrxvGRLbXF1AX3wBQfZRtkXNAPFTYueWY/sDHn9+dAOr+qOWssW4H6l/P+pmOXDtAdZuVcFZg4Y1rFVg0Yw89lLEItWrynGs1AFB3bejhuA8FANSRIlAg9AoAqIdeY+wQYQUA1CMcAAduD6BuL6DOUNQIrKqpKaqRuwyomaQim8epQLNBq0paFbOoxOYxovqcYfSpY/9oldKb1hxMBtTj4xL0Smq+z5cA6nLlt7BP2F/y0bymgbpaof5h9/k0Zm4bbUm1UtxXdb6nCvVSj+Wjof0Wam1wzp2O0/33B4Z7+vVgdg25bY764MBT3GWgLirn3xxUl35d8iexT/I3FXzljlk7PcF8Ae195SfnX8GiD9CXw37SK+jVBwNmf9UCqJtVynnj3A7UJ32znE7dPky1Gxd3XnDhkSsVWDJ7L+VOXZDavu7eNkYA6q5MfThtQgEAdRMiYQgUSKECKQLqszeMTXzkoWdSaAKmQ4HQKrD9yG/UqELn0G6C1V2lAIC6vYA6Q9eBHWdT21419ANIjV7jJBZtWkSfbpHYnvqwGwF1+c0gw2oG9iPeXazdFm1J+D5fcssXuaUJ2zl11K/Usns1rY2JkR1qexUjCCzgK4NvuYWJqCYXDwiMwK8RUGcof/lSggbpub2NUZU8ryW3kfH3lwQ/mOB+8vIa8muq7WxDrxbT6LNpLbQ4q61peH+1hYv8sEI8zJD1NNOqxpedst9GENzMHhz3KSNX0Gut7z7I4QtA3d+MwngAdQB1vAucpQCAOhGAurNyGt4ETwEA9eBpiZWggCcFUgTUBy/pnPhyuY5QFwpYWoHvN4+n/rXGWtpGGGcvBQDU7QXUObuM2pAYtR9Re5bzXLnth2grIq+XLn0aLYFvXL+V5OBSuW3KSw3L0w9zNyW5L6/LLVd4bYam3MebDyoVl9FBp6ePX9Tvy+1aPLUo8TSGD7rkAzQnj4jVD0sVdvO90bPbaFXRbA9XgA/4vD691WKatrc4DFM+5NToME353W225YuYo7aeEX7I+quHkvJcsY+n9jfc154PhOWL29V0azxZP5RUHLza7q3n9N734iBWYZfaGsaTnZ78UOcbteERY7h/vXzgq1yVH8hhr6hQt9ffm2BaC6AOoB7MfMJakVcAQB1APfJZCAusqgCAulUjA7ucpECKgPrYFQMSHy/0IkVluNdJmsAXBykQn3CRfj+0jDpXG+Qgr+BKpBUAULcfUPeWM3IFNoNLX+03QpV/RhXVodoL67pXAQB198YeQB1A3b3Z70zPAdQB1J2Z2fAqGAoAqAdDRawBBbwrkCKgvnDL5MS0aTNTwZwPQ2coYEkFDp3dQTdvXaV6ZVtb0j4YZU8FANSdB9S5WpmrsNWDLcOZoQDq4VTbvXsBqLs39gDqAOruzX5neg6gDqDuzMyGV8FQAEA9GCpiDSgQQqC+6+TmxNUHllLlYq9AZyhgSQXW7PuOKhd5kUrmLmdJ+2CUPRUAUHcWULdCFqotP+QWLVawDzY4RwEAdefE0l9PANSdDdTl1lPcoovP4zh76hLVb1nR31TBeJsoAKAOoG6TVIWZEVAAQN236Fu2/kHVa9Smq1evaYPz5ctLfXr3oLi4OHqrV3dq07YTzZg5V7vXrGlDmjxpnPbf8ryPP3qXOrRvS/VebUyrVq9NMm7JkmX0av2mlClTRor9ZQk9VrYMxcdf0ccaWcg2fLtgpjbv/Pnz2rwvvvhSt4Pvr1n1E+XKFZ1kuthLvCjby68JX9TX+d6nn42idwZ8qPkv1lbtlH2QNeD/Fr6JvU+fPkOVqzxPx44dJ9aHtXTqlaIK9cTExMTxv71PJfJUoOhsDzlVI/hlUwXOXDpCe05upI7PvG9TD2C2VRUAUAdQt2puwi4o4EsBAHVfCjn3PoC6c4G6ejiyeEgrzoJwbla72zMAdQB1d78D4L03BQDUvecHQ/H2HbrR4u/n6XBagPJ33u6tQ2CGzXwJKCxA86bNW5KAZIbI7wz4gEaNHE5RUZn1zXl+TIniVLv2i8kA+O49e/V1ee/p38yikZ8P1cf1eLMvLV68lDp2aJNknGo377F8eSwt/Ha2vrf6mje7GX4LeM/QXwDxUSOG6nYbvSYgvgrpBaA3gvdOe9emGKj/eWIjrdj7PdUo1cRp2sAfmysQu3MWPVv8FSr14OM29wTmW00BAHUAdavlJOyBAmYVAFA3q5TzxgGoOxOoMzzfufWYx0p0hu2/LNpOQyY2o6H9FpI41Fr9JpR6uLKvA7H5HSK3SROHQKsHRctj1G9jcSX9tGVdKUd0VpIPXGbbXmtTSTs8mtuxsS05c2UlcUC00QHYRoeGs42BHN5sl3c/gDqAul1yFXaGXwEAdc+aM1zu3qM3ffzRe8kqvdVZKlDnSm++smTNQs1fb6JVnfMVCqDOe8XEFE9W4S3Dd0/7sk0yzBc+s92X4y7r1fYMxUeOGkf58+elzp3ba/54egig7sVzf479ldau/R99OWF0kgr8SpWeoEtxcUkeEIT/XRD6HVMM1NnEpX/OpjNxJ6lC4aRPXUJvPnaAAsYKbDy4lKKzPkg1H24MiaBA0BUAUAdQD3pSYUEoECYFANTDJLQFtwFQdyZQX7V8Fx3ae4ZadqvmMesYdk/89GeatLgTxZTJq41jgF69ziNU5YWS2s+8jvhvhtsDO86mtr1q6OP5nI8xg36kvkPrUabM6bU544cspwatK2pAXP1ZPvBbAPOhfRcSw3IxngH7pM9+oUHjG2trqmeJ8P3FczZRnyF324uq99mveVPWUesez+oPFIb1/47qNCqfxO6335hJg79qqu9rwbdnQCYBqAOoB5Q4mOQKBQDUPYfZG4RWZ8lAXcBnrgQf8O6HyYC6aHOirsEtXAKtUJehvVhXtn/lytUkV7rLe8vgXQD1Ll060Bvtu2oAvFjRIlr7mR7dO2lgnPfi17w9bOCqeWET68F787V7914N0guNBg7oS99+twhAXUmGv4+upXNH11LOog0oFbd8Efe/3zaVzl0+RWULPEsZ00W54pcUnLSeAtduxNPWIysoZ1RuevnRltYzEBY5QgEAdQB1RyQynHClAgDqrgy75jSAuruBeqHi0Tow9wSnGZiLS63sZpjd4sUxeoU7j/NV5S5XoKvV6Ub7GO0hV6PLQJ1h+rrYPdS+z/N0eP9ZDagbzRf7yBX3TvktAKAOoO6UXIYfwVcAQD24QL1Z00ZU5+XX9EpsGSzzTqGoUFf3CAZQ56r8GTPnaAD81Xp1tep0+QFBIEBdaPPZ8ME06KOhGqDPnSd3shY2wc/yyK8YlAp14cbq/T/Syn2LqNSDT1LBnKUpXZoMkfcQFrhCgRu3EujwuT9p54n1VKVYHapStLYr/IaTkVEAQB1APTKZh12hQMoVAFBPuYZ2XQFA3ZlAXa3iNsrPBVPXU6my+fSqbQHURcX5pjUHKXbxdvpgbCN9ulGlt1qhrvZulyvW1Qp1M3aarVAv9Vg+rX0Nt4s5dzpOb3ljVEVv1/erGbsB1AHUzeQJxrhTAQB1z3Hnau2WrdvT2/176y1bPI3mCvXLl+Np3boNGigWleYpBepqWxWjHuqhaPnCQJ0vUU0vqudlf/xp+SKq40Xf9CpPP6UB+n37DwCoGySVxwp1Mfbs5RO04VAs7Tq1ie7NlJOyZcpJXMieNs3drwbiggLBUuDmreuUioguXfubLl49RzG5y9OTharTA1keDNYWWAcKGCoAoA6gjrcGFLCrAgDqdo1cyu0GUHcmUOfM4GptvuS2L/Jropp75KzWersWbvHCF7d54ftyBTvf699uRpIWMUawWu3f7g2o815qmxk1q80AdW7fcvlSAo2Z20Zr4aLaYKRFyt891lwBQB1A3ZqZCausoACAuvcocGuS7j370ppVPyXpo84Q++jR4/oBn54O2EwJUPd0IKqZQ0mN+r+rfd7Zc95j8JDhNHXKl9pBpeo81U/ZH662f715O/pm+sRk2nBVu3ioIFq+8IGt4kDXGdMnafeNHhBY4X0RbBuCWqEuG3fz9g06duEA/R1/ms5fOUOZ0mUJtu1Yz+UKXL1xme7PHE05onJRvvuKUNrU6VyuCNwPlwIA6gDq4co17AMFgq0AgHqwFbXPegDqzgXqAlb/MHeznpByqxSuUD978hJNHhGr3xeHh3LvcvlAUB7A97Jky0j/+22fBtX5QFC13QuPk1u6iENNuVXM6Nlt6MthP2kHino6eFQYIlrLyHvw/tzKpVvjyZRw7aZ2+GmjdpW1Q0n5Er3gGfz3bPa19prRQaXyuxMtX+zzu8ofS3evGUZpHpvlz5Swjd2w4yht2HGEalYsQLWeLBC2fbERFGAFANR954GAwFevXtMHf/zRu/ohoAydZ8ycS/ny5dXBO8NmuVc6j48pUZxerd9UWyNTpowU+8sSvT/5qtVrtdebNW1Io0YO13qWi9eMLJT3EpD7iy++1OwQl1FPdmGrGCOvo/opqsgZtIsHBuraZrVR56n6yHv5joj9RoQMqNtPClgMBaAAFDCnAIA6gLq5TMEoKGA9BQDUrReTcFkEoO5soO4tj4xavoQr77BP6BRAhToq1EOXXVjZ7goAqFsvgkbV5bKVamW4px7q1vPMvRYBqLs39vAcCkCBABUAUAdQV1PH00Fo6qFu6qFs6oFu3lJS3kNUFs6bvI64p62ozFOrDOX1xF5yRR/fl6v6xHjVn2dqlqLCJXJRy+7VtHYBRtWMRUrmptY9ntW/gs+VhFxZyJdcCSn2l6sWeYx4XR7rTQ/VBlVrdZ9d245rlYxi/avx1/WKS0968v7cPkA+qE89IM+oapPnWbUaEkA9wF/8DpgGoA6gHlMmrwMyGS4IBQDUAdTxboACnhQAULdebvgC6up9AHXrxVC1CEDd+jGChVAAClhMAQB1AHWjlFT7uDLQPbT3jN7Tlu9/2H2+3veV11APdPOV6nJ/WQa9h/ed0b4Gv3jOJuoz5BV9utzHVrVjz/YTlCM6iwa+BTDm/xW9d3mPrg0n07ujGugH2Mn9d3lsjyZTqFmnqlrvXQHDxQFxvO7RQ39rr+cvlEO/Lx94x9WSfLE+bLfozcuvsT9moA8D9d3bjlO5pwpra/Ea3Ft38FdNdd/UqkyjQ/bmT1lPHfu/oIFzVU+jQ/Tk/rxyPOT4q/2IfcU1nPcB1MOptrX2AlB3J1AXrVg4G9UHmdbKUFjjrwIA6gDq/uYMxrtHAQB1+8ZabZvCnhi1ebGvh86xHEDdObGEJ1AACoRJAQB1AHWjVPMF1FWYy2swFJ466le98ttXCsuV40aV5WK+N6CuVsnzHLlS3hcMVgG9kc1GFftqP99SZfPRnIlrqHqdR7Q+vXUaldceDPD/mgHqvK8MioxgkVpdrlax+9JTnS98lavcBZAHUE+eCVbubevrvebE+wDq7gTqTsxl+HRXAQB1AHW8F6CAJwUA1JEbUCD0CgCoh15j7AAFoIDDFABQB1CPJFCXK6rXxe6hkbNaa21Y5MsTUDeq4lYBeUqBOj8kGNhxNrXtVUMH42qlt6gcF4fQNWhVSauQN3ro4OnXh1wpLh5ODO27UHs4IKrv/a1QV/X0pYVsm/pAxaq/9lChbtXIhN4uAHUA9dBnGXYIpwIA6gDq4cw37GUvBQDU7RUvWGtPBQDU7Rk3WA0FoEAEFQBQB1APBKgbAVcz1d7yXnKLEX5dbhkjoHWXATVJBsvyHirYFhXaAmjzmkataeTXeIzaEkZuE8OQnHuO9x1aL0m/9dz5stMHYxtp7ng6IM8foK6OZfg9/+t1NG1Z14CAuqon/2z0AMLTrx4A9eTKoEI9gn+oDLYGUAdQt1ZGwpqUKgCgDqCe0hzCfOcqAKDu3NjCM+soAKBunVjAEigABWyiAIA6gLqaqnIbFW5twm1M+ABMDT4PrKX3J1dblJg9gFPAXXEApnqw5sXzV+idz+rTx70WaAeBigMx5QNIhR1yGxNugdK0QxWaPCI2iZ1qWxi1767a0sXTgaBCpzY9q9PMCauoRt1HqGCxaP2QT9EGRl5PXcvTrwWjg1MvX7pGJ45e0KD6D3M36/uwHtzDnV8T64vq+NPHLyY7qJT1nLS4k1Zhb9QiR46b0X2rHkjKWqJC3SZ/aEJgJoAxz92kAAAgAElEQVQ6gHoI0gpLRlABAHUA9QimH7a2uAIA6hYPEMxzhAIA6o4II5yAAlAgnAoAqAOohzPfsBcUCKYCAOrBVNNeawGoA6jbK2NhrS8FANQB1H3lCO67VwEAdffGHp6HTwEA9fBpjZ2gABRwiAIA6gDqDklluOFCBQDUXRj0/3MZQB1A3b3Z791z+bwMtTWalTUDUAdQt3J+wrbIKgCgHln9sbs7FABQd0ec4SUUgAJBVABAHUA9iOmEpaBAWBUAUA+r3JbaDEAdQN1SCWkhYwJpO2YF8wHUAdStkIewwZoKBALUR42fQ3v/+odGfj7Mmk7BKihgMQV6vNmHihfITt073j0nzNf199G1dO7oWspZtAGlSkxMTPQ1AfehABSAAk5TAEAdQN1pOQ1/3KMAgLp7Yq16CqAOoO7e7Hem5wDqAOrOzGx4FQwFAgHqq9dtpR79R9P6db8FwwSsAQUcr0DFSs/QyCHd6OlKZU35CqBuSiYMggJQwMkKAKgDqDs5v+GbsxUAUHd2fL15B6BufaCuHrYs4ikOcBY/y4dL82vyfT78+pdF22nIxGY0tN9C4oOX+ZIPyOaf1QOV1fs8Rj1IW+zVd2g96tFkCm1edyhZyol1xKHY4lDrXduOa4d1q4dxqwdliwOhxcJGB1AXLpGLWnavRlfjr5M4rFs1RBwO7e0QbfVA8Q/G3q0wE36rulvttweAOoC61XIS9lhHgUCAOlsf8/hrNGLEp/RstarWcQaWQAELKrDi15XUs+dbtPv3eaatA1A3LRUGQgEo4FQFANQB1J2a2/DL+QoAqDs/xp48BFC3PlDn2DEAHjPoR2JonSlzei2c44cspwatK1KO6KwaCF88ZxP1GfKKHmqG0ny17FZN+1/+eeKnP5MMpxkSV6/zCFV5oaS2xofd59OYuW20NQVELlgsWl9D3Uf++eqV6zR11K861J4/ZT117P8CMUQ/tPeMvsaCqeupVNl8FFMmr7bHsP7fUZ1G5fWf2c7D+86QANnse9eGk+ndUQ20MerPwrd1sXto5KzWGlAXe7N9O7ceo/otK2r+Fyoerfmq7slrvv3GTBr8VVPNd/5ZrCHWnzdlHbXu8ay2lpUvAHUAdSvnJ2yLrAKBAvXps5fQqAkLaNXKnylt2rSRdQK7QwGLKnDz5k2qUvU56t6hPjVvXNu0lQDqpqXCQCgABZyqAIA6gLpTcxt+OV8BAHXnx9iThwDq9gHqatW1XD2uVqeLeMuV3zJQFvdlcKxCZh4jQ3IG+cEA6qqtGTKm1SG/0YMDtsMTGDfKa9kno3klH81rqoJdAHW2l2F9+z7P0+H9ZwHUbfDrcveaYZTmsVmWtHTDjqO0YccRqlmxANV6soAlbYRRzlUgUKDOinTv+xnt2neSJn41jvLkyeVckeAZFAhAgZMnT1O7NzpRyWJ5aNTQXn6tAKDul1wYDAWggBMVAFAHUHdiXsMndygAoO6OOBt5CaBuH6CuVqhzdbmoHjeC5Wq81cpwvi8D7LEfLU1SKW4E1Pk1b61ljEC9LztkkB8MoC7vJwN12TZVS9VGAeVLPZZPa5EzbVlXOnc6Tq92t/JvDFSoo0LdyvkJ2yKrQEqAOlv+wZCv6POxs6h7985Ut04tiokpjor1yIYUu0dQAa5I3717Ly1a/CONGvUFvdmlCb3X/w2/LQJQ91syTIACUMBpCgCoA6g7Lafhj3sUAFB3T6xVTwHU7QvUZVistiwxymhRac1tUUTbGG7Hwpdo+SLao4j5arsW3rNXi2n02bQWWvsVo1YzAtTLLVNke3y1fDEC/zJ0N2pNY/Qa72kE1MVDAf5f0Q7HCKhzC5jLlxL0Fjie1rLabw8AdQB1q+Uk7LGOAikF6uzJn7sO0sRp39FPKzbQgYNH6datW9ZxEJZAgTAqkCZNGipSOD89/+wT1K7FK/RwycIB7Q6gHpBsmAQFoICTFABQB1B3Uj7DF3cpAKDurnjL3gKoWx+oezqUVBzsKfqdqweKcpzlli8Mqs+evESTR8TqKaAeBqoeOCrfN4LpbeuMo4RrN/UDUI1s9dSahg8IjV28nX6Yu5nUti/e2tsIUC725p/NaCEOJBXOGx2uymNy5spKvDZfot+8OEyVX8OhpNb/fYmWL9aPESyMjALBAOqRsRy7QgHnKgCg7tzYwjMoAAVMKgCgDqBuMlUwDApYTgEAdcuFJGwGAahbH6gHKxmMKr+DtTbWsY4CqFBHhbp1shGWWE0BAHWrRQT2QAEiAHVkARSAAq5XwPVA/eQcykrHKHeR58KaC9/MX0H7Luyhei1jwrqvlTfzdDidXFWnVubJlXuiypF95Oq8h4rkpB5NptDmdYeIKw2fqFpUq96TqxJ5rFhT7KNWS6oVhMJOUQE5b/I64r62Yr5cESjr7WkdHiNXOfLPRlqoY6wcy3DZBqAeLqWttw+AOoC69bISFqVEAQB1APWU5A/mOlsBAHVnxxfe2VMBAHV7xg1WQwEoEEQFXA/Uzy6lbHf2UK5C1YKoqu+lANSNNRo/ZDk1aF2RuBXA1SvXaWjfhRoMF60BGFZzz1y++P7AjrOpba8aWk9cvuS+uvyzOKCtY/8XtPvqzwyu501ZR617PEv1W1Y03JMB+6TPfqFB4xvr/Xu92SnbICorGe7LvvC+h/edoQ/GNtLt6tpwMr07qoHui3pYn1364PrO/uCNCBdQT0xMpL3rPqfUZb8JnvFYKUUKAKi7A6jLD1HVh5IpSiBMtpwCAOoA6pZLShhkGQUA1C0TChgCBXQFANSRDFAACrheAdcD9b9XUNT1zfRgUVSoW+HN4Auoq5XbatW2P0BdHHTXvs/zdHj/WQ2oG/XyZV3UfdRKeRn0+ALqvB5XtPcdWk8H9PyaCsxVXwGTkmdouID67VvXaf+miZT6kUlWeJvABiICUHcHUEeyu0cBAHUAdfdkOzz1VwEAdX8Vw3goEHoFANRDrzF2gAJQwOIKuB2oJ17cSBkuLqf8JeuENVKoUDeW21flNx8EJ6q6eYVh/b+jOo3K+12hXuqxfDS030KatqwrnTsdRzu3HtOB+uI5m6jPkFe85oMv8C8mG/X+5Sp5s0C9UPFovSKfgfuH3efTmLlt9Ir9sCatBTcLF1C/kXCR/vpzIaUqOcqCKrjTJAB1AHV3Zr5zvQZQB1B3bnbDs5QqAKCeUgUxHwoEXwEA9eBrihWhABSwmQKuB+rxeynNqSlUqEzjsEYOQN1/oK62QOFK8P7tZmj90v1p+fL2GzPp8qUEHUyrleFcfV69ziM6yDayNCVAndczAu3qwwHVX54n7xvWhLXoZuEC6lfjjtOJwxuJin5oUSXcZ5bbgfrXs36mI9cOUN1mJdwXfHjsSAUWzdhDD2UsQq2ahPcbg1YSc/eaYZTmsVlWMkm3ZcOOo7RhxxGqWbEA1XqygCVthFHOVQBA3bmxhWf2VQBA3b6xg+VQAAoESQG3A3W6cZ4S975NxZ7oGCRFzS3z38VraePBLdSw48PmJrhglGijwu1VRs9uQ18O+0k7UFS0OskUlV4/ZJTl4ENBs2TLSP/7bZ8G1Tes3K9VfhtdvMaAz+vTWy2mabcFhJcPEBWHinJvdnGYqVhLbvniy07u9+6rXQtXqbd4cQydPn5RN5d7xbfsdreXv6cDWuUxLkgJny4unrmX8qYvSG2a3u2RH6rr0tmddPb8eaKHuoVqC6zrpwJuB+rLYjfRkvWrqVXvR/1UDsOhgDUV+Hr4Nqpd8Wl6sXp5axoYBqsA1MMgMrawpQIA6rYMG4x2uAIA6g4PMNyDAlDAtwKuB+pEdPuPVlSsQke6J3U634IFacSmbftp1LQF1POTJ4O0IpbxpgAqu52ZHxMHb6H/VK9ONaqEFiqeObKW4m5HE+Wq70whbejV7a2vU/FKPShVqtQ2tD7lJp8++w817TiUhs8K7cOklFuKFaCAOQV6N1lOM8f3pVwPZDc3wWGjEhNv0951Iy17+DUq1B2WcDZzB0DdZgGDua5QAEDdFWGGk1AACnhTAECdKHHfAMpbqCJlyvpgWJOlWr1+9Paop+n+6Exh3RebQQEnKJBw9Ra91XQZLZ07iLJlCe176MiuRXQ92wuUKvsTTpDOET7c3t6WipZvS6nTZHCEP4E40WfQJMpZnKj6y4UDmY45UMAyCsR+f5DO7SUaNrCtZWwKtyG3byXQ/k2TLHv4NYB6uDMC+8kKAKgjH6CA9RQAULdeTGARFIACYVYAQJ2Ijk2i+7PcQ/fleSys6o+a+D2dTjhODd4oGdZ9sRkUcIICP8zaS/RPFnr3zaYhd2ffxi+Jir5PqdJHh3wvbGBOgTs7u1LB0v+hdBnuNTfBgaMOHD5FTTsMo97DKlOhEvc50EO45AYFDu25QMP7rKGZE/pQkYK53eCyoY98+PXhHf+le0qNsaQGAOqWDItrjAJQd02o4aiNFABQt1GwYCoUgAKhUQBAnSjxwmrKcHkV5Y+pHRqRPax65UoCvfbGYPpPuxL0aEX3fogMq+jYzBEK7N3+N034+Hea82U/yh0dWpB4M+ESHdo+j+55+AtHaOcUJxL3vUP5Cj9FGbPkcYpLAfnBvdSHj1tAzXs8SqUr4IFPQCJiUsQU2LHxDE0fuY16d6rv6t7pHIBrl0/SsYNrKVWxjyMWD28bA6hbMiyuMQpA3TWhhqM2UgBA3UbBgqlQAAqERgEAdaLEG+coce87VPyJTqER2cuqG7fspa79J9Ab/cpT2UruBkNhFx8b2lKBXVvP0uShW2jgm03o2afLhNyHi2d20LkL/+BA0pAr7ecGhz+j6Oi8lDVHcT8nOm/4mg07Naiev2hWKl81NxUskZ2isobvTBDnKQqPQqlAfNwNOrznH9q08hQd3R+nwfTKT5QK5Za2WDvu77105sxxooK9LGkvgLolw+IaowDUXRNqOGojBQDUbRQsmAoFoEBoFABQv6tr4p4+lK/oMxGpdvx96z4aNGIWxTx2Pz1TpwBF540KTbCxKhSwsQLnz16llT/8RRtWnKABPRtT1Uqlw+LN0d1L6FpUZbrn/qph2Q+bmFMg8cQMuj/jFbo/L/raC8XmL1pDK9ZupX0HTlJ8fII5ITEKCoRZgaioDFSsSB569qmy1KBu5TDvbt3tzh/fQOevZaZUDzazpJEA6pYMi2uMAlB3TajhqI0UAFC3UbBgKhSAAqFRAED9/3Q9OZuypLlAuQo8FRqhfayacP0GfT3rZ/pu2TrKfn9Gyp0/C6XLcE9EbMGmUMBKCty8cYdOH79Cp4/HUZ0XnqBWjZ6je7OF76HTnnUjKHWp0URps1lJFtfbcufvFRR1/Xd6sOgLrtcCAkABKGB/BU7sX07x6R+ne3I8a0lnANQtGRbXGAWg7ppQw1EbKQCgbqNgwVQoAAVCowCA+l1dE68epFR/jaKi5VuHRmg/Vv1z9xE6euIsJSTc8GMWhkIBZyqQLl1aypcnB5V5uFDYHYz7ew+dOXWIqPDbYd8bG3pXIPHKPkp9YhIVfrQJpIICUAAK2F6Bg9tm0e0H21KqzMUs6QuAuiXD4hqjANRdE2o4aiMFANRtFCyYCgWgQGgUAFD/V9fEvf3owYIVKfO9D4VGbKwKBaCArRT4a+ciupG1KqVCuxfrxe3Odbr1R1uKecqa/YatJxgsggJQwMoK7F77GaUpM4nonvSWNBNA3ZJhcY1RAOquCTUctZECAOo2ChZMhQJQIDQKAKhLQP3cUsp4bRvlK1EzNGJjVSgABWyjwI2Ef+jQtpmUuvSXRKlS28ZuNxmauKcf5StaJSJnX7hJZ/gKBaBAaBW4dvkkHdu/ilKV+CS0G6VgdQD1FIiHqSlWAEA9xRJiASgQdAUA1IMuKRaEAlDAbgoAqEsRu5NAt3d0pMJlW1LaDOiXbLdchr1QIJgKnDq0mq7cyU6Jeax5QFwwfbXrWonHp9L9ma7jYFK7BhB2QwEooCmgHUh6NT2lytvSsooAqFs2NK4wDEDdFWGGkzZTAEDdZgGDuVAACgRfAQD1pJqmOjmDMqU6T3kKVw2+2FgRCkABWyhw+1YC7dvwBaUu9TmlSpfTFja70cjEi5so3YVFVODhV93oPnyGAlDAIQr89ee3dOO+upTq3vKW9QhA3bKhcYVhAOquCDOctJkCAOo2CxjMhQJQIPgKAKgrmt78h2792ZWKlH+D0qbPGnzBsSIUgAKWV+DU4TV05WYGSszb1vK2utpA7qO+rRUVr9iT7kmd1tVSwHkoAAXsqcCd2zdp7/oRlObRry3bP52VBVC3Z345xWoAdadEEn44SQEAdSdFE75AASgQkAIA6gaynZpNGe+coLxFawSkKSZBAShgXwVuJlyiA5snUppSI4nS5bCvIy6xPPHQMMoVnZey5izpEo/hJhSAAk5SIO7cLjp95jilKtTH0m4BqFs6PI43DkDd8SGGgzZUAEDdhkGDyVAACgRXAQB1Az3v3KA7u3pQvuI1KVO2fMEVHKtBAShgaQWO7l1GN9IWosRcr1naThh3V4E751dSxvhVlD+mDiSBAlAACthOgaO7F9O1qCp0z/3WbjUIoG671HKUwQDqjgonnHGIAgDqDgkk3IACUCBwBQDUPWh34Te65/wyKlymUeDiYiYUgAK2UuDy+X106q8NlCrmM1vZ7Wpj71yn23+0pSIVOlCatJldLQWchwJQwF4K3Lp5hQ5snECpy0yydLsXVhVA3V655TRrL/z1I53ZPY2y5y5LuQo/5zT34A8UsKUCpw/+TP+c2krRMS0oVWJiYqItvYDRUAAKQIEUKACg7lm8VIc/pSxZslB0/idSoDCmQgEoYAcFuI/tgS1TifK2pVTZytrBZNj4fwokHp1A90elovvz4nc1kgIKQAH7KHD++AY6H59IqfJ3sLzRAOqWD5GjDbx6ficd2fghpc+ckwqVbeVoX+EcFLCLAoe2fk3Xr5yjhyq8C6Bul6DBTigABYKrAIC6Fz1v/E139vSnvCVeosz3PhRc4bEaFIACllLg2N7llHBPNNGDLS1lF4zxrUDilX2U6shYKlq+te/BGAEFoAAUsIgC+zdNocSHutD/a+9OoCQry7uBPz1rz/RszD4wrMO+4yDoZxQ0BlFATNTELYqCC+ASNUYFNUbFJQbjCsSAIMHtAxMVUdwIaJRdkH0flhlmYAYYhtm3/s7tnOqvpqjqququ5S6/PidHpvve932e3/NCzvn3nVs9fXumpKLaZQjUUz+i3Bd433+fGpvWr4gd9j4+pszcK/f9apBAmgVWrbg7ltz14xjbOzN2f/E3BOppHpbaCBBon4BAfWjb/qf+EPHod2PBIW+M0WMmtG8QViZAoGsCK5bcFE8tfyBiz093rQYbj0yg/75Pxdx5u/tw0pExupsAgQ4JDHwY6dL7omf3T3Rox5FtI1AfmZ+7Ry5Qeu3LmHF9sfMBr4txE2aMfFErECDQtMDGdU/EQ7d+PzZvXDPwupfpu7xCoN60ohsIEMiFgEC9gTEu/V6MXXd37LL/qxq42CUECGRJYPWT98fie34eo/b8VPT0bp+l0tVaJtC/8oYY/fj/jQUHv4ELAQIEUi9w/83fjS2z/zp6ph2a+lqTAgXqmRhT7otc/McvxjOP3RBJqD5nt5d6Uj33E9dg2gSSJ9Mfe+DXA2H65DmHxvznfGigRO9QT9uk1EOAQEcEBOqNMfc89NXoHbMx5u/x0sZucBUBAqkXWL96WTx4y/dj1K7v89701E+rfoH99/5jzN1+L0+p16dyBQECXRQYeDr90bujZ49/6mIVzW0tUG/Oy9XtEejv3xpLbjpzIFRPvpJ3qk+cMj/GjJ3Yng2tSoDAgMDmTWtj7arFA+9MT76SMH2HQz4YPT2jBv4sUHdQCBAopIBAvYmx339G9PVNie13e2ETN7mUAIE0CmxY+0Q8dNsl0bP9X0dMf3EaS1RTkwL9T98Uo5ZeGLs/5y1N3ulyAgQIdE7gvj9+O7bOe3OmfpErUO/c+bBTfYHk9S9PLrps4J3qvggQ6JxA8s706bseM/Cal/IvgXrnZmAnAgRSJCBQb2IYWzdEPPD56Js0XajeBJtLCaRNYMPaFfHQ7f8VPXOOi5h5dNrKU89IBBadGdOnTooZ8w8fySruJUCAQFsEnlh8bTz59OqIXT/YlvXbtahAvV2y1h2JwNonbo/1zzwUWzevHcky7iVAoI7AqDETo3fyzjFxxn5VrxSoO0IECBRSQKDe5NiTUH3RF2NC74SYv8efN3mzywkQ6LZA8tcVH7nzJzFq3msiZh7V7XLs32KB/vWLY8udH40FC0+Mcb3TWry65QgQIDB8gY3rV8b9N54Xo/f5XPT0zh/+Ql24U6DeBXRbEiBAICMCAvWMDEqZBAi0VkCgPjzPnge/HGP6V8VOex8do0aPG94i7iJAoKMCTy+/Kx69+ycxepdTo2f6Czq6t806J7B12Y9iwoZbY6d9juvcpnYiQIBAHYGH77w01o0/IEbNzd6H3AvUHW8CBAgQqCUgUHc2CBAopIBAffhj73n0ouh/+vrYYY+jYuKUHYa/kDsJEGi7wLIHr47kg+Bi51OiZ9I+bd/PBt0VSD6gdNbsXWK7eYd0txC7EyBAICKeWnpTLH/8wUx9EGn54ATqjjEBAgQICNSdAQIECJQJCNRHeBye/G1sefhbMWOnF8as+QtHuJjbCRBotcDGdU/GkvuujM2jJkXMf2fE2Kmt3sJ6KRToX/fQwKtfdj34zdE7aW4KK1QSAQJFEVi/elksuvnC/33Vy4SdM9m2QD2TY1M0AQIEOiLgCfWOMNuEAIG0CQjURz6R/vVLo2fJ+TEm1sW8Xf8seifNGfmiViBAYMQCK5b8MZYv+k2Mmf83EbNfOeL1LJAtga0rrogxT1wWux38hujpGZ2t4lVLgEAuBPr7t8QDN383Ns84JkbNfElmexKoZ3Z0CidAgEDbBQTqbSe2AQECaRQQqLdwKisujy1LLo6pcw6K2TsdFqPH9LZwcUsRINCowOqnHojHHro2to7ZLvrnvSF6JuzU6K2uy5lA/+ILYsLWJbHj3sfkrDPtECCQBYFH7ros1o3aIXrmn5CFcmvWKFDP9PgUT4AAgbYKCNTbymtxAgTSKiBQb/FkNq+KnmUXx+YVv4vtdnhezNrhkBg1ZnyLN7EcAQLVBNasfCiWL7kpNq5fHTH3L6NnOx886qRE9D/wzzG1b1zM2fVIHAQIEOiYwGOLroyn12yMnt3+oWN7tmsjgXq7ZK1LgACB7AsI1LM/Qx0QIDAMAYH6MNAauKV//ZLoWf7T2Lzif2LK3IUxY+6+0ds3u4E7XUKAQLMCTz9+Rzyx7LbYvGlD9Mx+ecSMlza7hOvzLLB1Q/Tf96mYPmN+zNzx+XnuVG8ECKREYMUjV8eTTyyOnt0/ETEq+w9WCNRTcrCUQYAAgRQKCNRTOBQlESDQfgGBepuNNz4R8cRvYuuTv4ux4/pi6sw9YsqMBTG2d1qbN7Y8gXwLrFn5YKxccX+sXnFHjJq0e/RP//PomXZYvpvW3fAFNj0V/fedETPm7BEz5h8+/HXcSYAAgToCTyy+Np547N7o2f30iLHb5cJLoJ6LMWqCAAECbREQqLeF1aIECKRdQKDeuQn1r7o5ep6+JrauvDlGj50YfdN2ir4pc2PCpHkxtndq5wqxE4GMCfRv3RLr1zwWa59ZGqtXPhrrnn4gRk+YHzH10Oif9rzoGe+DgDM20u6Uu3F59N//hZg+e4En1bszAbsSyL3AwJPpj98fPQs+HDFuVm76FajnZpQaIUCAQMsFBOotJ7UgAQJZEBCod2dK/Wvui1h9R/SsvTu2rnko+resjbETZsbY8VNj3PiJMWZsb4waPS56ekZ3p0C7EuiKQH9s3boptmzeGJs2rotNG56JTeufis0bVsboifOjZ+KC6O/bJ3om75ubp/66wlzkTZMn1Rf9S0ydOss71Yt8DvROoA0CA+9Mf3p59Oz697n7/1EC9TYcGEsSIEAgJwIC9ZwMUhsECDQnIFBvzqttV29+Jvo3LIvYuCL6N62Mni2rIrasj+jf1LYtLUwgVQKjJ/7vmR81LmJ0X/SPmRo9Y6dHjJ8VPb3bR0RPqspVTIYFkneqP/iVmDBmU8zf62i/uMzwKJVOIA0C/f1bYvHdl8e6zWOjZ5f35eKd6ZWuAvU0nDQ1ECBAIJ0CAvV0zkVVBAi0WUCg3mZgyxMgQIBAKgX6F18Qo9fcGjvs8RfRO2luKmtUFAEC6RZYv3pZLLn3V7Gl74DomX9CuosdQXUC9RHguZUAAQI5FxCo53zA2iNAoLqAQN3JIECAAIGiCmxdcUVsffjcmLvgL2K7eYcUlUHfBAgMQ+CppTfFsvt/FaN2OilGzXzJMFbIzi0C9ezMSqUECBDotIBAvdPi9iNAIBUCAvVUjEERBAgQINAlgf51D0Us/lb0jhsTc3d9YYzrndalSmxLgEAWBDauXxnLFv0u1m/cHDH/bdEzYecslD2iGgXqI+JzMwECBHItIFDP9Xg1R4BALQGBurNBgAABAgQiti77UWxd+sOYvfOfxYz5hyMhQIDAswSeWHxtPP7Q/8Soea+OUXNfVRghgXphRq1RAgQINC0gUG+azA0ECORBQKCehynqgQABAgRaIdC/fnH0LP1B9GxYHLN3fG5MmbVvK5a1BgECGRdYtfyOePyR66N//Pzon/c30dM7P+MdNVe+QL05L1cTIECgSAIC9SJNW68ECAwKCNQdBgIECBAgsK1A/9M3RTz+oxjdvy5m7XCwYN0BIVBQgSRIX77k5tjSMyFi9quiZ2oxP2tBoF7QfwG0TYAAgQYEBOoNILmEAIH8CQjU8zdTHREgQIBAawT6V94QseJn0bNxRUyfu19MnbN/jBnb15rFrUKAQCoFNm9aE08/dls8uez26B83M2LmK6Jn2qGprLVTRQnUO9W569kAACAASURBVCVtHwIECGRPQKCevZmpmACBFggI1FuAaAkCBAgQyLVA/5p7Ip64IrY+8fuYOH3PmDZzQUyavkeMGj02131rjkBRBLZu2RSrn7w3Vq64P9Y+eU+MmvGCiBkviZ6+PYtCMGSfAnXHgAABAgRqCQjUnQ0CBAopIFAv5Ng1TYAAAQLDEdi6IbY+dU30PH1tbFl5c0yYtntMnrZDTJy6Y0yYvP1wVnQPAQJdElj3zKOx9ulH4pmVS2Ldyvti9LSDo3/q4TFqu+dFjBrfparSua1APZ1zURUBAgTSICBQT8MU1ECAQMcFBOodJ7chAQIECORBYOuG6F91a8Tq2yJW3xVb1i2JcX3zordvRvROmBZje6fF2PGTY/TYiTF6TO/A0+w9PaPz0LkeCKReoL9/SyRPnW/ZvD62bFobmzY8E5vWr4z161bG+jVPxMY1S2P0hB0iJu0dMWn/6JlygBB9iKkK1FN/5BVIgACBrgkI1LtGb2MCBLopIFDvpr69CRAgQCA3AknAvu6h6F+3OHo2PBo9Gx+L/k1PRv+mVdG/ZV3Elg2RhHy+siXwje/cHqe+cb9sFa3a//3l1ejx0TN6QvSMnRI9Y6dH/7g50T9+++iZMD96JuwsQG/inAjUm8ByKQECBAomIFAv2MC1S4DA/woI1J0EAgQIECBAgEB1gT3njom7l26Knp4eRAQKKyBQL+zoNU6AAIG6AgL1ukQuIEAgjwIC9TxOVU8ECBAgQIBAKwT2mjc27np0o0C9FZjWyKyAQD2zo1M4AQIE2i4gUG87sQ0IEEijgEA9jVNREwECBAgQIJAGgSRQv3PJhhg1alQaylEDga4ICNS7wm5TAgQIZEJAoJ6JMSmSAIFWCwjUWy1qPQIECBAgQCAvAntvPy7uWLxeoJ6XgepjWAIC9WGxuYkAAQKFEBCoF2LMmiRAoFJAoO5MECBAgAABAgSqCySB+u2PrIvRo0cjIlBYAYF6YUevcQIECNQVEKjXJXIBAQJ5FBCo53GqeiJAgAABAgRaIbDPDuPjtofXCtRbgWmNzAoI1DM7OoUTIECg7QIC9bYT24AAgTQKCNTTOBU1ESBAgAABAmkQGAjUH1oTo8eMSUM5aiDQFQGBelfYbUqAAIFMCAjUMzEmRRIg0GoBgXqrRa1HgAABAgQI5EVgn/m9ceuDq2OMQD0vI9XHMAQE6sNAcwsBAgQKIiBQL8igtUmAwLYCAnUnggABAgQIECBQXWDf+RPilkWrYszYsYgIFFZAoF7Y0WucAAECdQUE6nWJXECAQB4FBOp5nKqeCBAgQIAAgVYI7LvjhPjTA0/H2LHjWrGcNQhkUkCgnsmxKZoAAQIdERCod4TZJgQIpE1AoJ62iaiHAAECBAgQSIvAfjtOjJvvXxljxwnU0zITdXReQKDeeXM7EiBAICsCAvWsTEqdBAi0VECg3lJOixEgQIAAAQI5Ethvp4lx031Pxbhx43PUlVYINCcgUG/Oy9UECBAokoBAvUjT1isBAoMCAnWHgQABAgQIECBQXWD/nfrij/c+GePGC9SdkeIKCNSLO3udEyBAoJ6AQL2ekJ8TIJBLAYF6LseqKQIECBAgQKAFAvvv3Bc33vNEjB/f24LVLEEgmwIC9WzOTdUECBDohIBAvRPK9iBAIHUCAvXUjURBBAgQIECAQEoEDth5Utxw94oY3ytQT8lIlNEFAYF6F9BtSYAAgYwICNQzMihlEiDQWgGBems9rUaAAAECBAjkR+CAXSbF9Xctj97eCflpSicEmhQQqDcJ5nICBAgUSECgXqBha5UAgf8vIFB3GggQIECAAAEC1QUO3GVyXHfn49E7QaDujBRXQKBe3NnrnAABAvUEBOr1hPycAIFcCgjUczlWTREgQIAAAQItEDhw18lx3R2PRe+EiS1YzRIEsikgUM/m3FRNgACBTggI1DuhbA8CBFInIFBP3UgURIAAAQIECKRE4KBdp8Q1dyyLCQL1lExEGd0QEKh3Q92eBAgQyIaAQD0bc1IlAQItFhCotxjUcgQIECBAgEBuBA7abUpcc9vSmDCxLzc9aYRAswIC9WbFXE+AAIHiCAjUizNrnRIgUCYgUHccCBAgQIAAAQLVBQ7abWpcfdujMVGg7ogUWECgXuDha50AAQJ1BATqjggBAoUUEKgXcuyaJkCAAAECBBoQOHjB1PjDLUtiYt+kBq52CYF8CgjU8zlXXREgQKAVAgL1VihagwCBzAkI1DM3MgUTIECAAAECHRI4eMG0+P0ti6NPoN4hcdukUUCgnsapqIkAAQLpEBCop2MOqiBAoMMCAvUOg9uOAAECBAgQyIzAIbtvF/9z88PRN2lyZmpWKIFWCwjUWy1qPQIECORHQKCen1nqhACBJgQE6k1guZQAAQIECBAolEASqP/u5odjkkC9UHPX7LYCAnUnggABAgRqCQjUnQ0CBAopIFAv5Ng1TYAAAQIECDQg8Jzdp8dvb3owJk2e0sDVLiGQTwGBej7nqisCBAi0QkCg3gpFaxAgkDkBgXrmRqZgAgQIECBAoEMCz9ljelz1x0UxefLUDu1oGwLpExCop28mKiJAgEBaBATqaZmEOggQ6KiAQL2j3DYjQIAAAQIEMiSwcI8ZceWND8TkKQL1DI1NqS0WEKi3GNRyBAgQyJGAQD1Hw9QKAQKNCwjUG7dyJQECBAgQIFAsgYV7zogrb7g/Jk+ZVqzGdUugTECg7jgQIECAQC0BgbqzQYBAIQUE6oUcu6YJECBAgACBBgQO3XNmXHH9fTFlqkC9AS6X5FRAoJ7TwWqLAAECLRAQqLcA0RIECGRPQKCevZmpmAABAgQIEOiMwKF7zYwrrrs3pkzdrjMb2oVACgUE6ikcipIIECCQEgGBekoGoQwCBDorIFDvrLfdCBAgQIAAgewIHLrXrPjNtffE1GkC9exMTaWtFhCot1rUegQIEMiPgEA9P7PUCQECTQgI1JvAcikBAgQIECBQKIHn7j0rfn3N3TF12vRC9a1ZAuUCAnXngQABAgRqCQjUnQ0CBAopIFAv5Ng1TYAAAQIECDQg8Ny9Z8evrr4rpm0nUG+AyyU5FRCo53Sw2iJAgEALBATqLUC0BAEC2RMQqGdvZiomQIAAAQIEOiNw2D6z45d/uDOmbTejMxvahUAKBQTqKRyKkggQIJASAYF6SgahDAIEOisgUO+st90IECBAgACB7Agcts+c+MXv74jtpgvUszM1lbZaQKDealHrESBAID8CAvX8zFInBAg0ISBQbwLLpQQIECBAgEChBA7fd05c/j+3x3bTZxaqb80SKBcQqDsPBAgQIFBLQKDubBAgUEgBgXohx65pAgQIDCnw9jceF7fcdD0lAoUXmD1nXnz7kl/F9BkC9cIfhgIDCNQLPHytEyBAoI6AQN0RIUCgkAIC9UKOXdMECBAYUmDPuWPi2juWUSJAIMLT6U5B4QUE6oU/AgAIECBQU0Cg7nAQIFBIAYF6IceuaQIECNQN1O9ZtpkSAQIECBAIgbpDQIAAAQK1BATqzgYBAoUUEKgXcuyaJkCAgEDdGSBAgACBhgQE6g0xuYgAAQKFFBCoF3LsmiZAQKDuDBAgQIBApUDyyhdPqDsXBAgQIJAICNSdAwIECBCoJSBQdzYIECikgEC9kGPXNAECBIYUEKg7IAQIECBQEhCoOwsECBAgIFB3BggQIFAmIFB3HAgQIECgUkCg7kwQIECAgEDdGSBAgACBegKeUK8n5OcECORSQKCey7FqigABAiMSEKiPiM/NBAgQyJWAJ9RzNU7NECBAoKUCAvWWclqMAIGsCAjUszIpdRIgQKBzAgL1zlnbiQABAmkXEKinfULqI0CAQPcEBOrds7czAQJdFBCodxHf1gQIEEipgEA9pYNRFgECBLogIFDvArotCRAgkBEBgXpGBqVMAgRaKyBQb62n1QgQIJAHAYF6HqaoBwIECLRGQKDeGkerECBAII8CAvU8TlVPBAjUFRCo1yVyAQECBAonIFAv3Mg1TIAAgZoCAnWHgwABAgRqCQjUnQ0CBAopIFAv5Ng1TYAAgSEFBOoOCAECBAiUBATqzgIBAgQICNSdAQIECJQJCNQdBwIECBCoFBCoOxMECBAgIFB3BggQIECgnoAn1OsJ+TkBArkUEKjncqyaIkCAwIgEBOoj4nMzAQIEciXgCfVcjVMzBAgQaKmAQL2lnBYjQCArAgL1rExKnQQIEOicgEC9c9Z2IkCAQNoFBOppn5D6CBAg0D0BgXr37O1MgEAXBQTqXcS3NQECBFIqIFBP6WCURYAAgS4ICNS7gG5LAgQIZERAoJ6RQSmTAIHWCgjUW+tpNQIECORBQKCehynqgQABAq0REKi3xtEqBAgQyKOAQD2PU9UTAQJ1BQTqdYlcQIAAgcIJCNQLN3INEyBAoKaAQN3hIECAAIFaAgJ1Z4MAgUIKCNQLOXZNEyBAYEgBgboDQoAAAQIlAYG6s0CAAAECAnVngAABAmUCAnXHgQABAgQqBQTqzgQBAgQICNSdAQIECBCoJ+AJ9XpCfk6AQC4FBOq5HKumCBAgMCIBgfqI+NxMgACBXAl4Qj1X49QMAQIEWiogUG8pp8UIEMiKgEA9K5NSJwECBDonIFDvnLWdCBAgkHYBgXraJ6Q+AgQIdE9AoN49ezsTINBFAYF6F/FtTYAAgZQKCNRTOhhlESBAoAsCAvUuoNuSAAECGREQqGdkUMokQKC1AgL11npajQABAnkQEKjnYYp6IECAQGsEBOqtcbQKAQIE8iggUM/jVPVEgEBdAYF6XSIXECBAoHACAvXCjVzDBAgQqCkgUHc4CBAgQKCWgEDd2SBAoJACAvVCjl3TBAgQGFJAoO6AECBAgEBJQKDuLBAgQICAQN0ZIECAQJmAQN1xIECAAIFKAYG6M0GAAAECAnVngAABAgTqCXhCvZ6QnxMgkEsBgXoux6opAgQIjEhAoD4iPjcTIEAgVwKeUM/VODVDgACBlgoI1FvKaTECBLIiIFDPyqTUSYAAgc4JCNQ7Z20nAgQIpF1AoJ72CamPAAEC3RMQqHfP3s4ECHRRQKDeRXxbEyBAICUC3zrnS/HlL3wyPnjaZ+Itb39vlAL1b//7V+PMz54ef/fhT8Xb3vX+lFSrDAIECBDopIBAvZPa9iJAgEC2BATq2ZqXagkQaJGAQL1FkJYhQIBAhgXWrH4mDttndkzsmxRjx46LFcsfixkzZ8emTZti7drVcf2dj0ffpMkZ7lDpBAgQIDBcAYH6cOXcR4AAgfwLCNTzP2MdEiBQRUCg7lgQIECAQCLwL2ecFt86+0uxefPmgfA8CdnHjBkTbzv5A/H3p38WEgECBAgUVECgXtDBa5sAAQINCAjUG0ByCQEC+RMQqOdvpjoiQIDAcASSAP3wfefGxo0bBm8fN258XHvHMk+nDwfUPQQIEMiJgEA9J4PUBgECBNogIFBvA6olCRBIv4BAPf0zUiEBAgQ6JXDmGafHeQNPqW+KMWPGxoknfyA+ePoZndrePgQIECCQQgGBegqHoiQCBAikRECgnpJBKIMAgc4KCNQ76203AgQIpFmg/Cl1T6eneVJqI0CAQOcEBOqds7YTAQIEsiYgUM/axNRLgEBLBATqLWG0CAECBHIjkDylfu7ZZ8ZJJ3/Q0+m5mapGCBAgMHwBgfrw7dxJgACBvAsI1PM+Yf0RIFBVQKDuYBAgkAWBrVu3ZKHMXNSYPKX+0b87KT735XO9O72DEx01anQHd7MVAQIEGhcQqDdu5UoCBAgUTUCgXrSJ65cAgQEBgbqDQIBAGgU2bdwYV/zqP+PG638XD963KNav//8flJnGetVEYKQCvb3jY5fdd42Fzz0iXvIXr4qx48aNdEn3EyBAoCUCAvWWMFqEAAECuRQQqOdyrJoiQKCegEC9npCfEyDQaYHfX3V5fOeCs2Lvg+bGwhduFwv2mR59k4WLnZ6D/TorsOaZjXH/nU/Gjb97Iu760+PxxhPeHS844qjOFmE3AgQIVBEQqDsWBAgQIFBLQKDubBAgUEgBgXohx65pAqkV+PEPz4vfXfnzeMMpe8ce+89IbZ0KI9BOgXtveyK+e9Zd8cIXHx3H/9VJ7dzK2gQIEKgrIFCvS+QCAgQIFFZAoF7Y0WucQLEFBOrFnr/uCaRJIHky/b8uOTfe95mFMW16b5pKUwuBjgusfHJ9fOVjN8ZfvuYdnlTvuL4NCRAoFxCoOw8ECBAgUEtAoO5sECBQSAGBeiHHrmkCqRNI3pn+vne+Jk76hwM9mZ666SioWwLJk+rn/vMt8ZV/u8Q71bs1BPsSIBACdYeAAAECBATqzgABAgTKBATqjgMBAmkQ+OVlP4y77v1FvPWD+6ShHDUQSI3A+WfeHnvtcVS87Ji/Tk1NCiFAoFgCAvVizVu3BAgQaEbAE+rNaLmWAIHcCAjUczNKjRDItMBnP3lqHHHcpDjwsLmZ7kPxBFotcMt1y+KqS1fHaZ/8RquXth4BAgQaEhCoN8TkIgIECBRSQKBeyLFrmgABgbozQIBAGgTe8aZXxKe+eUT0TR6XhnLUQCA1Amue2RifeMdV8c2LfpaamhRCgECxBATqxZq3bgkQINCMgEC9GS3XEiCQGwGBem5GqRECmRXYunVLnPDXR8U3/uvYzPagcALtFDj1L38aF17ym3ZuYW0CBAjUFBCoOxw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IQqKdqHIpJoYBAPYVDURKBAgkI1As0bK0SIECgSQGBepNgLidAIB8CAvV8zFEXBLIsIFDP8vTU3gkBgXonlO1BgEAtAYG6s0GAAAECtQQE6s4GAQKFFBCoF3LsmiaQKoFWB+q//cUd8f43nV+zx/d8/BVxwntfnCoDxRAYSkCg7nwQINBNAYF6N/XtTYAAgXQLCNTTPR/VESDQJgGBeptgLUuAQMMCrQ7Uk43v/NPiuPT7N8Q/fO5Vg3Vc8NX/jt32mhMvetm+DdfmQgJpEBCop2EKaiBQXAGBenFnr3MCBAjUExCo1xPycwIEcikgUM/lWDVFIFMC3QzUK59mP/ZvFsY/ff11g35JMH/ScWfF+nWbnmX6rxe9NWbNnTL489K95Wsm1yRfpSfmS9f847u/Hz/9wY0DP0uuSUL+tWs2xN+94Vtx4x8eGNyr/Gn68p+Xvl/aa+78afHty98TX/v0zwbXLV1Tfl9p/3p7NXKAqq1Ruq+ynjPOeUP854XXDPa28P/sFl/+7ttiYt/4wa2GmsVQe/VOGBvnXnpK7Lz7rEG/Wj4z50wZ2K/e3MvnU25RmlXyvcqzUapjn4PmN8LX1DUC9aa4XEyAQIsFBOotBrUcAQIEciQgUM/RMLVCgEDjAgL1xq1cSYBAewS6FagnT6z/4Td3bRPsJt9bdM9j24TqKx5bFRd/6+o4+aMvGwD454/+KI573aFRCk6TnydB9oe/8JeDAXHl0/BJgPvA3Y9t86qZSy64OvY7ZMfBdZIQ98+PO3CbJ+iT7+2655zB+6rtVVlP+d6lIHrVynVx9KsPGVynkb0amXaj9SQ+5WF04nHRWVcN2jczi0rr8v4braeRuVf2X7l28ucVjz0Tex+4w8ClyZ9Pe8d34rPffGOUgvtGDBu5RqDeiJJrCBBol4BAvV2y1iVAgED2BQTq2Z+hDggQGIaAQH0YaG4hQKClAt0I1JOg+YKv/Hec8L4Xb/OUdK3AfKhAPbmnPMSu9rqZyu8lgfJH337RwJPVSTCfhLFvOfprsWzxymfZlj/NXe26yiejy2spBfLJq25KgX6jezUy5EYD7GStyvfWl36hkDxZ3sws6gXqlY7lPs3OvXytSudqjqUn8wXqjZwe1xAgkBUBgXpWJqVOAgQIdF5AoN55czsSIJACAYF6CoagBAIFF8hDoF4eLH/9Mz/f5gn2ZLyV4WsSkr/gpfvEYS/afTBQrwyKqx2LRgPsUoBeetq+/An5amsM9wg2U0/lu+tLwf+hf7ZgRIF6ee316mkmUK80KX8CfeKk8fHxk78XJ33wpYN/wyBZ+wsf/q9IXjcjUB/uiXIfAQJpFBCop3EqaiJAgEA6BATq6ZiDKggQ6LCAQL3D4LYjQOBZAt0I1JMiqn1IafmT5KUnqJcvWxW/ufSWwdfAVL5ipdRQElqf9dnLY68Dtt/mlTG1Rl75ypeknuSr/EnupJ5zz/x1fPrs1w88SV8vMC71dfkPb9qmjspXzjSyVyNHtdF6Lj7/DwPveC8FzZX31ZtFqZZ6vwxotJ7KD6et9rcKqvVfmn3y7vzK17skPVT22YhhI9d45UsjSq4hQKBdAgL1dslalwABAtkXEKhnf4Y6IEBgGAIC9WGguYUAgZYKtDpQL//AydLrUpInh0sfAlrtwzpLDZW/siMJSJOnxkvfS55KLv/Q0PJ3gif3N/KEcrUP1yxfp/LDMMvrKf8QzOT7Z//wnfGZ9188+EGfyTpJ8J/0Wf6amFIfSY3lH7o61F6NDLiRepKn0pP9167eEN8557eDH+5a+fqUai7lvVf7+VAfIFvLp9aHv5bvNdQrcco/JLbyg02PfPl+8czT6+L2mx4ZfJVPI46NXCNQb0TJNQQItEtAoN4uWesSIEAg+wIC9ezPUAcECAxDQKA+DDS3ECDQUoFWB+otLa7OYuUheimwr3xXeCfrSeNe1Z4+T2Odaa5JoJ7m6aiNQP4FBOr5n7EOCRAgMFwBgfpw5dxHgECmBQTqmR6f4gnkQiDLgXoygNKT3uVPhediMC1qQqA+ckiB+sgNrUCAwPAFBOrDt3MnAQIE8i4gUM/7hPVHgEBVAYG6g0GAQLcFsh6od9svzfuXv1am8jUvaa47bbUJ1NM2EfUQKJaAQL1Y89YtAQIEmhEQqDej5VoCBHIjIFDPzSg1QiCzAgL1zI5O4R0SEKh3CNo2BAhUFRCoOxgECBAgUEtAoO5sECBQSAGBeiHHrmkCqRIQqKdqHIpJoYBAPYVDURKBAgkI1As0bK0SIECgSQGBepNgLidAIB8CAvV8zFEXBLIsIFDP8vTU3gkBgXonlO1BgEAtAYG6s0GAAAECtQQE6s4GAQKFFBCoF3LsmiaQKgGBeqrGoZgUCgjUUzgUJREokIBAvUDD1ioBAgSaFBCoNwnmcgIE8iEgUM/HHHVBIMsCAvUsT0/tnRAQqHdC2R4ECNQSEKg7GwQIECBQS0Cg7mwQIFBIAYF6IceuaQKpEhCop2ocikmhgEA9hUNREoECCQjUCzRsrRIgQKBJAYF6k2AuJ0AgHwIC9XzMURcEsiwgUM/y9NTeCQGBeieU7UGAQC0BgbqzQYAAAQK1BATqzgYBAoUUEKgXcuyaJpAqAYF6qsahmBQKCNRTOBQlESiQgEC9QMPWKgECBJoUEKg3CeZyAgTyISBQz8ccdUEgywIC9SxPT+2dEBCod0LZHgQI1BIQqDsbBAgQIFBLQKDubBAgUEgBgXohx65pAqkSEKinahyKSaGAQD2FQ1ESgQIJCNQLNGytEiBAoEkBgXqTYC4nQCAfAgL1fMxRFwSyLCBQz/L01N4JAYF6J5TtQYBALQGBurNBgAABArUEBOrOBgEChRQQqBdy7JomkCoBgXqqxqGYFAoI1FM4FCURKJCAQL1Aw9YqAQIEmhQQqDcJ5nICBPIhIFDPxxx1QSDLAgL1LE9P7Z0QEKh3QtkeBAjUEhCoOxsECBAgUEtAoO5sECBQSAGBeiHHrmkCqRN4x5teEZ/65hHRN3lc6mpTEIFuCqx5ZmN84h1XxTcv+lk3y7A3AQIFFhCoF3j4WidAgEAdAYG6I0KAQCEFBOqFHLumCaRO4HOffHe86Li+OPCwuamrTUEEuilwy3XL4qpLV8dpn/xGN8uwNwECBRYQqBd4+FonQICAQN0ZIECAwLMFBOpOBQECaRD4xWX/N+6+99fx1g/uk4Zy1EAgNQLnn3ln7LXHS+Jlx7wuNTUphACBYgkI1Is1b90SIECgGQFPqDej5VoCBHIjIFDPzSg1QiDTAps2boz3vfM1cdI/HBh77D8j070onkCrBO697Yk4959via/82yUxdpzXIbXK1ToECDQnIFBvzsvVBAgQKJKAQL1I09YrAQKDAgJ1h4EAgbQI/P6qy+K/Ljk/3veZhTFtem9aylIHga4IrHxyfXzlYzfGcKhOrQAAIABJREFUX77mpHjBEUd3pQabEiBAIBEQqDsHBAgQIFBLQKDubBAgUEgBgXohx65pAqkV+MkPz4/fXnlZvOGUvT2pntopKazdAsmT6d8966544ZEvj+NffWK7t7M+AQIEhhQQqDsgBAgQICBQdwYIECBQJiBQdxwIEEibQPKk+ncu+LfY+6C5sfCF28WCfaZH32Svu0jbnNTTWoE1z2yM++98Mm783VNx15+WxRtPOMWT6a0lthoBAsMUEKgPE85tBAgQKICAJ9QLMGQtEiDwbAGBulNBgEAaBZJ3ql/xqx/FH6//bSy674FYv35DGstUE4GWCfT2jo9ddt81Dn3uS+LFf3Gcd6a3TNZCBAiMVECgPlJB9xMgQCC/AgL1/M5WZwQIDCEgUHc8CBAgQIAAAQIECBCoJSBQdzYIECBAoJaAQN3ZIECgkAIC9UKOXdMECBAgQIAAAQIEGhIQqDfE5CICBAgUUkCgXsixa5oAAYG6M0CAAAECBAgQIECAQC0BgbqzQYAAAQK1BATqzgYBAoUUEKgXcuyaJkCAAAECBAgQINCQgEC9ISYXESBAoJACAvVCjl3TBAgI1J0BAgQIECBAgAABAgRqCQjUnQ0CBAgQqCUgUHc2CBAopIBAvZBj1zQBAgQIECBAgACBhgQE6g0xuYgAAQKFFBCoF3LsmiZAQKDuDBAgQIAAAQIECBAgUEtAoO5sECBAgEAtAYG6s0GAQCEFBOqFHLumCRAgQIAAAQIECDQkIFBviMlFBAgQKKSAQL2QY9c0AQICdWeAAAECBAgQIECAAIFaAgJ1Z4MAAQIEagkI1J0NAgQKKSBQL+TYNU2AAAECBAgQIECgIQGBekNMLiJAgEAhBQTqhRy7pgkQEKg7AwQIECBAgAABAgQI1BIQqDsbBAgQIFBLQKDubBAgUEgBgXohx65pAgQIECBAgAABAg0JCNQbYnIRAQIECikgUC/k2DVNgIBA3RkgQIAAAQIECBAgQKCWgEDd2SBAgACBWgICdWeDAIFCCgjUCzl2TRMgQIAAAQIECBBoSECg3hCTiwgQIFBIAYF6IceuaQIEBOrOAAECBAgQIECAAAECtQQE6s4GAQIECNQSEKg7GwQIFFJAoF7IsWuaAAECBAgQIECAQEMCAvWGmFxEgACBQgoI1As5dk0TICBQdwYIECBAgAABAgQIEKglIFB3NggQIECgloBA3dkgQKCQAgL1Qo5d0wQIECBAgAABAgQaEhCoN8TkIgIECBRSQKBeyLFrmgABgbozQIAAAQIECBAgQIBALQGBurNBgAABArUEBOrOBgEChRQQqBdy7JomQIAAAQIECBAg0JCAQL0hJhcRIECgkAIC9UKOXdMECAjUnQECBAgQIECAAAECBGoJCNSdDQIECBCoJSBQdzYIECikgEC9kGPXNAECBAgQIECAAIGGBATqDTG5iAABAoUUEKgXcuyaJkBAoO4MECBAgAABAgQIECBQS0Cg7mwQIECAQC0BgbqzQYBAIQUE6oUcu6YJECBAgAABAgQINCQgUG+IyUUECBAopIBAvZBj1zQBAgJ1Z4AAAQIECBAgQIAAgVoCAnVngwABAgRqCQjUnQ0CBAopIFAv5Ng1TYAAAQIECBAgQKAhAYF6Q0wuIkCAQCEFBOqFHLumCRAQqDsDBAgQIECAAAECBAjUEhCoOxsECBAgUEtAoO5sECBQSAGBeiHHrmkCBAgQIECAAAECDQkI1BtichEBAgQKKSBQL+TYNU2AgEDdGSBAgAABAgQIECBAoJaAQN3ZIECAAIFaAgJ1Z4MAgUIKCNQLOXZNEyBAgAABAgQIEGhIQKDeEJOLCBAgUEgBgXohx65pAgQE6s4AAQIECBAgQIAAAQK1BATqzgYBAgQI1BIQqDsbBAgUUkCgXsixa5oAAQIECBAgQIBAQwIC9YaYXESAAIFCCgjUCzl2TRMgIFB3BggQIECAAAECBAgQqCUgUHc2CBAgQKCWgEDd2SBAoJACV960OH545X1x4J7z4shDdy+kgaYJECBAgAABAgQIEKgucOUN98Ut9yyNVx+5exx5yHxMBAgQIEBgUECg7jAQIFBIgXsfWRlfveTmmDGtL974iucU0kDTBAgQIECAAAECBAhUF/jOz/4YT6xcE+99zcGxx47TMBEgQIAAAYG6M0CAAIFPnHt1PPXMhnjFn+0Tu+80EwgBAgQIECBAgAABAgTivodXxM/+587YbvL4+NRJzydCgAABAgS2EfCEugNBgEBhBUqvfembMC7+6s8PiO2mTCyshcYJECBAgAABAgQIEIh4atXa+M/f3Bpr1m30uhcHggABAgSqCgjUHQwCBAot8O8/uS1uuX9FJKH6EQsXeFK90KdB8wQIECBAgAABAkUWSJ5Mv+rG+wfC9AMXzIy3v3L/InPonQABAgRqCAjUHQ0CBAotsHVrf5z309sHQvXkK3mn+g6zp8SE8eMK7aJ5AgQIECBAgAABAkURWLdhYyx5fNXAO9OTryRMP/HY/WLUqJ6iEOiTAAECBJoQEKg3geVSAgTyK5C8/uWKGx8ZeKe6LwIECBAopsB1v7ggDnvZCcVsXtcECBAgMPDO9Jcs3DGOPGQ+DQIECBAgUFNAoO5wECBAoEzg3kdWxpIVq2Pths1cCBAgQKBgAsc8f9e47OpFBetauwQIECAwcfyY2GHmpNhjx2kwCBAgQIBAXQGBel0iFxAgQIAAAQIECBRBoKenJ/r7+4vQqh4JECBAgAABAgQIEBimgEB9mHBuI0CAAAECBAgQyJeAQD1f89QNAQIECBAgQIAAgXYICNTboWpNAgQIECBAgACBzAkI1DM3MgUTIECAAAECBAgQ6LiAQL3j5DYkQIAAAQIECBBIo4BAPY1TURMBAgQIECBAgACBdAkI1NM1D9UQIECAAAECBAh0SUCg3iV42xIgQIAAAQIECBDIkIBAPUPDUioBAgQIECBAgED7BATq7bO1MgECBAgQIECAAIG8CAjU8zJJfRAgQIAAAQIECIxIQKA+Ij43EyBAgAABAgQIECiEgEC9EGPWJAECBAgQIECAQD0BgXo9IT8nQIAAAQIECBAgQECg7gwQIECAAAECBAgQiAiBumNAgAABAgQIECBAgEA9AYF6PSE/J0CAAAECBAgQKISAQL0QY9YkAQIECBAgQIAAgREJCNRHxOdmAgQIECBAgACBvAgI1PMySX0QIECAAAECBAgQaJ+AQL19tlYmQIAAAQIECBDIkIBAPUPDUioBAgQIECBAgACBLgkI1LsEb1sCBAgQIECAAIF0CQjU0zUP1RAgQIAAAQIECBBIo4BAPY1TURMBAgQIECBAgAABAgQIECBAgAABAgQIpE5AoJ66kSiIAAECBAgQIECAAAECBAgQIECAAAECBNIoIFBP41TURIAAAQIECBAgQIAAAQIECBAgQIAAAQKpExCop24kCiJAgAABAgQIECBAgAABAgQIECBAgACBNAoI1NM4FTURIECAAAECBAgQIECAAAECBAgQIECAQOoEBOqpG4mCCBAgQIAAAQIECBAgQIAAAQIECBAgQCCNAgL1NE5FTQQIECBAgACBDgq85S1viQsvvHCbHXfaaae45pprBr73vOc9Lx5++OF485vfHN/+9rcHvveFL3whPvKRjwz88+mnnx7/8R//MXBN+Vf59cn3ly5dOrhW8ufKn1966aXxyle+8lmdl2qZN29eTZXVq1fHscceG4sWLYqvf/3r8brXvS7Wrl07cP1PfvKTOO644wb+ubKGiRMnxm9/+9tYuHDhwM9vvPHGeNGLXjR4b2nD0hqlGsvvK1mUvrf99ttv02d50ck6hx56aFXT0nWlXq666qpn9fv5z38+PvzhDw98v3Ju5X02skblNZUWHTyCtiJAgAABAgQIECCQGQGBemZGpVACBAgQIECAQPsE3vOe98QJJ5wwGCwnwXHylQTRSch8/fXXx7ve9a5tCii/Jgmqk4D9G9/4RkyaNGnguo9//ONxyimnRBKEJz9/+ctfHuedd97gHkkQfccddwyG9Mk95Xslge+pp54aSYg8VJheXlQSMl955ZUDvwxI7knWeNOb3jRQSxKaV/aZ1PX6178+vve979Xco7K3pO+k7lKwXdlr8udk36TuxCTxSHrdd999B4P9WqaV9z7zzDNx1llnxac//emo3Df5c+kXBZV9lu9fa43kmhtuuCGOPPLIAcJGLNp3Aq1MgAABAgQIECBAIBsCAvVszEmVBAgQIECAAIG2ClQ+7XzEEUfET3/604EwuPKp7dIT40kYm3wloW7lk9/J98ufpq4MlEvNlIfuyfdGGqhXBublax5//PFDPjleCqeTe8o9Kp/crgz6qwXsjQTq5U/Cl+/RSBie1Fj+twSSPw9njcq5N/K3Adp6EC1OgAABAgQIECBAIOUCAvWUD0h5BAgQIECAAIFOCFR7Qv3MM88cCNXvvvvubZ5QT0LvCy64II466qhtAvXKJ9STsDZ5Kjt5krtTgXplQF8K1JN6TzvttGc9Rd+IbbUnt0sGn/vc56o+Rd9IoF7+1H+1J/yT2pLvl55QL681CfEvueSSbZ7ur/bLhKHWSGaSfJWetB/O3whoxM81BAgQIECAAAECBPIkIFDP0zT1QoAAAQIECBAYpkBlGFseCFcG6qUnspOwPPkqPaFeGaiXP21eLRguhdJf+9rXBqsur2M4AW8S4idfpXe9J/98zjnnxHOf+9yBV75UhsiNclUL6pNap06dGocffvjgq1dKNsn74cs96r3ypdlAvXK9ZN/kvfHl74Mv9VYrlK+cebJmEt6XXpfTqI3rCBAgQIAAAQIECBRJQKBepGnrlQABAgQIECBQRaDah5Iml1V+gGbp1uS1IMmHhyYf/pl81fpQ0srXh1S+oqT857U+kDRZv5nXkCTB98qVKwdrS+6v/PDTav2WPtCzssZSz+Wvryl9L/mFQPJu84suumjwvfFDfWjpUKaln9X68NTk5+U1VH6gaPKKnmnTpsWvfvWrwVC93mt4Kn+evBInsUs+2FWo7j8VBAgQIECAAAECBKoLCNSdDAIECBAgQIAAga4LVHsPeamoak+H1yq4mWuH03T5U/MXXnjhNh80Opz13EOAAAECBAgQIECAQLYEBOrZmpdqCRAgQIAAAQIEhhDoRKB+7LHHxlVXXfWsJ98NhgABAgQIECBAgACB/AsI1PM/Yx0SIECAAAECBHIvUO0VKMkHqk6aNCn3vWuQAAECBAgQIECAAIHOCQjUO2dtJwIECBAgQIAAAQIECBAgQIAAAQIECBDIsIBAPcPDUzoBAgQIECBAgAABAgQIECBAgAABAgQIdE5AoN45azsRIECAAAECBAikWKCnpyf6+/tTXKHSCBAgQIAAAQIECBDotoBAvdsTsD8BAgQIECBAgEAqBATqqRiDIggQIECAAAECBAikWkCgnurxKI4AAQIECBAgQKBTAgL1TknbhwABAgQIECBAgEB2BQTq2Z2dygkQIECAAAECBFooIFBvIaalCBAgQIAAAQIECORUQKCe08FqiwABAgQIECBAoDkBgXpzXq4mQIAAAQIECBAgUEQBgXoRp65nAgQIECBAgACBZwkI1B0KAgQIECBAgAABAgTqCQjU6wn5OQECBAgQIECAQCEEBOqFGLMmCRAgQIAAAQIECIxIQKA+Ij43EyBAgAABAgQI5EVAoJ6XSeqDAAECBAgQIECAQPsEBOrts7UyAQIECBAgQIBAhgQE6hkallIJECBAgAABAgQIdElAoN4leNsSIECAAAECBAikS0Cgnq55qIYAAQIECBAgQIBAGgUE6mmcipoIECBAgAABAgQ6LiBQ7zi5DQkQIECAAAECBAhkTkCgnrmRKZgAAQIECBAgQKAdAgL1dqhakwABAgQIECBAgEC+BATq+ZqnbggQIECAAAECBIYpIFAfJpzbCBAgQIAAAQIECBRIQKBeoGFrlQABAgQIECBAoLaAQN3pIECAAAECBAgQIECgnoBAvZ6QnxMgQIAAAQIECBRCQKBeiDFrkgABAgQIECBAgMCIBATqI+JzMwECBAgQIECAQJYFHnroocHyd9lll3jwwQcH/7zzzjtnuTW1EyBAgAABAgQIECDQBgGBehtQLUmAAAECBAgQIJB+gfPOOy9OPvnkGD9+/ECxmzZtirFjxw7884YNG+Lss8+OE088Mf2NqJAAAQIECBAgQIAAgY4JCNQ7Rm0jAgQIECBAgACBNAk888wzMWvWrIHwvPIrCdmXL18ekydPTlPJaiFAgAABAgQIECBAoMsCAvUuD8D2BAgQIECAAAEC3RP4p3/6p/jiF78Ya9asGSyir68vPvShD8U//uM/dq8wOxMgQIAAAQIECBAgkEoBgXoqx6IoAgQIECBAgACBTggkT6nPnj071q9fP7idp9M7IW8PAgQIECBAgAABAtkUEKhnc26qJkCAAAECBAgQaJFA+VPqnk5vEaplCBAgQIAAAQIECORUQKCe08FqiwABAgQIECBAoDGB8qfUe3t74/HHH/fu9MboXEWAAAECBAgQIECgcAIC9cKNXMMECBAgQIAAAQKVAslT6p/5zGfiYx/7mHenOx4ECBAgQIAAAQIECNQUEKg7HAQIECBAgAABAoUXSJ5Sf9nLXha/+MUvPJ1e+NMAgAABAgQIECBAgEBtAYG600GAAAECBAgUWmDxvY/FA7c+EksfeDxWPbkmNm/cXGgPzRMoqsCYcWNiyvS+mLfb7NjtgB1j/h5zikqhbwIECBAgQIAAgSEEBOqOBwECBAgQIFBIgSRIv+7nt8SGdRtj7i6zYsa8aTFpal+MGTu6kB6aJlB0gc2btsTqp9fEE0tXxrIHl8f4CePisJcfKFgv+sHQPwECBAgQIECgQkCg7kgQIECAAAEChRO48de3xy2/uzv2PnS32GHB3ML1r2ECBOoLLLl/Wdx1wwNx4Av3ioUv3a/+Da4gQIAAAQIECBAohIBAvRBj1iQBAgQIECBQErj6sptj8d3L4qAX7RO9E8eDIUCAQE2B9Ws3xJ9+e2fM32tuPP+Yg0kRIECAAAECBAgQCIG6Q0CAAAECBAgURuCOa+6PP111Vxx+9MFe7VKYqWuUwMgEklfBXHv5zXHQEXvHvs9bMLLF3E2AAAECBAgQIJB5AYF65keoAQIECBAgQKARgXWr18dFn700Dj/6oJg2c0ojt7iGAAECAwIrV6yKay//U7zptONiwqReKgQIECBAgAABAgUWEKgXePhaJ0CAAAECRRJIXvWyavnq2Oew3YvUtl4JEGiRwJ3X3RdTZk3y6pcWeVqGAAECBAgQIJBVAYF6VienbgIECBAgQKApgQs++Z9x2MsOjklTJzZ1n4sJECCQCKx+em1c94ub44RP/hUQAgQIECBAgACBAgsI1As8fK0TIECAAIGiCDz20Iq44vvXxguOW1iUlvVJgEAbBH5/6Y3xktcdHnN2ntmG1S1JgAABAgQIECCQBQGBehampEYCBAgQIEBgRALJh5Euum1xHPB/9hrROm4mQKDYArf+4e7Ydf/5Ppy02MdA9wQIECBAgEDBBQTqBT8A2idAgAABAkUQuPHXt8dTy1bFns/ZtQjt6pEAgTYJ3PPHRbHd3Cmx8KX7tWkHyxIgQIAAAQIECKRdQKCe9gmpjwABAgQIEBixwA2/vC1WLl8dex6yy4jXsgABAsUVuOemB2ParElx6FH7FxdB5wQIECBAgACBggsI1At+ALRPgAABAgSKICBQL8KU9Uig/QIC9fYb24EAAQIECBAgkHYBgXraJ6Q+AgQIECBAYMQCAvURE1qAAIGIEKg7BgQIECBAgAABAgJ1Z4AAAQIECBDIvYBAPfcj1iCBjggI1DvCbBMCBAgQIECAQKoFBOqpHo/iCBAgQIAAgVYICNRboWgNAgQE6s4AAQIECBAgQICAQN0ZIECAAAECBHIvIFDP/Yg1SKAjAgL1jjDbhAABAgQIECCQagGBeqrHozgCBAgQIECgFQIC9VYoWoMAAYG6M0CAAAECBAgQICBQdwYIECBAgACB3AsI1HM/Yg0S6IiAQL0jzDYhQIAAAQIECKRaQKCe6vEojgABAgQIEGiFQKcC9ceXPxbHv/6YeHTpkmeV/bznPj++ddZ/RN/Evla0ZA0CBLogIFDvArotCRAgQIAAAQIpExCop2wgyiFAgAABAgRaL9CpQL1U+SfOOD1e+6q/iQP2O3CwmbPP+3rce/898aXPfrX1DVqRAIGOCAjUO8JsEwIECBAgQIBAqgUE6qkej+IIECBAgACBVgikIVBPnl5/z4dOjq998eyYPWvOQFtr1q6Jt53yt3HN9VcPtvmRD5weJ5/47sE/f+C098YPf3xxJN/fY8GeceKpbxn82Xnf+Ha89MijtiGqXHNC74S4+MIfbRPuJzcM9TR9ad1fX/nLbfarnEXldeV7ldfx6uNfu80vEir33n7eDvHj71026FK+T6n/0vfe8873xaPLHo2PvP/0gesrf15+b/m65b1U1jOcMzaUX7JeZU/15lLtLJTqqqy30bmU7q+8vnK9Rs9YrZmW1q88a/V6TupLftH0+S+dUXME9XpvxSybmb9AvRkt1xIgQIAAAQIE8ikgUM/nXHVFgAABAgQIlAmkIVCvfEK9FDa+/YR3bROKJ+Fm8lX+JHsSWP7LV74QU6dOHXxtTLX7SyHvpz/22cE1q30vWT/Z5xVHHTt4XbLe33343fHed71/MHxP9k2eqk8C/spfCCT9JAF/KdCv/HOyR3LP5//1jPj0xz43+KqbW2+/Jd7x3rfGN796/uA+1b5XqjHZo/IXDFdf94fBAL78bwMk9f7slz8dsEv6+fhnPjoYvJfC2+R/y9cbyb8oSd0X/+gH8anTtw2EK/+GQjNzqeZY+b1m53Ll767Y5nVDyXqV32vmjFXOtGRbfh6a6Tm5v7yn0kwqfavVXe17I5lpvXsF6vWE/JwAAQIECBAgkH8BgXr+Z6xDAgQIECBQeIFOB+rVnpqufId6tQCxNKiLfnBhHLT/wdsE2/9+wTnPegd7ZWhcLYytFmxXC5s7FahXex1OUmNleDqUT/mBzkKg3uhcqgXTpbA5+d/SLy8aDdSr/UKjZFctpG/kjNVas5FfsFQ7i6V66gXqzfTSzv/gCdTbqWttAgQIECBAgEA2BATq2ZiTKgkQIECAAIERCHQ6UK8WGieB4bs/+K7B16/Ue9VF+etchgqXS3vttuuCZz2RXSt4Tr6fhP7lT3+3IlCv9uqO8l8kDBWKNvrLgcpj0GygXlnjSF4Z0sgT6tV+eTHUXKqdi6F+GTPU3xwY6tw08wuMcuNGXhXUbM+lXxqU/jZEyae8xmZ6GcF/KureKlCvS+QCAgQIECBAgEDuBQTquR+xBgkQIECAAIE0BOql0LD0SpIkOE2+Gnn9SDsC9Wrv7K71vvWkzmrvgC8/WY288qUdgXp5DeWvfKl26quZNzOHyjXbFaiXvzqldG6qPT1eby7NhNCNnLHkQ3YbeUJdoO6/uQQIECBAgAABAnkWEKjnebp6I0CAAAECBAYE0hKolwewyT9/9Zx/jS9/4euD7xevNa4k7GzkdRzNvFqk8r3l1Z5QL6+nFYF6sl4zr3wp/fKh0WM8nEC9VijeyJ6NBOrJOs3Mpdq1QwXUQ82lmdekNHrGGgnUm+259EuDyifUK89ftXe3D7VXIzNs9hpPqDcr5noCBAgQIECAQP4EBOr5m6mOCBAgQIAAgQqBNATq1T5EtPKDSpOyq11X7QMjqwWJtcLVyg8grXZdpwL1ar9IqLZ3yeHIF75km6f4k/tf++ZXxdfPPGebD3MthbJDhfDdeEI9qavRudQKh4cbqJfWS/63/G9CVJtBM2es0Q8lfc+HTo6vffHsmD1rzuC/kZVnsfSDRt6ZX21+zfxiqhX/YRSot0LRGgQIECBAgACBbAsI1LM9P9UTIECAAAECDQh0KlAf6v3SSZkf+cDpz3rFS7V3Zpe/P70UFCdP7yavAjnx1LcMdlzt/d+lwHnd+nWD15XvW6rxza8/YbCWyrrL96+2XrJw6ZrKV8eUakoC0lKtla+SKf9ZqcjKnkvfr/yA1+3n7RA//t5l24S01Qwrr6u2Z7JH5fvJGzhOA5eU71naK/n+8a8/Jh5dumTgmnL3enOp9gqe8loqferNpfzeRgxLgfZQZ6zaTJN397/tlL+Na66/emDL8jNZr+dKx1LNQ73XvpFeGp3hcK4TqA9HzT0ECBAgQIAAgXwJCNTzNU/dECBAgAABAlUEOhWotwu/kad327W3dYsh4Iw1NmeBemNOriJAgAABAgQI5FlAoJ7n6eqNAAECBAgQGBAQqDsIBIYWEKg3dkIE6o05uYoAAQIECBAgkGcBgXqep6s3AgQIECBAIPOBeuUrLoZ6HYZxExiOgDPWuJpAvXErVxIgQIAAAQIE8iogUM/rZPVFgAABAgQIDApk/Ql1oyRAIB0CAvV0zEEVBAgQIECAAIFuCgjUu6lvbwIECBAgQKAjAgL1jjDbhEDuBQTquR+xBgkQIECAAAECdQUE6nWJXECAAAECBAhkXUCgnvUJqp9AOgQE6umYgyoIECBAgAABAt0UEKh3U9/eBAgQIECAQEcEBOodYbYJgdwLCNRzP2INEiBAgAABAgTqCgjU6xK5gAABAgQIEMi6gEA96xNUP4F0CAjU0zEHVRAgQIAAAQIEuikgUO+mvr0JECBAgACBjggI1DvCbBMCuRcQqOd+xBokQIAAAQIECNQVEKjXJXIBAQIECBAgkHUBgXrWJ6h+AukQEKinYw6qIECAAAECBAh0U0Cg3k19exMgQIAAAQIdERCod4TZJgRyLyBQz/2INUiAAAECBAgQqCsgUK9L5AICBAgQIEAg6wIC9axPUP0E0iEgUE/HHFSdSEGfAAAKCElEQVRBgAABAgQIEOimgEC9m/r2JkCAAAECBDoiIFDvCLNNCOReQKCe+xFrkAABAgQIECBQV0CgXpfIBQQIECBAgEDWBQTqw5vg2ed9PT7/pTMGbt5+3g7x4+9dFn19k+Jtp/xtXHP91fGRD5wer37la+P41x8TTz31ZFx84Y/i/O+cGz/88cXb3DN71pxtCnh8+WMD9zy6dEnV69asXTO4R2Xlrz7+tfGlz351m29XXj+hd8JALQfsd+Dgdb++8pdx4qlvqQlx3je+HS898qiBn1fbP+n15BPfPXh/uc3znvv8+NZZ/xEPLLo/XvvmV8W69euisobK/UueJZvyPct7LN1XWi8poNYeHzjtvQP2lWuX11oOUKq7b2Lf8A5IAe8SqBdw6FomQIAAAQIECFQICNQdCQIECBAgQCD3AgL14Y/41ttviYt/9IP41On/G6wnoe0eC/Yc+L97779nMGT+xBmnx6+uuDze/Ia3Dn4vufdDH/9AXPhv34lScJx87x3vfWt886vnDwbe1b6X7JUEwck+paC72vdK4fynP/bZweuqfS8Jpkv1Jj9/z4dOjq998eyBusr3KQXbbz/hXdvsm/SdfJWH+eVrloQr106+n1z37xecMxC6l8Lraj0n937+X8+IT3/sc4PX1eq5vP7SHskvDCp/4ZDs89Vz/jW+/IWvD66Z1POzX/70Wb+YGP4pKc6dAvXizFqnBAgQIECAAIFaAgJ1Z4MAAQIECBDIvYBAffgjLg/Uk+A5CaWTULkyTC4F7eVPcSe7VgbySfD+2lf9zTZPj1e7rlagnuybfJVC9mqhe/LzynC60UC9Wkhe0rvoBxfGQfsfPFh7I4F6EtB//DMfjY+8//TBXyqUh+8Xfv+C+Pv3fHjgW8MN1Evh/KnveF/cc9/dg7/8KAXt5b/4KH1PoD68fycE6sNzcxcBAgQIECBAIE8CAvU8TVMvBAgQIECAQFUBgfrwD0YS1pZeMVL5KpHyVWsF5eUh8Zo1q6s+gZ2sUy14rvaqkvLXlAwVVidrltfUaKBe6/UopV7LXw1T+cuC0tPtDy9+eOD1OMnT75Wvt6mcRHk/Q11bvm/5U/ClV/AkT9TPmTV3m79NkOxV7W8JeEJ9+P8+CNSHb+dOAgQIECBAgEBeBATqeZmkPggQIECAAIGaAgL14R+O8tC41qtZKsPr8t1GGqhXvvKl/PUpyT61nv6uV1PlK1NKNSeBevJV+aR9NcFq71o/4xNfiEt//qPB18lUewVMrWkM5wn1H/7k4sG/NVAZ8Jf2qfb++Grvoh/+KSnOnQL14sxapwQIECBAgACBWgICdWeDAAECBAgQyL2AQH34I64MaWs93dypV75UPpXe6CtfKkP+WoF6tXeON6NXLUBPbF5x1LHbvJO92prNBurHvfxVA+F96d3stQL1yve/e0K9mYlue61Affh27iRAgAABAgQI5EVAoJ6XSeqDAAECBAgQqCkgUB/+4aj1WpPKD+2s9qGk1V7JUi2wTq77uw+/O977rvdv8271amF55Zq1ngAfKsSu99R4+bviS3K1Pqy0Urba2sn33vzON8YXP/2lbfqr/LDSZgL1419/TDz11JNx8YU/2ubDXcs/QDaprdoT9wL14f/7IFAfvp07CRAgQIAAAQJ5ERCo52WS+iBAgAABAgQE6i0+A+XvEy9/f3rpverJdqVAt/S+8vO/c2788McXD1ZS/u7v0jervYKk/Lpqr1Ipb61yzfL3vJeu+8gHTn/Wa1uqXZdcX63Gau9Sr3Zdab/K6yf0Ttgm7K72fvTy96eXm5Tu3W3XBfG2U/42rrn+6oFtkte0vPWNJw2+0768x2qzSl4Hc+H3Lhh8n3spYP/8l84YWK98/xYfndwuJ1DP7Wg1RoAAAQIECBBoWECg3jCVCwkQIECAAIGsCnhCvf2Tq/WhpO3f2Q4EOicgUO+ctZ0IECBAgAABAmkVEKindTLqIkCAAAECBFomIFBvGWXNhQTq7Te2Q/cFBOrdn4EKCBAgQIAAAQLdFhCod3sC9idAgAABAgTaLiBQbx9xtVeZDPVqlPZVYmUC7RcQqLff2A4ECBAgQIAAgbQLCNTTPiH1ESBAgAABAiMWEKiPmNACBAhEhEDdMSBAgAABAgQIEBCoOwMECBAgQIBA7gUE6rkfsQYJdERAoN4RZpsQIECAAAECBFItIFBP9XgUR4AAAQIECLRCQKDeCkVrECAgUHcGCBAgQIAAAQIEBOrOAAECBAgQIJB7AYF67kesQQIdERCod4TZJgQIECBAgACBVAsI1FM9HsURIECAAAECrRAQqLdC0RoECAjUnQECBAgQIECAAAGBujNAgAABAgQI5F5AoJ77EWuQQEcEBOodYbYJAQIECBAgQCDVAgL1VI9HcQQIECBAgEArBATqrVC0BgECAnVngAABAgQIECBAQKDuDBAgQIAAAQK5F7jx17fHU8tWxZ7P2TX3vWqQAIH2Cdzzx0Wx3dwpsfCl+7VvEysTIECAAAECBAikWkCgnurxKI4AAQIECBBohcAd19wfi25bHAf8n71asZw1CBAoqMCtf7g7dt1/fuz7vAUFFdA2AQIECBAgQICAQN0ZIECAAAECBHIv8NhDK+KK718bLzhuYe571SABAu0T+P2lN8ZLXnd4zNl5Zvs2sTIBAgQIECBAgECqBQTqqR6P4ggQIECAAIFWCVzwyf+Mw152cEyaOrFVS1qHAIECCax+em1c94ub44RP/lWButYqAQIECBAgQIBApYBA3ZkgQIAAAQIECiFw9WU3x6rlq2Ofw3YvRL+aJECgtQJ3XndfTJk1KZ5/zMGtXdhqBAgQIECAAAECmRIQqGdqXIolQIAAAQIEhiuwbvX6uOizl8bhRx8U02ZOGe4y7iNAoIACK1esimsv/1O86bTjYsKk3gIKaJkAAQIECBAgQKAkIFB3FggQIECAAIHCCCQfTvqnq+6Kw48+OMaMHV2YvjVKgMDwBTZv2hLXXn5zHHTE3j6MdPiM7iRAgAABAgQI5EZAoJ6bUWqEAAECBAgQaEQgefXL4ruXxUEv2id6J45v5BbXECBQUIH1azfEn357Z8zfa65XvRT0DGibAAECBAgQIFApIFB3JggQIECAAIHCCdz469vjlt/dHXsfulvssGBu4frXMAEC9QWW3L8s7rrhgTjwhXvFwpfuV/8GVxAgQIAAAQIECBRCQKBeiDFrkgABAgQIEKgUWHzvY3Hdz2+JDes2xtxdZsWMedNi0tQ+r4JxVAgUVCB5tcvqp9fEE0tXxrIHl8f4CePisJcfGPP3mFNQEW0TIECAAAECBAhUExCoOxcECBAgQIBAoQWSYP2BWx+JpQ88HqueXBObN24utIfmCRRVYMy4MTFlel/M22127HbAjoL0oh4EfRMgQIAAAQIE6gj8Pw1h1he+q3j6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" name="Рисунок 2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3DAC400-22B5-19B6-6754-DAE774C2D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5" y="1130397"/>
            <a:ext cx="11152703" cy="53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003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 приложения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5311874" y="1742038"/>
            <a:ext cx="6562725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Анкетирование пациента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5311874" y="2683933"/>
            <a:ext cx="6562725" cy="9063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Оценка риска рецидива кровотечения</a:t>
            </a:r>
            <a:endParaRPr lang="ru-RU" sz="2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5311874" y="3779634"/>
            <a:ext cx="6562725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Информационная безопасность</a:t>
            </a:r>
          </a:p>
        </p:txBody>
      </p:sp>
      <p:pic>
        <p:nvPicPr>
          <p:cNvPr id="5" name="Рисунок 4" descr="Изображение выглядит как одежда, человек, снег, аниме&#10;&#10;Автоматически созданное описание">
            <a:extLst>
              <a:ext uri="{FF2B5EF4-FFF2-40B4-BE49-F238E27FC236}">
                <a16:creationId xmlns:a16="http://schemas.microsoft.com/office/drawing/2014/main" id="{1F1BD3B0-8483-7D7E-43E8-7697D1C823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2" y="1690688"/>
            <a:ext cx="4409768" cy="4409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0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5311873" y="4644871"/>
            <a:ext cx="6562725" cy="8705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Синхронизация метода прогнозирования</a:t>
            </a:r>
          </a:p>
        </p:txBody>
      </p:sp>
      <p:sp>
        <p:nvSpPr>
          <p:cNvPr id="11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5311874" y="5665174"/>
            <a:ext cx="6562725" cy="5586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Сбор информации </a:t>
            </a:r>
          </a:p>
        </p:txBody>
      </p:sp>
    </p:spTree>
    <p:extLst>
      <p:ext uri="{BB962C8B-B14F-4D97-AF65-F5344CB8AC3E}">
        <p14:creationId xmlns:p14="http://schemas.microsoft.com/office/powerpoint/2010/main" val="5174532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4F542-40F0-862A-F33F-DA2056C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реализация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64BA522-7157-3E79-5F89-461535C5F935}"/>
              </a:ext>
            </a:extLst>
          </p:cNvPr>
          <p:cNvSpPr/>
          <p:nvPr/>
        </p:nvSpPr>
        <p:spPr>
          <a:xfrm>
            <a:off x="838200" y="2047298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Android 8.0 - 15 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40BC753-6D26-7874-9BEA-D312CC29B0D6}"/>
              </a:ext>
            </a:extLst>
          </p:cNvPr>
          <p:cNvSpPr/>
          <p:nvPr/>
        </p:nvSpPr>
        <p:spPr>
          <a:xfrm>
            <a:off x="838201" y="3493799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  <a:endParaRPr lang="ru-RU" sz="2800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A2807B2-444E-855F-3D24-B09C5B3E10EA}"/>
              </a:ext>
            </a:extLst>
          </p:cNvPr>
          <p:cNvSpPr/>
          <p:nvPr/>
        </p:nvSpPr>
        <p:spPr>
          <a:xfrm>
            <a:off x="838200" y="49403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MAUI</a:t>
            </a:r>
            <a:endParaRPr lang="ru-RU" sz="2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7A95F8-7EFF-4338-5A5B-13FE6A936D60}"/>
              </a:ext>
            </a:extLst>
          </p:cNvPr>
          <p:cNvSpPr/>
          <p:nvPr/>
        </p:nvSpPr>
        <p:spPr>
          <a:xfrm>
            <a:off x="6558112" y="2047298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C# .NET 9.0</a:t>
            </a:r>
            <a:endParaRPr lang="ru-RU" sz="28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7E20B83-8C71-9D1B-09AB-47F8FBA14362}"/>
              </a:ext>
            </a:extLst>
          </p:cNvPr>
          <p:cNvSpPr/>
          <p:nvPr/>
        </p:nvSpPr>
        <p:spPr>
          <a:xfrm>
            <a:off x="6558111" y="34290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Yandex Disk</a:t>
            </a:r>
            <a:endParaRPr lang="ru-RU" sz="2800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054FB47F-8F01-D837-B62B-453541CF3F46}"/>
              </a:ext>
            </a:extLst>
          </p:cNvPr>
          <p:cNvSpPr/>
          <p:nvPr/>
        </p:nvSpPr>
        <p:spPr>
          <a:xfrm>
            <a:off x="6558111" y="4940300"/>
            <a:ext cx="4795688" cy="6572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Newtonsoft</a:t>
            </a:r>
            <a:r>
              <a:rPr lang="en-US" sz="2800" b="1" dirty="0">
                <a:latin typeface="Aptos" panose="020B0004020202020204" pitchFamily="34" charset="0"/>
                <a:cs typeface="Times New Roman" panose="02020603050405020304" pitchFamily="18" charset="0"/>
              </a:rPr>
              <a:t> JSON</a:t>
            </a:r>
            <a:endParaRPr lang="ru-RU" sz="2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74245" y="6341806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042527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856A5-566F-9519-40E8-0E822E0C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модель базы данных</a:t>
            </a:r>
          </a:p>
        </p:txBody>
      </p:sp>
      <p:pic>
        <p:nvPicPr>
          <p:cNvPr id="5" name="Объект 4" descr="Изображение выглядит как снимок экрана, текст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692CA39-B31B-587F-FACA-4768EB4EB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73" y="1481495"/>
            <a:ext cx="8780207" cy="6342089"/>
          </a:xfrm>
        </p:spPr>
      </p:pic>
      <p:sp>
        <p:nvSpPr>
          <p:cNvPr id="4" name="TextBox 3"/>
          <p:cNvSpPr txBox="1"/>
          <p:nvPr/>
        </p:nvSpPr>
        <p:spPr>
          <a:xfrm>
            <a:off x="11446534" y="634010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7161153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838200" y="365126"/>
            <a:ext cx="10515600" cy="667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Сравнение результатов прогнозирования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0659"/>
              </p:ext>
            </p:extLst>
          </p:nvPr>
        </p:nvGraphicFramePr>
        <p:xfrm>
          <a:off x="1530555" y="1211279"/>
          <a:ext cx="7977239" cy="357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0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6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192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Диагноз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Прогноз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DIAGN1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Мобильное приложение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Предрецидивный синдром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Предрецидивный синдром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Консервативное лечение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Консервативное лечение</a:t>
                      </a:r>
                      <a:endParaRPr lang="ru-RU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Предрецидивный синдром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Консервативное лечение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Общее количество больных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425677" y="5073445"/>
            <a:ext cx="8298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 ожидалось, прогноз мобильного приложения более тревожный. Это демонстрирует изменение представлений о соотношении рисков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рода в современной медицинской практике.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74244" y="633965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1611536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Характеристики прогностичности метода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2298005"/>
              </p:ext>
            </p:extLst>
          </p:nvPr>
        </p:nvGraphicFramePr>
        <p:xfrm>
          <a:off x="993058" y="1776464"/>
          <a:ext cx="10173929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6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8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Характеристика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Обозначение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Значение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Стандартная ошибка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Чувствительность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0,955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Специфичность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</a:t>
                      </a:r>
                      <a:endParaRPr lang="ru-RU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0,455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7200" algn="l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Распространенность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0,694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72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Прогностичность положительного результата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PPV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0,799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0,012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4572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Прогностичность отрицательного  результата 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NPV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0,816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45720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0,056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474244" y="6339659"/>
            <a:ext cx="5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161153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353</Words>
  <Application>Microsoft Office PowerPoint</Application>
  <PresentationFormat>Широкоэкранный</PresentationFormat>
  <Paragraphs>101</Paragraphs>
  <Slides>11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DeepSeek-CJK-patch</vt:lpstr>
      <vt:lpstr>Nunito Sans</vt:lpstr>
      <vt:lpstr>Times New Roman</vt:lpstr>
      <vt:lpstr>Тема Office</vt:lpstr>
      <vt:lpstr>Мобильное приложение для оценки рецидивного кровотечения</vt:lpstr>
      <vt:lpstr>Описание проблемы </vt:lpstr>
      <vt:lpstr>Ограничения старой DIAGN1 и новые требования</vt:lpstr>
      <vt:lpstr>Метод вычислительных оценок</vt:lpstr>
      <vt:lpstr>Функционал приложения</vt:lpstr>
      <vt:lpstr>Техническая реализация</vt:lpstr>
      <vt:lpstr>Логическая модель базы данных</vt:lpstr>
      <vt:lpstr>Презентация PowerPoint</vt:lpstr>
      <vt:lpstr>Презентация PowerPoint</vt:lpstr>
      <vt:lpstr>Интерфейс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Мобильное приложение для оценки рецидивного кровотечения</dc:title>
  <dc:creator>Андрей Алексеевич</dc:creator>
  <cp:lastModifiedBy>Андрей Алексеевич</cp:lastModifiedBy>
  <cp:revision>26</cp:revision>
  <dcterms:created xsi:type="dcterms:W3CDTF">2025-04-12T10:19:40Z</dcterms:created>
  <dcterms:modified xsi:type="dcterms:W3CDTF">2025-04-16T10:41:09Z</dcterms:modified>
</cp:coreProperties>
</file>