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7A6E-7147-30EB-19C7-5E0BD863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3BC1F-2BF1-E57A-3EB7-4B01819B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B58E0-DB99-CB13-2F74-4134BA9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C58F7-D643-C7BD-36E2-E730841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A7159-3D65-2D13-47C7-6748741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155D-66A9-A107-BF66-A7AE1C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A861F-4B0F-F080-F06F-76C4D9BF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3510-05D2-1927-4D6C-D934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55893-A02A-00C5-E468-2E15BFD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98208-5400-7DAF-2BCE-CD7390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89E29-721A-8C55-F5CF-CF81889B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08FC6-DD16-D5B0-7EA9-56D5E15D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EBADC-A438-E96D-FEC5-C305178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8770-FB0B-502C-42A9-A5F09DE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14B-BC32-7CAC-9094-4A66644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6C2F-00E5-7D81-D1D9-89CCB36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E1225-A85E-2B18-43C2-057A1D27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269AA-0BC7-DE60-E526-C378F16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AE33-9748-B1BF-4110-CB8226C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38BFB-802B-F218-6D25-934F88E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58C-0EBB-4D1D-0A2B-1F9FE454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5AB9D-68F9-8A20-1A5F-85623D9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F953B-CA19-FEEB-062B-AEB13DC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F1886-F382-1B17-5031-0EEC050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D0205-0B19-4F26-CD40-D859D55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94F2-273E-4712-9C34-F8E8D6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D6443-F68B-28F6-EFD9-55BF025C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C3C73-9D00-7FFB-2B47-004018B7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36054-9616-9AB7-0F59-2607C804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081DC-3515-C562-C992-EFBF5584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E2A3-BD00-B015-4CD7-0A64AE8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06CB-DA00-78D9-C734-07FE90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C2371-473E-2AD2-786A-69103A4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4D52-08D2-CAE7-A260-A53948DB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F5404-F1DA-7A84-4A1D-F5200C02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FCA4B-3248-B411-9FAC-173DB8A8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49A22-7A18-7A39-C671-9F8F4F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B3330-9136-B27C-B506-31BF38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604B-2CC9-6216-696C-581E4D2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D9EA-B0D4-5C31-F070-7485E1C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FA7AD0-EC66-C53E-4931-74D2A88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B596DC-1A86-A58A-7589-8AF7FEE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86B20-6478-837B-7D96-E484BD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67BDE-A039-768D-874F-434777A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EF2C5-3003-26DA-C44C-0FEEC5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7988D9-9DC7-3369-2394-C865E32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C947C-805F-2D33-06CF-450034E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3C9D5-2E53-97F3-EA84-11B19972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33D-A766-BCF4-1151-AD9C0F28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EFE5F-C3D3-E321-46AC-418173E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7D064-9610-CE3B-6F17-03BCFA5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4A3-5303-2D37-390F-A0FC09A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0FDD-911C-8FA0-D3F7-50A64BD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C491-5B50-A592-FE90-B27A77C2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CC59FB-0E27-C17E-A89E-43396C6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474F4-2C4A-A055-F86D-407AC62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7FC63-F6D8-C01A-DF01-5ECD437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C14AE-9D7A-7C23-87B9-C68506C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9B3E-F335-6F4D-29AE-5ED34A6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04AD3-C025-E141-CB82-609D59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32561-558E-4B1D-0E64-6A4A7F9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F62B5-F641-445E-A57F-E4B4936171E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CAC6-87BE-FB7B-377A-5EF2109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2F81-CB9C-6755-F77B-17B45B2C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572C7-1D63-4206-A8E6-DFC44C237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BC2E-C9CE-0E46-2BFF-31DACA0C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30016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effectLst/>
              </a:rPr>
              <a:t>Мобильное приложение для оценки рецидивного кровотечения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C28E1-8288-CCCD-10DF-A7DE2B2E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11" y="4010077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ru-RU" sz="1200" dirty="0"/>
              <a:t>Руководители:</a:t>
            </a:r>
            <a:endParaRPr lang="en-US" sz="1200" dirty="0"/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Безруков А.И.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ИКСП института </a:t>
            </a:r>
            <a:r>
              <a:rPr lang="ru-RU" sz="1200" dirty="0">
                <a:solidFill>
                  <a:srgbClr val="404040"/>
                </a:solidFill>
                <a:latin typeface="DeepSeek-CJK-patch"/>
              </a:rPr>
              <a:t>СГТУ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Шапкин Ю.Г.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Заведующий кафедрой общей хирургии СГМУ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Беликов А.В.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общей хирургии СГМУ</a:t>
            </a:r>
            <a:endParaRPr lang="ru-RU" sz="1200" dirty="0">
              <a:effectLst/>
            </a:endParaRPr>
          </a:p>
          <a:p>
            <a:pPr algn="l"/>
            <a:r>
              <a:rPr lang="ru-RU" sz="1200" dirty="0">
                <a:effectLst/>
              </a:rPr>
              <a:t>Участники</a:t>
            </a:r>
            <a:r>
              <a:rPr lang="en-US" sz="1200" dirty="0"/>
              <a:t>:</a:t>
            </a:r>
            <a:endParaRPr lang="ru-RU" sz="120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Кузнецов А.А.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Кочергина П.Ф.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 err="1">
                <a:solidFill>
                  <a:srgbClr val="404040"/>
                </a:solidFill>
                <a:latin typeface="DeepSeek-CJK-patch"/>
              </a:rPr>
              <a:t>Ванян</a:t>
            </a: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 А.А. – студент 3 курса СГТУ им. Гагарина Ю.А</a:t>
            </a:r>
            <a:r>
              <a:rPr lang="en-US" sz="1200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ru-RU" sz="1200" dirty="0"/>
          </a:p>
        </p:txBody>
      </p:sp>
      <p:pic>
        <p:nvPicPr>
          <p:cNvPr id="5" name="Рисунок 4" descr="Изображение выглядит как текст, снимок экран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E21F39A-C992-8C6F-C24B-628B54F4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0" y="1482840"/>
            <a:ext cx="2345447" cy="5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Описание проблемы</a:t>
            </a:r>
            <a:b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A631C-F238-EA38-5813-F92333CC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6"/>
            <a:ext cx="3790950" cy="474662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Язвенная болезнь — это серьезное и распространенное заболевание. Особую опасность представляет повторное кровотечение, которое требует своевременной диагностики и неотложных мер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pic>
        <p:nvPicPr>
          <p:cNvPr id="9" name="Рисунок 8" descr="Изображение выглядит как Медицинское оборудование, одежда, в помещении, здравоохранение&#10;&#10;Автоматически созданное описание">
            <a:extLst>
              <a:ext uri="{FF2B5EF4-FFF2-40B4-BE49-F238E27FC236}">
                <a16:creationId xmlns:a16="http://schemas.microsoft.com/office/drawing/2014/main" id="{9135D2D1-38E4-0E6D-06A0-896C6B2D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1311274"/>
            <a:ext cx="5181601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2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Ограничения старой DIAGN1 и новые требования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838197" y="2493962"/>
            <a:ext cx="568059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effectLst/>
              </a:rPr>
              <a:t>Ранее в ГУЗ «СГКБ №6» использовалась программа DIAGN1, работающая под DOS.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838198" y="3822411"/>
            <a:ext cx="568059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 err="1">
                <a:effectLst/>
              </a:rPr>
              <a:t>овместимость</a:t>
            </a:r>
            <a:r>
              <a:rPr lang="ru-RU" dirty="0">
                <a:effectLst/>
              </a:rPr>
              <a:t> с современными ОС, возможность работы у постели больного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838199" y="5164859"/>
            <a:ext cx="568059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Более тревожный прогноз, соответствующий современным медицинским стандартам.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B07BA09-A044-F98F-96AF-BF58A030E6F7}"/>
              </a:ext>
            </a:extLst>
          </p:cNvPr>
          <p:cNvSpPr txBox="1">
            <a:spLocks/>
          </p:cNvSpPr>
          <p:nvPr/>
        </p:nvSpPr>
        <p:spPr>
          <a:xfrm>
            <a:off x="7059560" y="2320413"/>
            <a:ext cx="4837471" cy="4277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Сюда бы фотку старой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97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5311873" y="2047298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Анкетирование пациента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5311873" y="3493799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Оценка риска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3" y="4940300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Безопасность</a:t>
            </a:r>
          </a:p>
        </p:txBody>
      </p:sp>
      <p:pic>
        <p:nvPicPr>
          <p:cNvPr id="5" name="Рисунок 4" descr="Изображение выглядит как одежда, человек, снег, аниме&#10;&#10;Автоматически созданное описание">
            <a:extLst>
              <a:ext uri="{FF2B5EF4-FFF2-40B4-BE49-F238E27FC236}">
                <a16:creationId xmlns:a16="http://schemas.microsoft.com/office/drawing/2014/main" id="{1F1BD3B0-8483-7D7E-43E8-7697D1C8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2" y="1690688"/>
            <a:ext cx="4409768" cy="44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5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838200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Android 8.0 - 15 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838201" y="3493799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838200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MAUI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7A95F8-7EFF-4338-5A5B-13FE6A936D60}"/>
              </a:ext>
            </a:extLst>
          </p:cNvPr>
          <p:cNvSpPr/>
          <p:nvPr/>
        </p:nvSpPr>
        <p:spPr>
          <a:xfrm>
            <a:off x="6558112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 .NET 9.0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E20B83-8C71-9D1B-09AB-47F8FBA14362}"/>
              </a:ext>
            </a:extLst>
          </p:cNvPr>
          <p:cNvSpPr/>
          <p:nvPr/>
        </p:nvSpPr>
        <p:spPr>
          <a:xfrm>
            <a:off x="6558111" y="34290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Yandex Disk</a:t>
            </a:r>
            <a:endParaRPr lang="ru-RU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4FB47F-8F01-D837-B62B-453541CF3F46}"/>
              </a:ext>
            </a:extLst>
          </p:cNvPr>
          <p:cNvSpPr/>
          <p:nvPr/>
        </p:nvSpPr>
        <p:spPr>
          <a:xfrm>
            <a:off x="6558111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Newtonsoft</a:t>
            </a:r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 JSON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56A5-566F-9519-40E8-0E822E0C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5" name="Объект 4" descr="Изображение выглядит как снимок экрана,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92CA39-B31B-587F-FACA-4768EB4EB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3" y="1481495"/>
            <a:ext cx="8780207" cy="6342089"/>
          </a:xfrm>
        </p:spPr>
      </p:pic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  <a:t>Интерфейс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C2507-D2CE-BBD4-7713-5DEDD001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будет видео</a:t>
            </a:r>
          </a:p>
        </p:txBody>
      </p:sp>
    </p:spTree>
    <p:extLst>
      <p:ext uri="{BB962C8B-B14F-4D97-AF65-F5344CB8AC3E}">
        <p14:creationId xmlns:p14="http://schemas.microsoft.com/office/powerpoint/2010/main" val="32725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  <a:cs typeface="Times New Roman" panose="02020603050405020304" pitchFamily="18" charset="0"/>
              </a:rPr>
              <a:t>Заключение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C2507-D2CE-BBD4-7713-5DEDD001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63065" cy="448627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Наше приложение позволяет: Проводить диагностику непосредственно у постели пациента. Использовать его вне стационара, что расширяет возможности врачей.</a:t>
            </a:r>
          </a:p>
          <a:p>
            <a:r>
              <a:rPr lang="ru-RU" sz="2400" dirty="0"/>
              <a:t>В будущем мы планируем внедрить методы машинного обучения для повышения точности прогнозов.</a:t>
            </a:r>
          </a:p>
          <a:p>
            <a:endParaRPr lang="ru-RU" sz="2400" dirty="0"/>
          </a:p>
        </p:txBody>
      </p:sp>
      <p:pic>
        <p:nvPicPr>
          <p:cNvPr id="12" name="Рисунок 11" descr="Изображение выглядит как мультфильм, рисунок, одежд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B2998999-5468-7C79-CE23-1D581907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8" y="425092"/>
            <a:ext cx="5751871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2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DeepSeek-CJK-patch</vt:lpstr>
      <vt:lpstr>Nunito Sans</vt:lpstr>
      <vt:lpstr>Тема Office</vt:lpstr>
      <vt:lpstr>Мобильное приложение для оценки рецидивного кровотечения</vt:lpstr>
      <vt:lpstr>Описание проблемы </vt:lpstr>
      <vt:lpstr>Ограничения старой DIAGN1 и новые требования</vt:lpstr>
      <vt:lpstr>Функционал приложения</vt:lpstr>
      <vt:lpstr>Техническая реализация</vt:lpstr>
      <vt:lpstr>Логическая модель базы данных</vt:lpstr>
      <vt:lpstr>Интерфейс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Алексеевич</dc:creator>
  <cp:lastModifiedBy>Андрей Алексеевич</cp:lastModifiedBy>
  <cp:revision>7</cp:revision>
  <dcterms:created xsi:type="dcterms:W3CDTF">2025-04-12T10:19:40Z</dcterms:created>
  <dcterms:modified xsi:type="dcterms:W3CDTF">2025-04-12T15:37:03Z</dcterms:modified>
</cp:coreProperties>
</file>