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1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13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40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285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2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73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13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26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9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1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4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5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5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6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7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40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2BEF92-7054-4467-A168-CE1EA37F986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1B42C2-2F0D-49BC-BC3A-38887A32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37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7B61B-55D1-45F5-8431-3009F16A8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Schedule vsopen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9AF7-CB7E-40BF-9ADC-E706005CB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Проект выполнил: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Трикула Артём Константинович</a:t>
            </a:r>
          </a:p>
        </p:txBody>
      </p:sp>
    </p:spTree>
    <p:extLst>
      <p:ext uri="{BB962C8B-B14F-4D97-AF65-F5344CB8AC3E}">
        <p14:creationId xmlns:p14="http://schemas.microsoft.com/office/powerpoint/2010/main" val="27470847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52FB0-E96C-4E0D-923B-83BBFEFF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19224-1AC5-4C74-B162-EF14C790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настоящее время школьники, находясь на дистанционном обучении часто путаются в уроках. Данный проект призван напоминать им, какой урок идёт в данный момент, и когда можно отдохнуть, основываясь на сервисе «Виртуальная школа».</a:t>
            </a:r>
          </a:p>
        </p:txBody>
      </p:sp>
    </p:spTree>
    <p:extLst>
      <p:ext uri="{BB962C8B-B14F-4D97-AF65-F5344CB8AC3E}">
        <p14:creationId xmlns:p14="http://schemas.microsoft.com/office/powerpoint/2010/main" val="24863990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E0C0-7C04-45F4-94E9-B95135AF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07" y="5350933"/>
            <a:ext cx="8534400" cy="1507067"/>
          </a:xfrm>
        </p:spPr>
        <p:txBody>
          <a:bodyPr/>
          <a:lstStyle/>
          <a:p>
            <a:r>
              <a:rPr lang="ru-RU" dirty="0"/>
              <a:t>Техническая реализация: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BCC83-A74E-4F0B-A764-A3C9C1FA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651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</a:rPr>
              <a:t>Данное приложение представляет собой веб-приложение на языке Python, созданное с помощью фреймворка Flask и библиотеки Playwright для автоматизации действий на веб-странице. В структуре приложения используется модульная организация файлов. В файле data/__all_models.py определены классы моделей данных для работы с базой данных SQLite. В файле data/db_session.py определен класс для работы с базой данных. В файле app.py содержится логика работы веб-приложения. При запуске приложения пользователь перенаправляется на страницу логина, где ему необходимо ввести логин и пароль. После успешной авторизации пользователя данные сохраняются в базе данных. Затем пользователь перенаправляется на главную страницу, где отображается расписание на текущий день.</a:t>
            </a:r>
          </a:p>
        </p:txBody>
      </p:sp>
    </p:spTree>
    <p:extLst>
      <p:ext uri="{BB962C8B-B14F-4D97-AF65-F5344CB8AC3E}">
        <p14:creationId xmlns:p14="http://schemas.microsoft.com/office/powerpoint/2010/main" val="13823903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E0C0-7C04-45F4-94E9-B95135AF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86" y="5188668"/>
            <a:ext cx="8534400" cy="1507067"/>
          </a:xfrm>
        </p:spPr>
        <p:txBody>
          <a:bodyPr/>
          <a:lstStyle/>
          <a:p>
            <a:r>
              <a:rPr lang="ru-RU" dirty="0"/>
              <a:t>Техническая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BCC83-A74E-4F0B-A764-A3C9C1FA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739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</a:rPr>
              <a:t>Для работы с веб-страницами используется библиотека Playwright, которая позволяет автоматизировать действия в браузере. В данном приложении используется </a:t>
            </a:r>
            <a:r>
              <a:rPr lang="ru-RU" sz="1600" dirty="0" err="1">
                <a:solidFill>
                  <a:schemeClr val="bg1"/>
                </a:solidFill>
              </a:rPr>
              <a:t>Chromium</a:t>
            </a:r>
            <a:r>
              <a:rPr lang="ru-RU" sz="1600" dirty="0">
                <a:solidFill>
                  <a:schemeClr val="bg1"/>
                </a:solidFill>
              </a:rPr>
              <a:t> как браузер для работы с веб-страницами. При получении запроса на страницу </a:t>
            </a:r>
            <a:r>
              <a:rPr lang="ru-RU" sz="1600" dirty="0" err="1">
                <a:solidFill>
                  <a:schemeClr val="bg1"/>
                </a:solidFill>
              </a:rPr>
              <a:t>home</a:t>
            </a:r>
            <a:r>
              <a:rPr lang="ru-RU" sz="1600" dirty="0">
                <a:solidFill>
                  <a:schemeClr val="bg1"/>
                </a:solidFill>
              </a:rPr>
              <a:t> происходит запуск браузера с помощью метода </a:t>
            </a:r>
            <a:r>
              <a:rPr lang="ru-RU" sz="1600" dirty="0" err="1">
                <a:solidFill>
                  <a:schemeClr val="bg1"/>
                </a:solidFill>
              </a:rPr>
              <a:t>async_playwright</a:t>
            </a:r>
            <a:r>
              <a:rPr lang="ru-RU" sz="1600" dirty="0">
                <a:solidFill>
                  <a:schemeClr val="bg1"/>
                </a:solidFill>
              </a:rPr>
              <a:t>(). Затем создается контекст для браузера, создается страница, на которую происходит переход с помощью метода </a:t>
            </a:r>
            <a:r>
              <a:rPr lang="ru-RU" sz="1600" dirty="0" err="1">
                <a:solidFill>
                  <a:schemeClr val="bg1"/>
                </a:solidFill>
              </a:rPr>
              <a:t>page.goto</a:t>
            </a:r>
            <a:r>
              <a:rPr lang="ru-RU" sz="1600" dirty="0">
                <a:solidFill>
                  <a:schemeClr val="bg1"/>
                </a:solidFill>
              </a:rPr>
              <a:t>(). Далее заполняются поля логина и пароля, а затем нажимается на кнопку "Войти" с помощью метода </a:t>
            </a:r>
            <a:r>
              <a:rPr lang="ru-RU" sz="1600" dirty="0" err="1">
                <a:solidFill>
                  <a:schemeClr val="bg1"/>
                </a:solidFill>
              </a:rPr>
              <a:t>page.click</a:t>
            </a:r>
            <a:r>
              <a:rPr lang="ru-RU" sz="1600" dirty="0">
                <a:solidFill>
                  <a:schemeClr val="bg1"/>
                </a:solidFill>
              </a:rPr>
              <a:t>(). После этого происходит переход на страницу с расписанием, для которой также ожидается полной загрузки. На странице с расписанием происходит сбор необходимых данных с помощью методов объекта </a:t>
            </a:r>
            <a:r>
              <a:rPr lang="ru-RU" sz="1600" dirty="0" err="1">
                <a:solidFill>
                  <a:schemeClr val="bg1"/>
                </a:solidFill>
              </a:rPr>
              <a:t>page</a:t>
            </a:r>
            <a:r>
              <a:rPr lang="ru-RU" sz="1600" dirty="0">
                <a:solidFill>
                  <a:schemeClr val="bg1"/>
                </a:solidFill>
              </a:rPr>
              <a:t>. Полученные данные сохраняются в списке </a:t>
            </a:r>
            <a:r>
              <a:rPr lang="ru-RU" sz="1600" dirty="0" err="1">
                <a:solidFill>
                  <a:schemeClr val="bg1"/>
                </a:solidFill>
              </a:rPr>
              <a:t>data</a:t>
            </a:r>
            <a:r>
              <a:rPr lang="ru-RU" sz="1600" dirty="0">
                <a:solidFill>
                  <a:schemeClr val="bg1"/>
                </a:solidFill>
              </a:rPr>
              <a:t>. Далее происходит обработка полученных данных для получения расписания на текущий день.</a:t>
            </a:r>
          </a:p>
        </p:txBody>
      </p:sp>
    </p:spTree>
    <p:extLst>
      <p:ext uri="{BB962C8B-B14F-4D97-AF65-F5344CB8AC3E}">
        <p14:creationId xmlns:p14="http://schemas.microsoft.com/office/powerpoint/2010/main" val="37313084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E0C0-7C04-45F4-94E9-B95135AF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31" y="4948970"/>
            <a:ext cx="8534400" cy="1507067"/>
          </a:xfrm>
        </p:spPr>
        <p:txBody>
          <a:bodyPr/>
          <a:lstStyle/>
          <a:p>
            <a:r>
              <a:rPr lang="ru-RU" dirty="0"/>
              <a:t>Техническая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BCC83-A74E-4F0B-A764-A3C9C1FA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6331"/>
            <a:ext cx="8534400" cy="4536488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Полученное расписание передается в шаблон HTML-страницы schedule.html с помощью метода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render_template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(). В данном шаблоне выводится расписание на текущий день. Для хранения пользователей и их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авторизационных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 данных используется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SQLAlchemy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, которая позволяет работать с базами данных. База данных создается при помощи метода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global_init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() класса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db_session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. В приложении используется модель User для хранения данных пользователей. Также используется модель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LoginForm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 для отображения формы авторизации на странице login.html. В целом, приложение представляет собой простой веб-сервер, который позволяет авторизоваться пользователю и получить расписание занятий на текущий день. В качестве базы данных используется SQLite, а для взаимодействия с веб-страницами используется библиотека Playwright.</a:t>
            </a:r>
          </a:p>
        </p:txBody>
      </p:sp>
    </p:spTree>
    <p:extLst>
      <p:ext uri="{BB962C8B-B14F-4D97-AF65-F5344CB8AC3E}">
        <p14:creationId xmlns:p14="http://schemas.microsoft.com/office/powerpoint/2010/main" val="46094399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E0C0-7C04-45F4-94E9-B95135AF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31" y="4948970"/>
            <a:ext cx="8534400" cy="1507067"/>
          </a:xfrm>
        </p:spPr>
        <p:txBody>
          <a:bodyPr/>
          <a:lstStyle/>
          <a:p>
            <a:r>
              <a:rPr lang="ru-RU" dirty="0"/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BCC83-A74E-4F0B-A764-A3C9C1FA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6331"/>
            <a:ext cx="8534400" cy="453648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ru-RU" sz="1600" dirty="0">
                <a:solidFill>
                  <a:schemeClr val="bg1"/>
                </a:solidFill>
                <a:latin typeface="Montserrat" panose="00000500000000000000" pitchFamily="2" charset="-52"/>
              </a:rPr>
              <a:t>В результате работы было создано Flask-приложение для авторизации на сайте и получения расписания. Были использованы технологии: Flask, Playwright. Возможности для доработки и развития - улучшение интерфейса, добавление функционала для получения более подробной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27001275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469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Montserrat</vt:lpstr>
      <vt:lpstr>Wingdings 3</vt:lpstr>
      <vt:lpstr>Сектор</vt:lpstr>
      <vt:lpstr>Schedule vsopen</vt:lpstr>
      <vt:lpstr>Введение:</vt:lpstr>
      <vt:lpstr>Техническая реализация:</vt:lpstr>
      <vt:lpstr>Техническая реализация</vt:lpstr>
      <vt:lpstr>Техническая реализация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vsopen</dc:title>
  <dc:creator>Trikula Artem</dc:creator>
  <cp:lastModifiedBy>Trikula Artem</cp:lastModifiedBy>
  <cp:revision>3</cp:revision>
  <dcterms:created xsi:type="dcterms:W3CDTF">2023-05-02T07:48:43Z</dcterms:created>
  <dcterms:modified xsi:type="dcterms:W3CDTF">2023-05-02T07:59:15Z</dcterms:modified>
</cp:coreProperties>
</file>