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Department of Computer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cs typeface="Times New Roman" pitchFamily="18" charset="0"/>
              </a:rPr>
              <a:t>&lt;PROJECT TITLE&gt;</a:t>
            </a:r>
            <a:endParaRPr lang="en-US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&lt;STUDENT NAME&gt;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&lt;UTY REG. NO&gt;</a:t>
            </a:r>
          </a:p>
          <a:p>
            <a:pPr lvl="0">
              <a:spcBef>
                <a:spcPts val="0"/>
              </a:spcBef>
            </a:pPr>
            <a:endParaRPr lang="en-US" sz="1700" b="1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&lt;DATE OF PRESENTATION</a:t>
            </a:r>
            <a:r>
              <a:rPr lang="en-US" sz="1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&gt;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table given above is for reference only. Update/create a table with your data.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table given above is for reference only. Update/create a table with your data. </a:t>
            </a:r>
            <a:endParaRPr lang="en-US" dirty="0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 smtClean="0"/>
                        <a:t>&lt;</a:t>
                      </a:r>
                      <a:r>
                        <a:rPr lang="en" sz="1200" b="1" dirty="0"/>
                        <a:t>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ESTIMATE</a:t>
                      </a:r>
                      <a:endParaRPr lang="en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 smtClean="0"/>
                        <a:t>(Hours</a:t>
                      </a:r>
                      <a:r>
                        <a:rPr lang="en" sz="1300" b="1" dirty="0"/>
                        <a:t>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STATUS</a:t>
                      </a:r>
                      <a:endParaRPr lang="en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/>
                        <a:t>&lt;Planned/In </a:t>
                      </a:r>
                      <a:r>
                        <a:rPr lang="en" sz="1100" b="1" dirty="0"/>
                        <a:t>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table given above is for reference only. Update/create a table with your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table given above is for reference only. Update/create a table with your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table given above is for reference only. Update/create a table with your data. </a:t>
            </a:r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</a:t>
                      </a:r>
                      <a:r>
                        <a:rPr lang="en" dirty="0" smtClean="0"/>
                        <a:t>Sprint </a:t>
                      </a:r>
                      <a:r>
                        <a:rPr lang="en" dirty="0"/>
                        <a:t>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Sprint </a:t>
                      </a: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SPRINT </a:t>
                      </a: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</a:t>
                      </a:r>
                      <a:r>
                        <a:rPr lang="en" dirty="0" smtClean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SPRINT </a:t>
                      </a: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table given above is for reference only. Update/create a table with your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figure given above is for reference only. Create a figure with your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figure given above is for reference only. Create a figure with your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1.2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figure given above is for reference only. Create a figure with your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you ER Diagram (if any) here.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</a:t>
            </a:r>
            <a:r>
              <a:rPr lang="en-US" sz="3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OWNER</a:t>
            </a: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&lt;PRODUCT OWNER NAME&gt;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&lt;PRODUCT OWNER DESIGNATION&gt;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THANK YOU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sz="3000" dirty="0"/>
              <a:t>&lt;PROJECT TITLE&gt;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Give Project Overview using bullet points (1 to 2 </a:t>
            </a:r>
            <a:r>
              <a:rPr lang="en-US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slides)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Project Objectives using bullet points (1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Project Motivations using bullet points (1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Project Functionalities with short description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Module Descriptions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software tools/technologies used for developing the project like Operating System, Front End, Back End, Database, Framework, IDE etc..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869</Words>
  <Application>Microsoft Office PowerPoint</Application>
  <PresentationFormat>On-screen Show (4:3)</PresentationFormat>
  <Paragraphs>421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Times New Roman</vt:lpstr>
      <vt:lpstr>Office Theme</vt:lpstr>
      <vt:lpstr>&lt;PROJECT TITLE&gt;</vt:lpstr>
      <vt:lpstr>PRODUCT OWNER  &lt;PRODUCT OWNER NAME&gt;  &lt;PRODUCT OWNER DESIGNATION&gt; DEPARTMENT OF COMPUTER APPLICATIONS MES COLLEGE OF ENGINEERING, KUTTIPPURAM</vt:lpstr>
      <vt:lpstr>TABLE OF CONTENTS</vt:lpstr>
      <vt:lpstr>&lt;PROJECT TITLE&gt;</vt:lpstr>
      <vt:lpstr>OBJECTIVES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35</cp:revision>
  <dcterms:created xsi:type="dcterms:W3CDTF">2024-09-27T10:56:22Z</dcterms:created>
  <dcterms:modified xsi:type="dcterms:W3CDTF">2024-09-27T17:28:24Z</dcterms:modified>
</cp:coreProperties>
</file>