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1" r:id="rId11"/>
    <p:sldId id="342" r:id="rId12"/>
    <p:sldId id="343" r:id="rId13"/>
    <p:sldId id="365" r:id="rId14"/>
    <p:sldId id="347" r:id="rId15"/>
    <p:sldId id="366" r:id="rId16"/>
    <p:sldId id="346" r:id="rId17"/>
    <p:sldId id="349" r:id="rId18"/>
    <p:sldId id="350" r:id="rId19"/>
    <p:sldId id="351" r:id="rId20"/>
    <p:sldId id="359" r:id="rId21"/>
    <p:sldId id="362" r:id="rId22"/>
    <p:sldId id="363" r:id="rId23"/>
    <p:sldId id="364" r:id="rId24"/>
    <p:sldId id="360" r:id="rId25"/>
    <p:sldId id="354" r:id="rId26"/>
    <p:sldId id="355" r:id="rId27"/>
    <p:sldId id="356" r:id="rId28"/>
    <p:sldId id="357" r:id="rId29"/>
    <p:sldId id="358" r:id="rId30"/>
    <p:sldId id="36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756B5F"/>
    <a:srgbClr val="947D54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07" d="100"/>
          <a:sy n="107" d="100"/>
        </p:scale>
        <p:origin x="20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91128" y="2707614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 </a:t>
            </a:r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간략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05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6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수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3861048"/>
            <a:ext cx="5958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C000"/>
                </a:solidFill>
              </a:rPr>
              <a:t>[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</a:t>
            </a:r>
            <a:r>
              <a:rPr lang="en-US" altLang="ko-KR" b="1" dirty="0" smtClean="0">
                <a:solidFill>
                  <a:srgbClr val="FFC000"/>
                </a:solidFill>
              </a:rPr>
              <a:t>]</a:t>
            </a:r>
            <a:r>
              <a:rPr lang="ko-KR" altLang="en-US" b="1" dirty="0" smtClean="0">
                <a:solidFill>
                  <a:srgbClr val="FFC000"/>
                </a:solidFill>
              </a:rPr>
              <a:t> 자바기반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하이브리드</a:t>
            </a:r>
            <a:r>
              <a:rPr lang="ko-KR" altLang="en-US" b="1" dirty="0" smtClean="0">
                <a:solidFill>
                  <a:srgbClr val="FFC000"/>
                </a:solidFill>
              </a:rPr>
              <a:t> 개발자 양성과정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홍길동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윤길동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이길동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박길동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4756169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868650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552" y="1340768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대출도서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가입한 회원은 기본적으로 준회원 등급을 획득하며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방문을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전환이 가능하고</a:t>
            </a:r>
            <a:r>
              <a:rPr lang="en-US" altLang="ko-KR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있는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원하는 도서에 대한 상세정보를 확인할 수 있으며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이상은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이상은 자유게시판 열람이 가능하며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이상은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사진파일을 첨부할 수 있는 도서신청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 이용이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할 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702574"/>
            <a:ext cx="3238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866363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51721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생성 및 삭제를 할 수 있다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계정 로그인 시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관리자모드로 전환 가능한 버튼을 통해 관리자모드로 진입할 수 있게 한다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목록 출력 등의 회원관리와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등록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도서관리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가능하게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전체적인 통계 현황을 확인할 수 있게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하며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5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39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</a:t>
              </a:r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  <a:endParaRPr lang="ko-KR" altLang="en-US" sz="1200" b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 smtClean="0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 smtClean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1268759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11745" y="952769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55593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07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 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1358" y="4365104"/>
            <a:ext cx="6022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사람들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구분된다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571820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1" y="1869742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70" y="3225815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9" y="3222451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98968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1" y="168216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159279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281388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2806637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2780931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2806637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35650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4" y="4927275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423909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1592799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457548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452148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3027237" y="40633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889735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7" y="3483008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5839140" y="48995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20" y="1682168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2" y="297564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97084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23981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2" y="222850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23981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8" y="2416107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252695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3" y="2249935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7" y="3187705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3" y="1540940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3" y="209967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1" y="209967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252695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8" y="343953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213977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95919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93349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99262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985376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98537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900113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4" y="1989482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8" y="331653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331653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9" y="3408178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342234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6" y="3429899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342570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3413342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4" y="342233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6595228" y="3425702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32140" y="527541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6720038" y="525514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6214" y="5104723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6595224" y="5028360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6210182" y="5157195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580112" y="5157195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75856" y="97238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30" y="9377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425797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4" y="436792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6" y="4239093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213977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3614852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9" y="3483009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3" y="344537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38449" y="340817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4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ko-KR" altLang="en-US" b="1" dirty="0" smtClean="0">
                <a:solidFill>
                  <a:srgbClr val="756B5F"/>
                </a:solidFill>
              </a:rPr>
              <a:t>클래스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237896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569343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30" y="9377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3" y="229487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203065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3" y="266675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234888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274287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2" y="2494424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2726924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/>
              <a:t>. </a:t>
            </a:r>
            <a:r>
              <a:rPr lang="ko-KR" altLang="en-US" sz="1000" dirty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308285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315897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835700" y="289474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3136325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3" y="339831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344495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378452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86063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997416" y="3603542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3837992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423293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430904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73480" y="405235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4286400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60" y="321411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/>
              <a:t>. </a:t>
            </a:r>
            <a:r>
              <a:rPr lang="ko-KR" altLang="en-US" sz="900" dirty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4" y="339742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471898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479510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4538004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4772454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525904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533516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771804" y="5053350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5275511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97238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2" y="213735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3" y="198884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226479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10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99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5941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8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45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19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DB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88" y="274638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smtClean="0">
                <a:solidFill>
                  <a:srgbClr val="756B5F"/>
                </a:solidFill>
              </a:rPr>
              <a:t>INDEX</a:t>
            </a:r>
            <a:endParaRPr lang="ko-KR" altLang="en-US" sz="3200" b="1" dirty="0" smtClean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30013"/>
            <a:ext cx="5904012" cy="6511355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30014"/>
            <a:ext cx="5796062" cy="6511353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계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획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작업분할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구조도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(WBS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업무분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장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7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클래스 다이어그램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(Class Diagram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10.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주요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 DFD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(ERD)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기능정의 및 설계 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13. Project Explorer</a:t>
            </a: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14. UI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시연 및 핵심코드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15.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16.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후기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관리자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회원 분할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692696"/>
            <a:ext cx="84969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8"/>
            <a:ext cx="825928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비회원측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9" y="1628800"/>
            <a:ext cx="823205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관리자측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1663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회원측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26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13. 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 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795338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15. </a:t>
            </a:r>
            <a:r>
              <a:rPr lang="ko-KR" altLang="en-US" b="1" dirty="0" smtClean="0">
                <a:solidFill>
                  <a:srgbClr val="756B5F"/>
                </a:solidFill>
              </a:rPr>
              <a:t>차후 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16. </a:t>
            </a:r>
            <a:r>
              <a:rPr lang="ko-KR" altLang="en-US" b="1" dirty="0" smtClean="0">
                <a:solidFill>
                  <a:srgbClr val="756B5F"/>
                </a:solidFill>
              </a:rPr>
              <a:t>후기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L 도형 3"/>
          <p:cNvSpPr/>
          <p:nvPr/>
        </p:nvSpPr>
        <p:spPr>
          <a:xfrm>
            <a:off x="437580" y="1185868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437580" y="3202092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422341" y="421020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430744" y="220044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13" y="3197953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유아무개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580" y="1182100"/>
            <a:ext cx="103807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김아무개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512" y="2189841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41" y="420606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422341" y="529032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341" y="529380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이아무개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80956"/>
            <a:ext cx="8428759" cy="108000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20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032387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도서추천하기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관리자</a:t>
            </a:r>
            <a:endParaRPr lang="en-US" altLang="ko-KR" sz="20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37409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1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5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Home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5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9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.0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DBMS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11g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Platform 8,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JavaScript, jQuery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88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rgbClr val="3F3F48"/>
                  </a:solidFill>
                  <a:latin typeface="+mn-ea"/>
                </a:rPr>
                <a:t>전자</a:t>
              </a:r>
              <a:r>
                <a:rPr lang="ko-KR" altLang="en-US" sz="1200" dirty="0" smtClean="0">
                  <a:solidFill>
                    <a:srgbClr val="3F3F48"/>
                  </a:solidFill>
                  <a:latin typeface="+mn-ea"/>
                </a:rPr>
                <a:t>정부 표준 프레임워크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framework),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framework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4943130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JavaScript jquery-3.4.1,   jquery-ui-1.11.4,   jquery-easyui-1.4.5,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Source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tool suite 3.9.7,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(E-R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Modeling Tool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2.  </a:t>
            </a:r>
            <a:r>
              <a:rPr lang="ko-KR" altLang="en-US" b="1" dirty="0" smtClean="0">
                <a:solidFill>
                  <a:srgbClr val="756B5F"/>
                </a:solidFill>
              </a:rPr>
              <a:t>개발환경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27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560228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275325" y="1981605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063140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441463" y="3577236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807012" y="3706778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726644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066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023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244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55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10215" y="3638615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32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24493" y="3852893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654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441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08943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92345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5914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14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07472" y="811196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59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724121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68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2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88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352498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47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70567" y="3889256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495409" y="3856055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565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360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743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959975" y="3850813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454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809311" y="3647631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231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023589" y="3861909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46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233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259122" y="3742138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2132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478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12113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816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241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010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026252" y="3973239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0" y="2734076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734076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48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682377" y="548680"/>
            <a:ext cx="3421062" cy="3024337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윤</a:t>
              </a:r>
              <a:r>
                <a:rPr lang="ko-KR" altLang="en-US" sz="1400" b="1" dirty="0" err="1" smtClean="0"/>
                <a:t>무개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1914" y="980729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4572967" y="548681"/>
            <a:ext cx="3419475" cy="3024336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아무개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80917" y="980481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4.  </a:t>
            </a:r>
            <a:r>
              <a:rPr lang="ko-KR" altLang="en-US" b="1" dirty="0" smtClean="0">
                <a:solidFill>
                  <a:srgbClr val="756B5F"/>
                </a:solidFill>
              </a:rPr>
              <a:t>업무분장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683568" y="3645024"/>
            <a:ext cx="3421062" cy="3024337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윤</a:t>
              </a:r>
              <a:r>
                <a:rPr lang="ko-KR" altLang="en-US" sz="1400" b="1" dirty="0" err="1" smtClean="0"/>
                <a:t>무개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05" y="4077073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smtClean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  <a:ea typeface="+mn-ea"/>
              </a:rPr>
              <a:t>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4574158" y="3645025"/>
            <a:ext cx="3419475" cy="3024336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아무개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82108" y="4076825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5.  Gantt Chart</a:t>
            </a:r>
            <a:r>
              <a:rPr lang="ko-KR" altLang="en-US" b="1" dirty="0" smtClean="0">
                <a:solidFill>
                  <a:srgbClr val="756B5F"/>
                </a:solidFill>
              </a:rPr>
              <a:t>를 이용한 일정관리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5656</TotalTime>
  <Words>1437</Words>
  <Application>Microsoft Office PowerPoint</Application>
  <PresentationFormat>화면 슬라이드 쇼(4:3)</PresentationFormat>
  <Paragraphs>371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Arial Unicode MS</vt:lpstr>
      <vt:lpstr>HY헤드라인M</vt:lpstr>
      <vt:lpstr>가는안상수체</vt:lpstr>
      <vt:lpstr>다음_SemiBold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tjoeun</cp:lastModifiedBy>
  <cp:revision>376</cp:revision>
  <dcterms:created xsi:type="dcterms:W3CDTF">2016-06-22T05:17:17Z</dcterms:created>
  <dcterms:modified xsi:type="dcterms:W3CDTF">2020-04-08T01:23:57Z</dcterms:modified>
</cp:coreProperties>
</file>