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4"/>
  </p:sldMasterIdLst>
  <p:notesMasterIdLst>
    <p:notesMasterId r:id="rId13"/>
  </p:notesMasterIdLst>
  <p:sldIdLst>
    <p:sldId id="264" r:id="rId5"/>
    <p:sldId id="261" r:id="rId6"/>
    <p:sldId id="257" r:id="rId7"/>
    <p:sldId id="259" r:id="rId8"/>
    <p:sldId id="260" r:id="rId9"/>
    <p:sldId id="258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22710-B23A-4858-84E5-9EAF7708B8B3}" v="58" dt="2021-10-12T00:57:13.455"/>
    <p1510:client id="{3D2212BC-03B9-FF98-6F94-D91A0A0F8244}" v="45" dt="2021-10-12T01:12:27.293"/>
    <p1510:client id="{6341410C-B19C-4263-9FA5-64565E31EB7B}" v="791" dt="2021-10-12T01:12:40.998"/>
    <p1510:client id="{A1928998-C90F-549A-30CF-F9B297B596CB}" v="351" dt="2021-10-12T01:07:30.748"/>
    <p1510:client id="{F4AF48EB-A3C0-EEC4-C058-562927355A22}" v="212" dt="2021-10-12T01:01:51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石田 奨" userId="S::2001362@s.asojuku.ac.jp::81fb72fa-a715-416c-9115-f1107ac23c94" providerId="AD" clId="Web-{14122710-B23A-4858-84E5-9EAF7708B8B3}"/>
    <pc:docChg chg="modSld">
      <pc:chgData name="石田 奨" userId="S::2001362@s.asojuku.ac.jp::81fb72fa-a715-416c-9115-f1107ac23c94" providerId="AD" clId="Web-{14122710-B23A-4858-84E5-9EAF7708B8B3}" dt="2021-10-12T00:57:13.455" v="57"/>
      <pc:docMkLst>
        <pc:docMk/>
      </pc:docMkLst>
      <pc:sldChg chg="modSp">
        <pc:chgData name="石田 奨" userId="S::2001362@s.asojuku.ac.jp::81fb72fa-a715-416c-9115-f1107ac23c94" providerId="AD" clId="Web-{14122710-B23A-4858-84E5-9EAF7708B8B3}" dt="2021-10-12T00:57:13.455" v="57"/>
        <pc:sldMkLst>
          <pc:docMk/>
          <pc:sldMk cId="2766517845" sldId="260"/>
        </pc:sldMkLst>
        <pc:graphicFrameChg chg="mod modGraphic">
          <ac:chgData name="石田 奨" userId="S::2001362@s.asojuku.ac.jp::81fb72fa-a715-416c-9115-f1107ac23c94" providerId="AD" clId="Web-{14122710-B23A-4858-84E5-9EAF7708B8B3}" dt="2021-10-12T00:57:13.455" v="57"/>
          <ac:graphicFrameMkLst>
            <pc:docMk/>
            <pc:sldMk cId="2766517845" sldId="260"/>
            <ac:graphicFrameMk id="4" creationId="{00000000-0000-0000-0000-000000000000}"/>
          </ac:graphicFrameMkLst>
        </pc:graphicFrameChg>
      </pc:sldChg>
    </pc:docChg>
  </pc:docChgLst>
  <pc:docChgLst>
    <pc:chgData name="大久保 利将" userId="S::2001366@s.asojuku.ac.jp::ca849e82-dd5d-47bd-9c5b-899d2a4c2bbc" providerId="AD" clId="Web-{6341410C-B19C-4263-9FA5-64565E31EB7B}"/>
    <pc:docChg chg="addSld delSld modSld">
      <pc:chgData name="大久保 利将" userId="S::2001366@s.asojuku.ac.jp::ca849e82-dd5d-47bd-9c5b-899d2a4c2bbc" providerId="AD" clId="Web-{6341410C-B19C-4263-9FA5-64565E31EB7B}" dt="2021-10-12T01:12:40.998" v="790"/>
      <pc:docMkLst>
        <pc:docMk/>
      </pc:docMkLst>
      <pc:sldChg chg="modSp">
        <pc:chgData name="大久保 利将" userId="S::2001366@s.asojuku.ac.jp::ca849e82-dd5d-47bd-9c5b-899d2a4c2bbc" providerId="AD" clId="Web-{6341410C-B19C-4263-9FA5-64565E31EB7B}" dt="2021-10-12T01:12:40.998" v="790"/>
        <pc:sldMkLst>
          <pc:docMk/>
          <pc:sldMk cId="1213010107" sldId="259"/>
        </pc:sldMkLst>
        <pc:graphicFrameChg chg="mod modGraphic">
          <ac:chgData name="大久保 利将" userId="S::2001366@s.asojuku.ac.jp::ca849e82-dd5d-47bd-9c5b-899d2a4c2bbc" providerId="AD" clId="Web-{6341410C-B19C-4263-9FA5-64565E31EB7B}" dt="2021-10-12T01:12:40.998" v="790"/>
          <ac:graphicFrameMkLst>
            <pc:docMk/>
            <pc:sldMk cId="1213010107" sldId="259"/>
            <ac:graphicFrameMk id="4" creationId="{00000000-0000-0000-0000-000000000000}"/>
          </ac:graphicFrameMkLst>
        </pc:graphicFrameChg>
      </pc:sldChg>
      <pc:sldChg chg="new">
        <pc:chgData name="大久保 利将" userId="S::2001366@s.asojuku.ac.jp::ca849e82-dd5d-47bd-9c5b-899d2a4c2bbc" providerId="AD" clId="Web-{6341410C-B19C-4263-9FA5-64565E31EB7B}" dt="2021-10-12T00:55:44.882" v="0"/>
        <pc:sldMkLst>
          <pc:docMk/>
          <pc:sldMk cId="1746070972" sldId="265"/>
        </pc:sldMkLst>
      </pc:sldChg>
      <pc:sldChg chg="new del">
        <pc:chgData name="大久保 利将" userId="S::2001366@s.asojuku.ac.jp::ca849e82-dd5d-47bd-9c5b-899d2a4c2bbc" providerId="AD" clId="Web-{6341410C-B19C-4263-9FA5-64565E31EB7B}" dt="2021-10-12T00:56:03.758" v="4"/>
        <pc:sldMkLst>
          <pc:docMk/>
          <pc:sldMk cId="308555983" sldId="266"/>
        </pc:sldMkLst>
      </pc:sldChg>
      <pc:sldChg chg="new del">
        <pc:chgData name="大久保 利将" userId="S::2001366@s.asojuku.ac.jp::ca849e82-dd5d-47bd-9c5b-899d2a4c2bbc" providerId="AD" clId="Web-{6341410C-B19C-4263-9FA5-64565E31EB7B}" dt="2021-10-12T00:55:56.039" v="3"/>
        <pc:sldMkLst>
          <pc:docMk/>
          <pc:sldMk cId="2254952567" sldId="267"/>
        </pc:sldMkLst>
      </pc:sldChg>
    </pc:docChg>
  </pc:docChgLst>
  <pc:docChgLst>
    <pc:chgData name="加藤 涼太" userId="S::2001370@s.asojuku.ac.jp::5901d8c0-186b-4c1a-bcbe-6b6b53fcdce8" providerId="AD" clId="Web-{3D2212BC-03B9-FF98-6F94-D91A0A0F8244}"/>
    <pc:docChg chg="delSld modSld">
      <pc:chgData name="加藤 涼太" userId="S::2001370@s.asojuku.ac.jp::5901d8c0-186b-4c1a-bcbe-6b6b53fcdce8" providerId="AD" clId="Web-{3D2212BC-03B9-FF98-6F94-D91A0A0F8244}" dt="2021-10-12T01:12:27.293" v="44"/>
      <pc:docMkLst>
        <pc:docMk/>
      </pc:docMkLst>
      <pc:sldChg chg="modSp">
        <pc:chgData name="加藤 涼太" userId="S::2001370@s.asojuku.ac.jp::5901d8c0-186b-4c1a-bcbe-6b6b53fcdce8" providerId="AD" clId="Web-{3D2212BC-03B9-FF98-6F94-D91A0A0F8244}" dt="2021-10-12T01:12:27.293" v="44"/>
        <pc:sldMkLst>
          <pc:docMk/>
          <pc:sldMk cId="1213010107" sldId="259"/>
        </pc:sldMkLst>
        <pc:graphicFrameChg chg="mod modGraphic">
          <ac:chgData name="加藤 涼太" userId="S::2001370@s.asojuku.ac.jp::5901d8c0-186b-4c1a-bcbe-6b6b53fcdce8" providerId="AD" clId="Web-{3D2212BC-03B9-FF98-6F94-D91A0A0F8244}" dt="2021-10-12T01:12:27.293" v="44"/>
          <ac:graphicFrameMkLst>
            <pc:docMk/>
            <pc:sldMk cId="1213010107" sldId="259"/>
            <ac:graphicFrameMk id="4" creationId="{00000000-0000-0000-0000-000000000000}"/>
          </ac:graphicFrameMkLst>
        </pc:graphicFrameChg>
      </pc:sldChg>
      <pc:sldChg chg="del">
        <pc:chgData name="加藤 涼太" userId="S::2001370@s.asojuku.ac.jp::5901d8c0-186b-4c1a-bcbe-6b6b53fcdce8" providerId="AD" clId="Web-{3D2212BC-03B9-FF98-6F94-D91A0A0F8244}" dt="2021-10-12T00:55:57.555" v="0"/>
        <pc:sldMkLst>
          <pc:docMk/>
          <pc:sldMk cId="1746070972" sldId="265"/>
        </pc:sldMkLst>
      </pc:sldChg>
    </pc:docChg>
  </pc:docChgLst>
  <pc:docChgLst>
    <pc:chgData name="石田 奨" userId="S::2001362@s.asojuku.ac.jp::81fb72fa-a715-416c-9115-f1107ac23c94" providerId="AD" clId="Web-{A1928998-C90F-549A-30CF-F9B297B596CB}"/>
    <pc:docChg chg="modSld">
      <pc:chgData name="石田 奨" userId="S::2001362@s.asojuku.ac.jp::81fb72fa-a715-416c-9115-f1107ac23c94" providerId="AD" clId="Web-{A1928998-C90F-549A-30CF-F9B297B596CB}" dt="2021-10-12T01:07:27.217" v="278" actId="20577"/>
      <pc:docMkLst>
        <pc:docMk/>
      </pc:docMkLst>
      <pc:sldChg chg="modSp">
        <pc:chgData name="石田 奨" userId="S::2001362@s.asojuku.ac.jp::81fb72fa-a715-416c-9115-f1107ac23c94" providerId="AD" clId="Web-{A1928998-C90F-549A-30CF-F9B297B596CB}" dt="2021-10-12T01:07:27.217" v="278" actId="20577"/>
        <pc:sldMkLst>
          <pc:docMk/>
          <pc:sldMk cId="2445296437" sldId="258"/>
        </pc:sldMkLst>
        <pc:spChg chg="mod">
          <ac:chgData name="石田 奨" userId="S::2001362@s.asojuku.ac.jp::81fb72fa-a715-416c-9115-f1107ac23c94" providerId="AD" clId="Web-{A1928998-C90F-549A-30CF-F9B297B596CB}" dt="2021-10-12T01:07:27.217" v="278" actId="20577"/>
          <ac:spMkLst>
            <pc:docMk/>
            <pc:sldMk cId="2445296437" sldId="258"/>
            <ac:spMk id="4" creationId="{00000000-0000-0000-0000-000000000000}"/>
          </ac:spMkLst>
        </pc:spChg>
      </pc:sldChg>
      <pc:sldChg chg="modSp">
        <pc:chgData name="石田 奨" userId="S::2001362@s.asojuku.ac.jp::81fb72fa-a715-416c-9115-f1107ac23c94" providerId="AD" clId="Web-{A1928998-C90F-549A-30CF-F9B297B596CB}" dt="2021-10-12T01:04:59.526" v="209"/>
        <pc:sldMkLst>
          <pc:docMk/>
          <pc:sldMk cId="2766517845" sldId="260"/>
        </pc:sldMkLst>
        <pc:graphicFrameChg chg="mod modGraphic">
          <ac:chgData name="石田 奨" userId="S::2001362@s.asojuku.ac.jp::81fb72fa-a715-416c-9115-f1107ac23c94" providerId="AD" clId="Web-{A1928998-C90F-549A-30CF-F9B297B596CB}" dt="2021-10-12T01:04:59.526" v="209"/>
          <ac:graphicFrameMkLst>
            <pc:docMk/>
            <pc:sldMk cId="2766517845" sldId="260"/>
            <ac:graphicFrameMk id="4" creationId="{00000000-0000-0000-0000-000000000000}"/>
          </ac:graphicFrameMkLst>
        </pc:graphicFrameChg>
      </pc:sldChg>
    </pc:docChg>
  </pc:docChgLst>
  <pc:docChgLst>
    <pc:chgData name="池田 龍聖" userId="S::2001361@s.asojuku.ac.jp::ff2e9c05-bd1e-4a75-a646-bfcf79dee360" providerId="AD" clId="Web-{F4AF48EB-A3C0-EEC4-C058-562927355A22}"/>
    <pc:docChg chg="modSld">
      <pc:chgData name="池田 龍聖" userId="S::2001361@s.asojuku.ac.jp::ff2e9c05-bd1e-4a75-a646-bfcf79dee360" providerId="AD" clId="Web-{F4AF48EB-A3C0-EEC4-C058-562927355A22}" dt="2021-10-12T01:01:51.605" v="211" actId="20577"/>
      <pc:docMkLst>
        <pc:docMk/>
      </pc:docMkLst>
      <pc:sldChg chg="modSp">
        <pc:chgData name="池田 龍聖" userId="S::2001361@s.asojuku.ac.jp::ff2e9c05-bd1e-4a75-a646-bfcf79dee360" providerId="AD" clId="Web-{F4AF48EB-A3C0-EEC4-C058-562927355A22}" dt="2021-10-12T01:01:51.605" v="211" actId="20577"/>
        <pc:sldMkLst>
          <pc:docMk/>
          <pc:sldMk cId="1556516242" sldId="257"/>
        </pc:sldMkLst>
        <pc:spChg chg="mod">
          <ac:chgData name="池田 龍聖" userId="S::2001361@s.asojuku.ac.jp::ff2e9c05-bd1e-4a75-a646-bfcf79dee360" providerId="AD" clId="Web-{F4AF48EB-A3C0-EEC4-C058-562927355A22}" dt="2021-10-12T01:01:51.605" v="211" actId="20577"/>
          <ac:spMkLst>
            <pc:docMk/>
            <pc:sldMk cId="1556516242" sldId="257"/>
            <ac:spMk id="4" creationId="{00000000-0000-0000-0000-000000000000}"/>
          </ac:spMkLst>
        </pc:spChg>
        <pc:graphicFrameChg chg="mod modGraphic">
          <ac:chgData name="池田 龍聖" userId="S::2001361@s.asojuku.ac.jp::ff2e9c05-bd1e-4a75-a646-bfcf79dee360" providerId="AD" clId="Web-{F4AF48EB-A3C0-EEC4-C058-562927355A22}" dt="2021-10-12T01:01:44.683" v="205"/>
          <ac:graphicFrameMkLst>
            <pc:docMk/>
            <pc:sldMk cId="1556516242" sldId="257"/>
            <ac:graphicFrameMk id="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44871-19FB-47B8-98DC-69F2148A471E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D319A-0AB8-4E12-B0D0-0207E5ECD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16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議事録担当を決めること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D319A-0AB8-4E12-B0D0-0207E5ECD35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50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スケジュール（ガントチャート）が提示できるよう準備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D319A-0AB8-4E12-B0D0-0207E5ECD35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24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/>
              <a:t>最終的にどんなサイトにしようと思っているのか、完成イメージが伝わるように工夫すること。</a:t>
            </a:r>
            <a:endParaRPr kumimoji="1" lang="en-US" altLang="ja-JP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/>
              <a:t>企画書も提示する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D319A-0AB8-4E12-B0D0-0207E5ECD35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82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/>
              <a:t>どういった形でチーム開発を進めているかを説明し、どんな問題点があったか、それをどう解決したかを報告し、アドバイスを求めること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D319A-0AB8-4E12-B0D0-0207E5ECD35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28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/>
              <a:t>技術的な問題点があればそれを説明・報告し、アドバイスを求めること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D319A-0AB8-4E12-B0D0-0207E5ECD35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209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/>
              <a:t>頂いたレビュー指摘でアイデア・設計や開発の修正が要るとしたら、どのように反映しようと思うか、考えを説明し、了承を得ること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D319A-0AB8-4E12-B0D0-0207E5ECD35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97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40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73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38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56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36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5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31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76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2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8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78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175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70627" y="2315926"/>
            <a:ext cx="7445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/>
              <a:t>第一回レビュー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846285" y="4449526"/>
            <a:ext cx="7445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4000"/>
              <a:t>班とチーム名</a:t>
            </a:r>
          </a:p>
        </p:txBody>
      </p:sp>
    </p:spTree>
    <p:extLst>
      <p:ext uri="{BB962C8B-B14F-4D97-AF65-F5344CB8AC3E}">
        <p14:creationId xmlns:p14="http://schemas.microsoft.com/office/powerpoint/2010/main" val="282006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29391" y="1891576"/>
            <a:ext cx="104867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80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10⽉</a:t>
            </a:r>
            <a:r>
              <a:rPr lang="ja-JP" altLang="en-US" sz="280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企画レビュー </a:t>
            </a:r>
            <a:r>
              <a:rPr lang="en-US" altLang="ja-JP" sz="280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(10/15)</a:t>
            </a:r>
            <a:br>
              <a:rPr lang="en-US" altLang="ja-JP" sz="2800">
                <a:latin typeface="HGSｺﾞｼｯｸE" panose="020B0900000000000000" pitchFamily="50" charset="-128"/>
                <a:ea typeface="HGSｺﾞｼｯｸE" panose="020B0900000000000000" pitchFamily="50" charset="-128"/>
              </a:rPr>
            </a:br>
            <a:r>
              <a:rPr lang="ja-JP" altLang="en-US" sz="280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企画、画面設計など</a:t>
            </a:r>
            <a:endParaRPr lang="en-US" altLang="ja-JP" sz="280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80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11⽉</a:t>
            </a:r>
            <a:r>
              <a:rPr lang="ja-JP" altLang="en-US" sz="280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設計レビュー</a:t>
            </a:r>
            <a:r>
              <a:rPr lang="en-US" altLang="ja-JP" sz="280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(11/16:</a:t>
            </a:r>
            <a:r>
              <a:rPr lang="ja-JP" altLang="en-US" sz="280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仮</a:t>
            </a:r>
            <a:r>
              <a:rPr lang="en-US" altLang="ja-JP" sz="280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)</a:t>
            </a:r>
            <a:br>
              <a:rPr lang="en-US" altLang="ja-JP" sz="2800">
                <a:latin typeface="HGSｺﾞｼｯｸE" panose="020B0900000000000000" pitchFamily="50" charset="-128"/>
                <a:ea typeface="HGSｺﾞｼｯｸE" panose="020B0900000000000000" pitchFamily="50" charset="-128"/>
              </a:rPr>
            </a:br>
            <a:r>
              <a:rPr lang="ja-JP" altLang="en-US" sz="280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画面、</a:t>
            </a:r>
            <a:r>
              <a:rPr lang="en-US" altLang="ja-JP" sz="280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DB</a:t>
            </a:r>
            <a:r>
              <a:rPr lang="ja-JP" altLang="en-US" sz="280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定義、などの詳細設計書（内側部分）コーディング</a:t>
            </a:r>
            <a:endParaRPr lang="en-US" altLang="ja-JP" sz="280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80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12⽉</a:t>
            </a:r>
            <a:r>
              <a:rPr lang="ja-JP" altLang="en-US" sz="280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成果発表会</a:t>
            </a:r>
            <a:r>
              <a:rPr lang="en-US" altLang="ja-JP" sz="280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(12/16:</a:t>
            </a:r>
            <a:r>
              <a:rPr lang="ja-JP" altLang="en-US" sz="280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仮</a:t>
            </a:r>
            <a:r>
              <a:rPr lang="en-US" altLang="ja-JP" sz="280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)</a:t>
            </a:r>
            <a:br>
              <a:rPr lang="en-US" altLang="ja-JP" sz="2800">
                <a:latin typeface="HGSｺﾞｼｯｸE" panose="020B0900000000000000" pitchFamily="50" charset="-128"/>
                <a:ea typeface="HGSｺﾞｼｯｸE" panose="020B0900000000000000" pitchFamily="50" charset="-128"/>
              </a:rPr>
            </a:br>
            <a:r>
              <a:rPr lang="ja-JP" altLang="en-US" sz="280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完動品のプレゼン、評価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9390" y="95937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+mj-ea"/>
                <a:ea typeface="+mj-ea"/>
              </a:rPr>
              <a:t>スケジュール・マイルストーン　確認</a:t>
            </a:r>
          </a:p>
        </p:txBody>
      </p:sp>
    </p:spTree>
    <p:extLst>
      <p:ext uri="{BB962C8B-B14F-4D97-AF65-F5344CB8AC3E}">
        <p14:creationId xmlns:p14="http://schemas.microsoft.com/office/powerpoint/2010/main" val="154281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+mj-ea"/>
                <a:ea typeface="+mj-ea"/>
              </a:rPr>
              <a:t>チーム紹介・資料サイト紹介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472015"/>
              </p:ext>
            </p:extLst>
          </p:nvPr>
        </p:nvGraphicFramePr>
        <p:xfrm>
          <a:off x="1090142" y="2640384"/>
          <a:ext cx="1013933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9441">
                  <a:extLst>
                    <a:ext uri="{9D8B030D-6E8A-4147-A177-3AD203B41FA5}">
                      <a16:colId xmlns:a16="http://schemas.microsoft.com/office/drawing/2014/main" val="2817682921"/>
                    </a:ext>
                  </a:extLst>
                </a:gridCol>
                <a:gridCol w="6269891">
                  <a:extLst>
                    <a:ext uri="{9D8B030D-6E8A-4147-A177-3AD203B41FA5}">
                      <a16:colId xmlns:a16="http://schemas.microsoft.com/office/drawing/2014/main" val="22852355"/>
                    </a:ext>
                  </a:extLst>
                </a:gridCol>
              </a:tblGrid>
              <a:tr h="449901">
                <a:tc>
                  <a:txBody>
                    <a:bodyPr/>
                    <a:lstStyle/>
                    <a:p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班・サイト名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1207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開発リーダー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加藤　涼太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46134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サブリーダー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石田　奨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7001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メンバー（担当作業）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池田　龍聖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66050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メンバー（担当作業）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大久保　利将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66682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メンバー（担当作業）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b="0" i="0"/>
                        <a:t>田中 唯人</a:t>
                      </a:r>
                      <a:endParaRPr lang="en-US" altLang="ja-JP" sz="2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24880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メンバー（担当作業）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b="0"/>
                        <a:t>橋本 拓海</a:t>
                      </a:r>
                      <a:endParaRPr lang="en-US" altLang="ja-JP" sz="2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8834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1090142" y="1722933"/>
            <a:ext cx="219964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 sz="2800">
                <a:ea typeface="HGｺﾞｼｯｸE"/>
              </a:rPr>
              <a:t>GitHubURL</a:t>
            </a:r>
            <a:r>
              <a:rPr kumimoji="1" lang="ja-JP" altLang="en-US" sz="2800">
                <a:ea typeface="HGｺﾞｼｯｸE"/>
              </a:rPr>
              <a:t>：</a:t>
            </a:r>
            <a:endParaRPr lang="en-US" altLang="ja-JP" sz="2800">
              <a:ea typeface="HGｺﾞｼｯｸE"/>
            </a:endParaRPr>
          </a:p>
        </p:txBody>
      </p:sp>
    </p:spTree>
    <p:extLst>
      <p:ext uri="{BB962C8B-B14F-4D97-AF65-F5344CB8AC3E}">
        <p14:creationId xmlns:p14="http://schemas.microsoft.com/office/powerpoint/2010/main" val="155651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企画概要説明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427209"/>
              </p:ext>
            </p:extLst>
          </p:nvPr>
        </p:nvGraphicFramePr>
        <p:xfrm>
          <a:off x="929390" y="1864481"/>
          <a:ext cx="10300084" cy="4052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481">
                  <a:extLst>
                    <a:ext uri="{9D8B030D-6E8A-4147-A177-3AD203B41FA5}">
                      <a16:colId xmlns:a16="http://schemas.microsoft.com/office/drawing/2014/main" val="1180566649"/>
                    </a:ext>
                  </a:extLst>
                </a:gridCol>
                <a:gridCol w="6370603">
                  <a:extLst>
                    <a:ext uri="{9D8B030D-6E8A-4147-A177-3AD203B41FA5}">
                      <a16:colId xmlns:a16="http://schemas.microsoft.com/office/drawing/2014/main" val="3950042250"/>
                    </a:ext>
                  </a:extLst>
                </a:gridCol>
              </a:tblGrid>
              <a:tr h="553351">
                <a:tc>
                  <a:txBody>
                    <a:bodyPr/>
                    <a:lstStyle/>
                    <a:p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73175"/>
                  </a:ext>
                </a:extLst>
              </a:tr>
              <a:tr h="561036">
                <a:tc>
                  <a:txBody>
                    <a:bodyPr/>
                    <a:lstStyle/>
                    <a:p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ＥＣサイトのコンセプト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料理が苦手な人や作る時間がない人に種類の多いカップラーメンをうる売る。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20968"/>
                  </a:ext>
                </a:extLst>
              </a:tr>
              <a:tr h="561036">
                <a:tc>
                  <a:txBody>
                    <a:bodyPr/>
                    <a:lstStyle/>
                    <a:p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販売内容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カップラーメンをECサイトで販売する。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53177"/>
                  </a:ext>
                </a:extLst>
              </a:tr>
              <a:tr h="561036">
                <a:tc>
                  <a:txBody>
                    <a:bodyPr/>
                    <a:lstStyle/>
                    <a:p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ターゲットユーザー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20代〜50代男性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47352"/>
                  </a:ext>
                </a:extLst>
              </a:tr>
              <a:tr h="968364">
                <a:tc>
                  <a:txBody>
                    <a:bodyPr/>
                    <a:lstStyle/>
                    <a:p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ペルソナ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名前:石田奨  年齢:20歳  職業:学生</a:t>
                      </a:r>
                    </a:p>
                    <a:p>
                      <a:pPr lvl="0">
                        <a:buNone/>
                      </a:pPr>
                      <a:endParaRPr lang="ja-JP" altLang="en-US" sz="2400"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2400">
                          <a:latin typeface="+mn-ea"/>
                          <a:ea typeface="+mn-ea"/>
                        </a:rPr>
                        <a:t>・一人暮らしでアルバイトしている。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sz="2400">
                          <a:latin typeface="+mn-ea"/>
                          <a:ea typeface="+mn-ea"/>
                        </a:rPr>
                        <a:t>・よくECサイトを利用する。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9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01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設計書説明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129433"/>
              </p:ext>
            </p:extLst>
          </p:nvPr>
        </p:nvGraphicFramePr>
        <p:xfrm>
          <a:off x="1047080" y="1742172"/>
          <a:ext cx="1017642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1180566649"/>
                    </a:ext>
                  </a:extLst>
                </a:gridCol>
                <a:gridCol w="4906145">
                  <a:extLst>
                    <a:ext uri="{9D8B030D-6E8A-4147-A177-3AD203B41FA5}">
                      <a16:colId xmlns:a16="http://schemas.microsoft.com/office/drawing/2014/main" val="3950042250"/>
                    </a:ext>
                  </a:extLst>
                </a:gridCol>
                <a:gridCol w="2801402">
                  <a:extLst>
                    <a:ext uri="{9D8B030D-6E8A-4147-A177-3AD203B41FA5}">
                      <a16:colId xmlns:a16="http://schemas.microsoft.com/office/drawing/2014/main" val="2363339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状況（一部作成／未着手など）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担当（責任者）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7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業務フロー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作成済み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石田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5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機能一覧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作成済み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池田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2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画面一覧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作成済み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橋本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5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画面レイアウト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一部作成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橋本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画面遷移図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未着手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大久保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25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設計書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未着手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田中、加藤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プロトタイプ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未着手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未定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9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>
                          <a:latin typeface="+mn-ea"/>
                          <a:ea typeface="+mn-ea"/>
                        </a:rPr>
                        <a:t>ソースコード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未着手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>
                          <a:latin typeface="+mn-ea"/>
                          <a:ea typeface="+mn-ea"/>
                        </a:rPr>
                        <a:t>未定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8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51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進捗・役割分担に関する説明、相談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20537" y="1745247"/>
            <a:ext cx="86614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>
                <a:ea typeface="HGｺﾞｼｯｸE"/>
              </a:rPr>
              <a:t>役割分担を難易度が高いものに人数を使っている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sz="2400">
              <a:ea typeface="HGｺﾞｼｯｸ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ja-JP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4529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技術に関する説明、相談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20537" y="1745247"/>
            <a:ext cx="866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/>
              <a:t>○○○</a:t>
            </a:r>
            <a:endParaRPr kumimoji="1" lang="en-US" altLang="ja-JP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sz="2400"/>
              <a:t>×××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ja-JP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3280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レビュー指摘に関する説明、相談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20537" y="1745247"/>
            <a:ext cx="866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/>
              <a:t>○○○</a:t>
            </a:r>
            <a:endParaRPr kumimoji="1" lang="en-US" altLang="ja-JP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sz="2400"/>
              <a:t>×××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ja-JP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945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DA752D4CC6C9846844BAE0D49F0E166" ma:contentTypeVersion="9" ma:contentTypeDescription="新しいドキュメントを作成します。" ma:contentTypeScope="" ma:versionID="09b5b915df73df9409b9491917419650">
  <xsd:schema xmlns:xsd="http://www.w3.org/2001/XMLSchema" xmlns:xs="http://www.w3.org/2001/XMLSchema" xmlns:p="http://schemas.microsoft.com/office/2006/metadata/properties" xmlns:ns2="aa4469fd-e705-440e-af2b-658195e4644c" xmlns:ns3="774cb78c-f61f-427d-9f41-ad2d7df34654" targetNamespace="http://schemas.microsoft.com/office/2006/metadata/properties" ma:root="true" ma:fieldsID="6d888353ddc191275435c98f7030350a" ns2:_="" ns3:_="">
    <xsd:import namespace="aa4469fd-e705-440e-af2b-658195e4644c"/>
    <xsd:import namespace="774cb78c-f61f-427d-9f41-ad2d7df3465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4469fd-e705-440e-af2b-658195e4644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cb78c-f61f-427d-9f41-ad2d7df34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84C6DB-501F-42A1-92DB-BEC6DE43697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ADB254E-B9B6-4511-8073-2C9B84132E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46E7B6-0340-460A-A6D9-AACA5AFF1269}">
  <ds:schemaRefs>
    <ds:schemaRef ds:uri="774cb78c-f61f-427d-9f41-ad2d7df34654"/>
    <ds:schemaRef ds:uri="aa4469fd-e705-440e-af2b-658195e464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シャボン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麻生塾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久家　政人</dc:creator>
  <cp:revision>1</cp:revision>
  <dcterms:created xsi:type="dcterms:W3CDTF">2021-10-04T02:56:06Z</dcterms:created>
  <dcterms:modified xsi:type="dcterms:W3CDTF">2021-10-12T01:12:42Z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0x0101004DA752D4CC6C9846844BAE0D49F0E166</vt:lpwstr>
  </property>
</Properties>
</file>