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6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E6B0DD-1A8B-415D-A016-6FD395ABA28B}" v="2" dt="2023-10-06T00:41:05.399"/>
    <p1510:client id="{F3AC188F-D229-434E-BA49-A0F5847001EA}" v="1" dt="2023-10-06T00:41:30.5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德留 悠樹" userId="S::2101290@s.asojuku.ac.jp::e301a19e-0d0d-4ac2-8b71-648a2420f450" providerId="AD" clId="Web-{F3AC188F-D229-434E-BA49-A0F5847001EA}"/>
    <pc:docChg chg="modSld">
      <pc:chgData name="德留 悠樹" userId="S::2101290@s.asojuku.ac.jp::e301a19e-0d0d-4ac2-8b71-648a2420f450" providerId="AD" clId="Web-{F3AC188F-D229-434E-BA49-A0F5847001EA}" dt="2023-10-06T00:41:30.525" v="0"/>
      <pc:docMkLst>
        <pc:docMk/>
      </pc:docMkLst>
      <pc:sldChg chg="mod setBg">
        <pc:chgData name="德留 悠樹" userId="S::2101290@s.asojuku.ac.jp::e301a19e-0d0d-4ac2-8b71-648a2420f450" providerId="AD" clId="Web-{F3AC188F-D229-434E-BA49-A0F5847001EA}" dt="2023-10-06T00:41:30.525" v="0"/>
        <pc:sldMkLst>
          <pc:docMk/>
          <pc:sldMk cId="330653349" sldId="256"/>
        </pc:sldMkLst>
      </pc:sldChg>
    </pc:docChg>
  </pc:docChgLst>
  <pc:docChgLst>
    <pc:chgData name="德留 悠樹" userId="S::2101290@s.asojuku.ac.jp::e301a19e-0d0d-4ac2-8b71-648a2420f450" providerId="AD" clId="Web-{57E6B0DD-1A8B-415D-A016-6FD395ABA28B}"/>
    <pc:docChg chg="modSld">
      <pc:chgData name="德留 悠樹" userId="S::2101290@s.asojuku.ac.jp::e301a19e-0d0d-4ac2-8b71-648a2420f450" providerId="AD" clId="Web-{57E6B0DD-1A8B-415D-A016-6FD395ABA28B}" dt="2023-10-06T00:41:05.399" v="1"/>
      <pc:docMkLst>
        <pc:docMk/>
      </pc:docMkLst>
      <pc:sldChg chg="modSp mod setBg">
        <pc:chgData name="德留 悠樹" userId="S::2101290@s.asojuku.ac.jp::e301a19e-0d0d-4ac2-8b71-648a2420f450" providerId="AD" clId="Web-{57E6B0DD-1A8B-415D-A016-6FD395ABA28B}" dt="2023-10-06T00:41:05.399" v="1"/>
        <pc:sldMkLst>
          <pc:docMk/>
          <pc:sldMk cId="330653349" sldId="256"/>
        </pc:sldMkLst>
        <pc:spChg chg="mod">
          <ac:chgData name="德留 悠樹" userId="S::2101290@s.asojuku.ac.jp::e301a19e-0d0d-4ac2-8b71-648a2420f450" providerId="AD" clId="Web-{57E6B0DD-1A8B-415D-A016-6FD395ABA28B}" dt="2023-10-06T00:40:23.739" v="0" actId="1076"/>
          <ac:spMkLst>
            <pc:docMk/>
            <pc:sldMk cId="330653349" sldId="256"/>
            <ac:spMk id="5" creationId="{CC052A83-577C-2F00-1F51-7C8B5A64B764}"/>
          </ac:spMkLst>
        </pc:spChg>
        <pc:cxnChg chg="mod">
          <ac:chgData name="德留 悠樹" userId="S::2101290@s.asojuku.ac.jp::e301a19e-0d0d-4ac2-8b71-648a2420f450" providerId="AD" clId="Web-{57E6B0DD-1A8B-415D-A016-6FD395ABA28B}" dt="2023-10-06T00:40:23.739" v="0" actId="1076"/>
          <ac:cxnSpMkLst>
            <pc:docMk/>
            <pc:sldMk cId="330653349" sldId="256"/>
            <ac:cxnSpMk id="7" creationId="{7B4137DF-F4B2-7A3A-DFA9-AEEC7061C0F9}"/>
          </ac:cxnSpMkLst>
        </pc:cxnChg>
        <pc:cxnChg chg="mod">
          <ac:chgData name="德留 悠樹" userId="S::2101290@s.asojuku.ac.jp::e301a19e-0d0d-4ac2-8b71-648a2420f450" providerId="AD" clId="Web-{57E6B0DD-1A8B-415D-A016-6FD395ABA28B}" dt="2023-10-06T00:40:23.739" v="0" actId="1076"/>
          <ac:cxnSpMkLst>
            <pc:docMk/>
            <pc:sldMk cId="330653349" sldId="256"/>
            <ac:cxnSpMk id="9" creationId="{68D86732-2A14-CB66-9100-C673AEB3F4A0}"/>
          </ac:cxnSpMkLst>
        </pc:cxnChg>
        <pc:cxnChg chg="mod">
          <ac:chgData name="德留 悠樹" userId="S::2101290@s.asojuku.ac.jp::e301a19e-0d0d-4ac2-8b71-648a2420f450" providerId="AD" clId="Web-{57E6B0DD-1A8B-415D-A016-6FD395ABA28B}" dt="2023-10-06T00:40:23.739" v="0" actId="1076"/>
          <ac:cxnSpMkLst>
            <pc:docMk/>
            <pc:sldMk cId="330653349" sldId="256"/>
            <ac:cxnSpMk id="11" creationId="{7161FD3D-3DAD-0672-C031-49E6CFF20B50}"/>
          </ac:cxnSpMkLst>
        </pc:cxnChg>
        <pc:cxnChg chg="mod">
          <ac:chgData name="德留 悠樹" userId="S::2101290@s.asojuku.ac.jp::e301a19e-0d0d-4ac2-8b71-648a2420f450" providerId="AD" clId="Web-{57E6B0DD-1A8B-415D-A016-6FD395ABA28B}" dt="2023-10-06T00:40:23.739" v="0" actId="1076"/>
          <ac:cxnSpMkLst>
            <pc:docMk/>
            <pc:sldMk cId="330653349" sldId="256"/>
            <ac:cxnSpMk id="19" creationId="{DB982A8B-4033-96F7-92B2-95583BDE65BA}"/>
          </ac:cxnSpMkLst>
        </pc:cxnChg>
        <pc:cxnChg chg="mod">
          <ac:chgData name="德留 悠樹" userId="S::2101290@s.asojuku.ac.jp::e301a19e-0d0d-4ac2-8b71-648a2420f450" providerId="AD" clId="Web-{57E6B0DD-1A8B-415D-A016-6FD395ABA28B}" dt="2023-10-06T00:40:23.739" v="0" actId="1076"/>
          <ac:cxnSpMkLst>
            <pc:docMk/>
            <pc:sldMk cId="330653349" sldId="256"/>
            <ac:cxnSpMk id="20" creationId="{75A911DB-5CE7-0C3F-CFFB-0962F752B8B3}"/>
          </ac:cxnSpMkLst>
        </pc:cxnChg>
        <pc:cxnChg chg="mod">
          <ac:chgData name="德留 悠樹" userId="S::2101290@s.asojuku.ac.jp::e301a19e-0d0d-4ac2-8b71-648a2420f450" providerId="AD" clId="Web-{57E6B0DD-1A8B-415D-A016-6FD395ABA28B}" dt="2023-10-06T00:40:23.739" v="0" actId="1076"/>
          <ac:cxnSpMkLst>
            <pc:docMk/>
            <pc:sldMk cId="330653349" sldId="256"/>
            <ac:cxnSpMk id="23" creationId="{01E95E29-5F83-CF30-F853-E542EABEDED7}"/>
          </ac:cxnSpMkLst>
        </pc:cxnChg>
        <pc:cxnChg chg="mod">
          <ac:chgData name="德留 悠樹" userId="S::2101290@s.asojuku.ac.jp::e301a19e-0d0d-4ac2-8b71-648a2420f450" providerId="AD" clId="Web-{57E6B0DD-1A8B-415D-A016-6FD395ABA28B}" dt="2023-10-06T00:40:23.739" v="0" actId="1076"/>
          <ac:cxnSpMkLst>
            <pc:docMk/>
            <pc:sldMk cId="330653349" sldId="256"/>
            <ac:cxnSpMk id="26" creationId="{1A2E9004-1C12-1470-17E4-E1974F26DF38}"/>
          </ac:cxnSpMkLst>
        </pc:cxnChg>
        <pc:cxnChg chg="mod">
          <ac:chgData name="德留 悠樹" userId="S::2101290@s.asojuku.ac.jp::e301a19e-0d0d-4ac2-8b71-648a2420f450" providerId="AD" clId="Web-{57E6B0DD-1A8B-415D-A016-6FD395ABA28B}" dt="2023-10-06T00:40:23.739" v="0" actId="1076"/>
          <ac:cxnSpMkLst>
            <pc:docMk/>
            <pc:sldMk cId="330653349" sldId="256"/>
            <ac:cxnSpMk id="30" creationId="{59A979B6-87AE-749F-03A3-5C7A8AC5DFB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A87CD4-CFCF-EB23-28A0-659F0F3CD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A79CCF3-C4B5-7020-C4D9-5D7ADEE82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1F85B3-2903-DEE7-511B-35A1D9452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EB28-9D4F-4357-A70F-D6351461CA5E}" type="datetimeFigureOut">
              <a:rPr kumimoji="1" lang="ja-JP" altLang="en-US" smtClean="0"/>
              <a:t>2023/10/5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CECB15-D5D1-899C-B3ED-6AA84BC44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E767C0-87E7-AC41-7B04-EB1B1EB4E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21DE-05AA-4A2B-9024-228944EB9C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4902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1457CA-2390-CB79-E329-C6CB57032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9B7B2E6-1BC1-D538-8A32-576A07C08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E5C4B4-B205-2682-7A31-B1A53A76D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EB28-9D4F-4357-A70F-D6351461CA5E}" type="datetimeFigureOut">
              <a:rPr kumimoji="1" lang="ja-JP" altLang="en-US" smtClean="0"/>
              <a:t>2023/10/5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F007DF-FEC6-B964-D18A-581C9ABDB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2A6ED8-DBDA-B7C7-5F81-D272EB78A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21DE-05AA-4A2B-9024-228944EB9C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0918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C07DA38-8664-85B4-98AD-A215B1EDC6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7F25E8D-9155-DCBE-9BE1-CE331873E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2773C3-3489-CE36-F3CD-C419C4D16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EB28-9D4F-4357-A70F-D6351461CA5E}" type="datetimeFigureOut">
              <a:rPr kumimoji="1" lang="ja-JP" altLang="en-US" smtClean="0"/>
              <a:t>2023/10/5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E7AFD0-A0A2-61BF-BCE9-E5428BA59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514EDE-6E82-FCE4-64CE-D11077960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21DE-05AA-4A2B-9024-228944EB9C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009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290AF0-DF98-DA71-493E-B3ED21DA9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F8DE0F-CE87-E03D-994A-3DD1707E2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CADB47-0E53-3411-9126-27ABD5D02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EB28-9D4F-4357-A70F-D6351461CA5E}" type="datetimeFigureOut">
              <a:rPr kumimoji="1" lang="ja-JP" altLang="en-US" smtClean="0"/>
              <a:t>2023/10/5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ACC992-1796-43E8-D62D-559824CE2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091AA9-07C7-119F-D59F-E3B37C73E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21DE-05AA-4A2B-9024-228944EB9C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100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3CEACA-8EF9-D16B-0CAA-D5379D080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C33F0D-51A6-47BC-D72F-B392BB406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C67F15-ACFE-F2CD-F949-552A15FDA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EB28-9D4F-4357-A70F-D6351461CA5E}" type="datetimeFigureOut">
              <a:rPr kumimoji="1" lang="ja-JP" altLang="en-US" smtClean="0"/>
              <a:t>2023/10/5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465FC7-D08B-ABF9-D24E-922FEF767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9D0BC6-1F32-5477-7F81-A159C3824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21DE-05AA-4A2B-9024-228944EB9C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4151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DE7440-D12A-12A3-F59E-0A5972315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61B562-281B-E46E-A4F4-60DA196CA0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6A16959-1CFD-26F7-2560-3257BF4A4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2B6C1E-1586-D8DF-4D5B-9E89AC22C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EB28-9D4F-4357-A70F-D6351461CA5E}" type="datetimeFigureOut">
              <a:rPr kumimoji="1" lang="ja-JP" altLang="en-US" smtClean="0"/>
              <a:t>2023/10/5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C1D5A52-641A-4BF0-2E9C-452B1C6BE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4F1FE3C-CCE8-0D31-EBD2-12CD4ED86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21DE-05AA-4A2B-9024-228944EB9C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861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4D31A7-AE41-0173-BCE5-4DD2AA98E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0EC2B3B-695F-B30B-9921-ED55A981B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4E17A9-3F19-B87B-0E6F-43E72B8C7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2442373-5A72-D9DA-BC9E-91834FED6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89DAB02-F4E5-F09F-FF13-5FFF91011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6CD06F0-8E8A-176E-E8D1-5F1C40304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EB28-9D4F-4357-A70F-D6351461CA5E}" type="datetimeFigureOut">
              <a:rPr kumimoji="1" lang="ja-JP" altLang="en-US" smtClean="0"/>
              <a:t>2023/10/5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9FEE074-7CD1-664E-456B-E55DA9502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21307B0-C1BF-E22E-D14D-753FACF10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21DE-05AA-4A2B-9024-228944EB9C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413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254877-4BA2-E8B4-A99D-EAF0F5EB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ED77F92-D36F-34D3-725A-788761BE5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EB28-9D4F-4357-A70F-D6351461CA5E}" type="datetimeFigureOut">
              <a:rPr kumimoji="1" lang="ja-JP" altLang="en-US" smtClean="0"/>
              <a:t>2023/10/5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25E4E76-38DF-F19B-5103-1E1BF9561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4350F84-5B32-7227-B67B-A6BD77D65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21DE-05AA-4A2B-9024-228944EB9C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0678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28A395F-DC54-B6E4-BB73-B484D3D3F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EB28-9D4F-4357-A70F-D6351461CA5E}" type="datetimeFigureOut">
              <a:rPr kumimoji="1" lang="ja-JP" altLang="en-US" smtClean="0"/>
              <a:t>2023/10/5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5509622-A2EF-3092-C6A5-16988832E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961CD63-B6D7-5109-1FFC-7BC37AD4D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21DE-05AA-4A2B-9024-228944EB9C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748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A05A2C-8856-7869-B8C9-E7999B406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139FCD-BC04-5056-A9C4-193D8EE06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6D2334-0C89-2ECC-72C7-0B674F56A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15F6B52-6429-829C-9D3C-065ACED9D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EB28-9D4F-4357-A70F-D6351461CA5E}" type="datetimeFigureOut">
              <a:rPr kumimoji="1" lang="ja-JP" altLang="en-US" smtClean="0"/>
              <a:t>2023/10/5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C9C4604-FB9E-ACE6-F630-09368FAF7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5ADEA5-329C-70DD-403F-5D52AE7A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21DE-05AA-4A2B-9024-228944EB9C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9688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6B1536-0CCF-AFF8-4E13-571D829C0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E794F2F-156C-0A29-F9ED-99DC1AEC78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2A8DD6D-5BF9-717C-276D-2D90CA517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98B8CDA-3963-8802-FE5C-D62445455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EB28-9D4F-4357-A70F-D6351461CA5E}" type="datetimeFigureOut">
              <a:rPr kumimoji="1" lang="ja-JP" altLang="en-US" smtClean="0"/>
              <a:t>2023/10/5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F622A51-C6B6-7B2B-5169-43DF82AA0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DFF0721-84FB-5000-B91A-A869B2F7A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21DE-05AA-4A2B-9024-228944EB9C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8630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F3C125B-32FF-94EE-FF67-6D0F32012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A5CF53-5419-9833-828E-50435AECF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5C3D8A-5393-0896-F564-BA24573648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7EB28-9D4F-4357-A70F-D6351461CA5E}" type="datetimeFigureOut">
              <a:rPr kumimoji="1" lang="ja-JP" altLang="en-US" smtClean="0"/>
              <a:t>2023/10/5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2C418B-E252-5310-C3D3-EFD9EBC58D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DA4490-02DA-7117-08E3-EEB58577D3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221DE-05AA-4A2B-9024-228944EB9C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095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結合子 3">
            <a:extLst>
              <a:ext uri="{FF2B5EF4-FFF2-40B4-BE49-F238E27FC236}">
                <a16:creationId xmlns:a16="http://schemas.microsoft.com/office/drawing/2014/main" id="{D142CC52-6A39-BFB9-E1C7-7644AC5AC4A0}"/>
              </a:ext>
            </a:extLst>
          </p:cNvPr>
          <p:cNvSpPr/>
          <p:nvPr/>
        </p:nvSpPr>
        <p:spPr>
          <a:xfrm>
            <a:off x="4019550" y="1485900"/>
            <a:ext cx="3362325" cy="3352800"/>
          </a:xfrm>
          <a:prstGeom prst="flowChartConnec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結合子 4">
            <a:extLst>
              <a:ext uri="{FF2B5EF4-FFF2-40B4-BE49-F238E27FC236}">
                <a16:creationId xmlns:a16="http://schemas.microsoft.com/office/drawing/2014/main" id="{CC052A83-577C-2F00-1F51-7C8B5A64B764}"/>
              </a:ext>
            </a:extLst>
          </p:cNvPr>
          <p:cNvSpPr/>
          <p:nvPr/>
        </p:nvSpPr>
        <p:spPr>
          <a:xfrm>
            <a:off x="4914899" y="2315240"/>
            <a:ext cx="1571625" cy="1619250"/>
          </a:xfrm>
          <a:prstGeom prst="flowChartConnec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B4137DF-F4B2-7A3A-DFA9-AEEC7061C0F9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flipH="1">
            <a:off x="5700712" y="1485900"/>
            <a:ext cx="1" cy="829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8D86732-2A14-CB66-9100-C673AEB3F4A0}"/>
              </a:ext>
            </a:extLst>
          </p:cNvPr>
          <p:cNvCxnSpPr>
            <a:cxnSpLocks/>
            <a:stCxn id="4" idx="1"/>
            <a:endCxn id="5" idx="1"/>
          </p:cNvCxnSpPr>
          <p:nvPr/>
        </p:nvCxnSpPr>
        <p:spPr>
          <a:xfrm>
            <a:off x="4511951" y="1976906"/>
            <a:ext cx="633107" cy="575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161FD3D-3DAD-0672-C031-49E6CFF20B50}"/>
              </a:ext>
            </a:extLst>
          </p:cNvPr>
          <p:cNvCxnSpPr>
            <a:cxnSpLocks/>
            <a:stCxn id="4" idx="2"/>
            <a:endCxn id="5" idx="2"/>
          </p:cNvCxnSpPr>
          <p:nvPr/>
        </p:nvCxnSpPr>
        <p:spPr>
          <a:xfrm flipV="1">
            <a:off x="4019550" y="3124865"/>
            <a:ext cx="895349" cy="374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DB982A8B-4033-96F7-92B2-95583BDE65BA}"/>
              </a:ext>
            </a:extLst>
          </p:cNvPr>
          <p:cNvCxnSpPr>
            <a:cxnSpLocks/>
            <a:stCxn id="5" idx="7"/>
            <a:endCxn id="4" idx="7"/>
          </p:cNvCxnSpPr>
          <p:nvPr/>
        </p:nvCxnSpPr>
        <p:spPr>
          <a:xfrm flipV="1">
            <a:off x="6256365" y="1976906"/>
            <a:ext cx="633109" cy="57546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75A911DB-5CE7-0C3F-CFFB-0962F752B8B3}"/>
              </a:ext>
            </a:extLst>
          </p:cNvPr>
          <p:cNvCxnSpPr>
            <a:cxnSpLocks/>
            <a:stCxn id="5" idx="6"/>
            <a:endCxn id="4" idx="6"/>
          </p:cNvCxnSpPr>
          <p:nvPr/>
        </p:nvCxnSpPr>
        <p:spPr>
          <a:xfrm>
            <a:off x="6486524" y="3124865"/>
            <a:ext cx="895351" cy="3743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01E95E29-5F83-CF30-F853-E542EABEDED7}"/>
              </a:ext>
            </a:extLst>
          </p:cNvPr>
          <p:cNvCxnSpPr>
            <a:cxnSpLocks/>
            <a:stCxn id="5" idx="5"/>
            <a:endCxn id="4" idx="5"/>
          </p:cNvCxnSpPr>
          <p:nvPr/>
        </p:nvCxnSpPr>
        <p:spPr>
          <a:xfrm>
            <a:off x="6256365" y="3697356"/>
            <a:ext cx="633109" cy="6503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1A2E9004-1C12-1470-17E4-E1974F26DF38}"/>
              </a:ext>
            </a:extLst>
          </p:cNvPr>
          <p:cNvCxnSpPr>
            <a:cxnSpLocks/>
            <a:stCxn id="5" idx="4"/>
            <a:endCxn id="4" idx="4"/>
          </p:cNvCxnSpPr>
          <p:nvPr/>
        </p:nvCxnSpPr>
        <p:spPr>
          <a:xfrm>
            <a:off x="5700712" y="3934490"/>
            <a:ext cx="1" cy="90421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59A979B6-87AE-749F-03A3-5C7A8AC5DFBF}"/>
              </a:ext>
            </a:extLst>
          </p:cNvPr>
          <p:cNvCxnSpPr>
            <a:cxnSpLocks/>
            <a:stCxn id="4" idx="3"/>
            <a:endCxn id="5" idx="3"/>
          </p:cNvCxnSpPr>
          <p:nvPr/>
        </p:nvCxnSpPr>
        <p:spPr>
          <a:xfrm flipV="1">
            <a:off x="4511951" y="3697356"/>
            <a:ext cx="633107" cy="6503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二等辺三角形 33">
            <a:extLst>
              <a:ext uri="{FF2B5EF4-FFF2-40B4-BE49-F238E27FC236}">
                <a16:creationId xmlns:a16="http://schemas.microsoft.com/office/drawing/2014/main" id="{D2615D84-770B-9641-4818-505268499A69}"/>
              </a:ext>
            </a:extLst>
          </p:cNvPr>
          <p:cNvSpPr/>
          <p:nvPr/>
        </p:nvSpPr>
        <p:spPr>
          <a:xfrm>
            <a:off x="5164935" y="4353089"/>
            <a:ext cx="1071553" cy="79977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DA8C3BB9-C1D9-7AE1-5BF7-F9E079263199}"/>
              </a:ext>
            </a:extLst>
          </p:cNvPr>
          <p:cNvSpPr txBox="1"/>
          <p:nvPr/>
        </p:nvSpPr>
        <p:spPr>
          <a:xfrm>
            <a:off x="4776787" y="1107619"/>
            <a:ext cx="521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とらべるーれっと</a:t>
            </a:r>
          </a:p>
        </p:txBody>
      </p:sp>
    </p:spTree>
    <p:extLst>
      <p:ext uri="{BB962C8B-B14F-4D97-AF65-F5344CB8AC3E}">
        <p14:creationId xmlns:p14="http://schemas.microsoft.com/office/powerpoint/2010/main" val="330653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16E87DC6FA8CF744B6BC2BFD9A3FE64F" ma:contentTypeVersion="10" ma:contentTypeDescription="新しいドキュメントを作成します。" ma:contentTypeScope="" ma:versionID="eb6a6032989e2b152c6d3ad04c9b3ddf">
  <xsd:schema xmlns:xsd="http://www.w3.org/2001/XMLSchema" xmlns:xs="http://www.w3.org/2001/XMLSchema" xmlns:p="http://schemas.microsoft.com/office/2006/metadata/properties" xmlns:ns2="ac43ccd9-413b-4c81-a2c1-bf3c207215aa" xmlns:ns3="faca6d88-7b62-4f92-a245-5b507fe54e5b" targetNamespace="http://schemas.microsoft.com/office/2006/metadata/properties" ma:root="true" ma:fieldsID="842636dea1e9b980fee5183ae30cfac2" ns2:_="" ns3:_="">
    <xsd:import namespace="ac43ccd9-413b-4c81-a2c1-bf3c207215aa"/>
    <xsd:import namespace="faca6d88-7b62-4f92-a245-5b507fe54e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43ccd9-413b-4c81-a2c1-bf3c207215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画像タグ" ma:readOnly="false" ma:fieldId="{5cf76f15-5ced-4ddc-b409-7134ff3c332f}" ma:taxonomyMulti="true" ma:sspId="7a3d4e50-da24-4b51-9333-67165e7dee8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ca6d88-7b62-4f92-a245-5b507fe54e5b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fb57b250-83f8-44c9-833e-e9ff0e55f376}" ma:internalName="TaxCatchAll" ma:showField="CatchAllData" ma:web="faca6d88-7b62-4f92-a245-5b507fe54e5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AE8155-93ED-4A51-A462-C8A0116CD898}">
  <ds:schemaRefs>
    <ds:schemaRef ds:uri="ac43ccd9-413b-4c81-a2c1-bf3c207215aa"/>
    <ds:schemaRef ds:uri="faca6d88-7b62-4f92-a245-5b507fe54e5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DD3F12B-98D6-45AF-AE19-7E5A3E5005B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テーマ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鈴木 功太郎</dc:creator>
  <cp:revision>1</cp:revision>
  <dcterms:created xsi:type="dcterms:W3CDTF">2023-09-29T01:58:38Z</dcterms:created>
  <dcterms:modified xsi:type="dcterms:W3CDTF">2023-10-06T00:42:08Z</dcterms:modified>
</cp:coreProperties>
</file>