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2" r:id="rId6"/>
    <p:sldId id="263" r:id="rId7"/>
    <p:sldId id="265" r:id="rId8"/>
    <p:sldId id="266" r:id="rId9"/>
    <p:sldId id="267" r:id="rId10"/>
    <p:sldId id="261" r:id="rId11"/>
    <p:sldId id="268" r:id="rId12"/>
    <p:sldId id="259" r:id="rId13"/>
    <p:sldId id="25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1AF08-82A9-40CA-A9B6-D3E9416184D6}" v="152" dt="2019-10-27T19:41:11.450"/>
    <p1510:client id="{768CDD2B-7595-4B8A-A0B6-1ECDF1300A6A}" v="1122" dt="2019-10-27T20:26:27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Shvedau" userId="da3e1a5a-20f0-440f-8ade-ce93e1eb2224" providerId="ADAL" clId="{768CDD2B-7595-4B8A-A0B6-1ECDF1300A6A}"/>
    <pc:docChg chg="undo redo custSel mod addSld delSld modSld sldOrd">
      <pc:chgData name="Andrei Shvedau" userId="da3e1a5a-20f0-440f-8ade-ce93e1eb2224" providerId="ADAL" clId="{768CDD2B-7595-4B8A-A0B6-1ECDF1300A6A}" dt="2019-10-27T20:26:27.922" v="1090" actId="5793"/>
      <pc:docMkLst>
        <pc:docMk/>
      </pc:docMkLst>
      <pc:sldChg chg="modSp modTransition">
        <pc:chgData name="Andrei Shvedau" userId="da3e1a5a-20f0-440f-8ade-ce93e1eb2224" providerId="ADAL" clId="{768CDD2B-7595-4B8A-A0B6-1ECDF1300A6A}" dt="2019-10-27T15:15:35.324" v="18" actId="790"/>
        <pc:sldMkLst>
          <pc:docMk/>
          <pc:sldMk cId="3184001240" sldId="256"/>
        </pc:sldMkLst>
        <pc:spChg chg="mod">
          <ac:chgData name="Andrei Shvedau" userId="da3e1a5a-20f0-440f-8ade-ce93e1eb2224" providerId="ADAL" clId="{768CDD2B-7595-4B8A-A0B6-1ECDF1300A6A}" dt="2019-10-27T15:15:35.324" v="18" actId="790"/>
          <ac:spMkLst>
            <pc:docMk/>
            <pc:sldMk cId="3184001240" sldId="256"/>
            <ac:spMk id="2" creationId="{9577CF9B-F858-4CCD-B776-0E7010D4680C}"/>
          </ac:spMkLst>
        </pc:spChg>
        <pc:spChg chg="mod">
          <ac:chgData name="Andrei Shvedau" userId="da3e1a5a-20f0-440f-8ade-ce93e1eb2224" providerId="ADAL" clId="{768CDD2B-7595-4B8A-A0B6-1ECDF1300A6A}" dt="2019-10-27T15:15:11.911" v="17" actId="1076"/>
          <ac:spMkLst>
            <pc:docMk/>
            <pc:sldMk cId="3184001240" sldId="256"/>
            <ac:spMk id="3" creationId="{6CA24C03-6443-459C-B5BC-10CA065C9C17}"/>
          </ac:spMkLst>
        </pc:spChg>
      </pc:sldChg>
      <pc:sldChg chg="addSp delSp modSp del mod setBg modClrScheme chgLayout">
        <pc:chgData name="Andrei Shvedau" userId="da3e1a5a-20f0-440f-8ade-ce93e1eb2224" providerId="ADAL" clId="{768CDD2B-7595-4B8A-A0B6-1ECDF1300A6A}" dt="2019-10-27T15:56:36.843" v="408" actId="2696"/>
        <pc:sldMkLst>
          <pc:docMk/>
          <pc:sldMk cId="2556710033" sldId="257"/>
        </pc:sldMkLst>
        <pc:spChg chg="mod">
          <ac:chgData name="Andrei Shvedau" userId="da3e1a5a-20f0-440f-8ade-ce93e1eb2224" providerId="ADAL" clId="{768CDD2B-7595-4B8A-A0B6-1ECDF1300A6A}" dt="2019-10-27T15:41:19.723" v="62" actId="26606"/>
          <ac:spMkLst>
            <pc:docMk/>
            <pc:sldMk cId="2556710033" sldId="257"/>
            <ac:spMk id="2" creationId="{612D28CF-487E-4688-8EC1-7DE3CF9B4748}"/>
          </ac:spMkLst>
        </pc:spChg>
        <pc:spChg chg="del">
          <ac:chgData name="Andrei Shvedau" userId="da3e1a5a-20f0-440f-8ade-ce93e1eb2224" providerId="ADAL" clId="{768CDD2B-7595-4B8A-A0B6-1ECDF1300A6A}" dt="2019-10-27T15:41:19.723" v="62" actId="26606"/>
          <ac:spMkLst>
            <pc:docMk/>
            <pc:sldMk cId="2556710033" sldId="257"/>
            <ac:spMk id="3" creationId="{B383327C-39E0-442B-BF07-A324737B1DFC}"/>
          </ac:spMkLst>
        </pc:spChg>
        <pc:spChg chg="add mod">
          <ac:chgData name="Andrei Shvedau" userId="da3e1a5a-20f0-440f-8ade-ce93e1eb2224" providerId="ADAL" clId="{768CDD2B-7595-4B8A-A0B6-1ECDF1300A6A}" dt="2019-10-27T15:44:47.466" v="348" actId="20577"/>
          <ac:spMkLst>
            <pc:docMk/>
            <pc:sldMk cId="2556710033" sldId="257"/>
            <ac:spMk id="8" creationId="{534613A7-6D0A-402C-9410-490B364B7E36}"/>
          </ac:spMkLst>
        </pc:spChg>
        <pc:spChg chg="add mod">
          <ac:chgData name="Andrei Shvedau" userId="da3e1a5a-20f0-440f-8ade-ce93e1eb2224" providerId="ADAL" clId="{768CDD2B-7595-4B8A-A0B6-1ECDF1300A6A}" dt="2019-10-27T15:46:20.143" v="367"/>
          <ac:spMkLst>
            <pc:docMk/>
            <pc:sldMk cId="2556710033" sldId="257"/>
            <ac:spMk id="10" creationId="{39F138DC-DAEB-4168-A040-74753CD1B681}"/>
          </ac:spMkLst>
        </pc:spChg>
        <pc:picChg chg="add del mod">
          <ac:chgData name="Andrei Shvedau" userId="da3e1a5a-20f0-440f-8ade-ce93e1eb2224" providerId="ADAL" clId="{768CDD2B-7595-4B8A-A0B6-1ECDF1300A6A}" dt="2019-10-27T15:45:53.521" v="363"/>
          <ac:picMkLst>
            <pc:docMk/>
            <pc:sldMk cId="2556710033" sldId="257"/>
            <ac:picMk id="7" creationId="{26A1BC59-5DD3-45DF-B800-FD555477C483}"/>
          </ac:picMkLst>
        </pc:picChg>
        <pc:picChg chg="add del mod">
          <ac:chgData name="Andrei Shvedau" userId="da3e1a5a-20f0-440f-8ade-ce93e1eb2224" providerId="ADAL" clId="{768CDD2B-7595-4B8A-A0B6-1ECDF1300A6A}" dt="2019-10-27T15:51:45.888" v="385" actId="478"/>
          <ac:picMkLst>
            <pc:docMk/>
            <pc:sldMk cId="2556710033" sldId="257"/>
            <ac:picMk id="11" creationId="{0A0EF167-6F06-40F7-9D2F-993BFA8FBC0E}"/>
          </ac:picMkLst>
        </pc:picChg>
        <pc:picChg chg="add del mod">
          <ac:chgData name="Andrei Shvedau" userId="da3e1a5a-20f0-440f-8ade-ce93e1eb2224" providerId="ADAL" clId="{768CDD2B-7595-4B8A-A0B6-1ECDF1300A6A}" dt="2019-10-27T15:53:27.963" v="387"/>
          <ac:picMkLst>
            <pc:docMk/>
            <pc:sldMk cId="2556710033" sldId="257"/>
            <ac:picMk id="13" creationId="{66D54B15-1A6A-42FA-A0AF-6EC57A04809D}"/>
          </ac:picMkLst>
        </pc:picChg>
        <pc:picChg chg="add del mod">
          <ac:chgData name="Andrei Shvedau" userId="da3e1a5a-20f0-440f-8ade-ce93e1eb2224" providerId="ADAL" clId="{768CDD2B-7595-4B8A-A0B6-1ECDF1300A6A}" dt="2019-10-27T15:55:44.999" v="399"/>
          <ac:picMkLst>
            <pc:docMk/>
            <pc:sldMk cId="2556710033" sldId="257"/>
            <ac:picMk id="15" creationId="{1D21D35C-5451-4381-897C-6187B14775D1}"/>
          </ac:picMkLst>
        </pc:picChg>
      </pc:sldChg>
      <pc:sldChg chg="addSp delSp modSp add mod setBg modClrScheme chgLayout">
        <pc:chgData name="Andrei Shvedau" userId="da3e1a5a-20f0-440f-8ade-ce93e1eb2224" providerId="ADAL" clId="{768CDD2B-7595-4B8A-A0B6-1ECDF1300A6A}" dt="2019-10-27T19:44:18.599" v="593" actId="242"/>
        <pc:sldMkLst>
          <pc:docMk/>
          <pc:sldMk cId="3530725318" sldId="258"/>
        </pc:sldMkLst>
        <pc:spChg chg="del">
          <ac:chgData name="Andrei Shvedau" userId="da3e1a5a-20f0-440f-8ade-ce93e1eb2224" providerId="ADAL" clId="{768CDD2B-7595-4B8A-A0B6-1ECDF1300A6A}" dt="2019-10-27T15:46:13.060" v="365"/>
          <ac:spMkLst>
            <pc:docMk/>
            <pc:sldMk cId="3530725318" sldId="258"/>
            <ac:spMk id="2" creationId="{5EA06122-2B76-47A1-971A-823684971319}"/>
          </ac:spMkLst>
        </pc:spChg>
        <pc:spChg chg="mod">
          <ac:chgData name="Andrei Shvedau" userId="da3e1a5a-20f0-440f-8ade-ce93e1eb2224" providerId="ADAL" clId="{768CDD2B-7595-4B8A-A0B6-1ECDF1300A6A}" dt="2019-10-27T15:56:13.738" v="407" actId="20577"/>
          <ac:spMkLst>
            <pc:docMk/>
            <pc:sldMk cId="3530725318" sldId="258"/>
            <ac:spMk id="3" creationId="{72802FF9-983A-4057-9FC4-AC14F683CF76}"/>
          </ac:spMkLst>
        </pc:spChg>
        <pc:spChg chg="del mod">
          <ac:chgData name="Andrei Shvedau" userId="da3e1a5a-20f0-440f-8ade-ce93e1eb2224" providerId="ADAL" clId="{768CDD2B-7595-4B8A-A0B6-1ECDF1300A6A}" dt="2019-10-27T15:46:39.774" v="370"/>
          <ac:spMkLst>
            <pc:docMk/>
            <pc:sldMk cId="3530725318" sldId="258"/>
            <ac:spMk id="4" creationId="{F6E9043D-AC8A-4852-AE68-B542484EFAB4}"/>
          </ac:spMkLst>
        </pc:spChg>
        <pc:spChg chg="add mod ord">
          <ac:chgData name="Andrei Shvedau" userId="da3e1a5a-20f0-440f-8ade-ce93e1eb2224" providerId="ADAL" clId="{768CDD2B-7595-4B8A-A0B6-1ECDF1300A6A}" dt="2019-10-27T19:44:18.599" v="593" actId="242"/>
          <ac:spMkLst>
            <pc:docMk/>
            <pc:sldMk cId="3530725318" sldId="258"/>
            <ac:spMk id="5" creationId="{F2DB0175-ABAB-4DF4-9D34-D286A65FFB97}"/>
          </ac:spMkLst>
        </pc:spChg>
        <pc:spChg chg="add del mod">
          <ac:chgData name="Andrei Shvedau" userId="da3e1a5a-20f0-440f-8ade-ce93e1eb2224" providerId="ADAL" clId="{768CDD2B-7595-4B8A-A0B6-1ECDF1300A6A}" dt="2019-10-27T15:47:08.887" v="378" actId="478"/>
          <ac:spMkLst>
            <pc:docMk/>
            <pc:sldMk cId="3530725318" sldId="258"/>
            <ac:spMk id="12" creationId="{E608D37E-CEE6-4381-B7D0-AF58DB15DA2F}"/>
          </ac:spMkLst>
        </pc:spChg>
        <pc:spChg chg="add del mod">
          <ac:chgData name="Andrei Shvedau" userId="da3e1a5a-20f0-440f-8ade-ce93e1eb2224" providerId="ADAL" clId="{768CDD2B-7595-4B8A-A0B6-1ECDF1300A6A}" dt="2019-10-27T15:47:12.254" v="379" actId="478"/>
          <ac:spMkLst>
            <pc:docMk/>
            <pc:sldMk cId="3530725318" sldId="258"/>
            <ac:spMk id="14" creationId="{96F34D7F-3015-401B-A655-7BFD3AE407E5}"/>
          </ac:spMkLst>
        </pc:spChg>
        <pc:picChg chg="add mod">
          <ac:chgData name="Andrei Shvedau" userId="da3e1a5a-20f0-440f-8ade-ce93e1eb2224" providerId="ADAL" clId="{768CDD2B-7595-4B8A-A0B6-1ECDF1300A6A}" dt="2019-10-27T15:47:05.341" v="377" actId="26606"/>
          <ac:picMkLst>
            <pc:docMk/>
            <pc:sldMk cId="3530725318" sldId="258"/>
            <ac:picMk id="7" creationId="{E69D00E8-860D-44C4-9AE1-9E81DC54051C}"/>
          </ac:picMkLst>
        </pc:picChg>
      </pc:sldChg>
      <pc:sldChg chg="addSp delSp modSp add ord setBg">
        <pc:chgData name="Andrei Shvedau" userId="da3e1a5a-20f0-440f-8ade-ce93e1eb2224" providerId="ADAL" clId="{768CDD2B-7595-4B8A-A0B6-1ECDF1300A6A}" dt="2019-10-27T19:44:13.339" v="592" actId="242"/>
        <pc:sldMkLst>
          <pc:docMk/>
          <pc:sldMk cId="1404457657" sldId="259"/>
        </pc:sldMkLst>
        <pc:spChg chg="mod">
          <ac:chgData name="Andrei Shvedau" userId="da3e1a5a-20f0-440f-8ade-ce93e1eb2224" providerId="ADAL" clId="{768CDD2B-7595-4B8A-A0B6-1ECDF1300A6A}" dt="2019-10-27T15:55:42.077" v="398" actId="20577"/>
          <ac:spMkLst>
            <pc:docMk/>
            <pc:sldMk cId="1404457657" sldId="259"/>
            <ac:spMk id="3" creationId="{72802FF9-983A-4057-9FC4-AC14F683CF76}"/>
          </ac:spMkLst>
        </pc:spChg>
        <pc:spChg chg="add del mod">
          <ac:chgData name="Andrei Shvedau" userId="da3e1a5a-20f0-440f-8ade-ce93e1eb2224" providerId="ADAL" clId="{768CDD2B-7595-4B8A-A0B6-1ECDF1300A6A}" dt="2019-10-27T15:55:50.891" v="402" actId="478"/>
          <ac:spMkLst>
            <pc:docMk/>
            <pc:sldMk cId="1404457657" sldId="259"/>
            <ac:spMk id="4" creationId="{1AC760BE-0C62-449A-A5C4-FD93B06D8B31}"/>
          </ac:spMkLst>
        </pc:spChg>
        <pc:spChg chg="mod">
          <ac:chgData name="Andrei Shvedau" userId="da3e1a5a-20f0-440f-8ade-ce93e1eb2224" providerId="ADAL" clId="{768CDD2B-7595-4B8A-A0B6-1ECDF1300A6A}" dt="2019-10-27T19:44:13.339" v="592" actId="242"/>
          <ac:spMkLst>
            <pc:docMk/>
            <pc:sldMk cId="1404457657" sldId="259"/>
            <ac:spMk id="5" creationId="{F2DB0175-ABAB-4DF4-9D34-D286A65FFB97}"/>
          </ac:spMkLst>
        </pc:spChg>
        <pc:picChg chg="del">
          <ac:chgData name="Andrei Shvedau" userId="da3e1a5a-20f0-440f-8ade-ce93e1eb2224" providerId="ADAL" clId="{768CDD2B-7595-4B8A-A0B6-1ECDF1300A6A}" dt="2019-10-27T15:55:47.676" v="400" actId="478"/>
          <ac:picMkLst>
            <pc:docMk/>
            <pc:sldMk cId="1404457657" sldId="259"/>
            <ac:picMk id="7" creationId="{E69D00E8-860D-44C4-9AE1-9E81DC54051C}"/>
          </ac:picMkLst>
        </pc:picChg>
        <pc:picChg chg="add mod">
          <ac:chgData name="Andrei Shvedau" userId="da3e1a5a-20f0-440f-8ade-ce93e1eb2224" providerId="ADAL" clId="{768CDD2B-7595-4B8A-A0B6-1ECDF1300A6A}" dt="2019-10-27T15:55:59.747" v="404" actId="1076"/>
          <ac:picMkLst>
            <pc:docMk/>
            <pc:sldMk cId="1404457657" sldId="259"/>
            <ac:picMk id="8" creationId="{04CE2931-68B7-48B3-A2D6-362D72616D56}"/>
          </ac:picMkLst>
        </pc:picChg>
      </pc:sldChg>
      <pc:sldChg chg="addSp delSp modSp add mod setBg modClrScheme chgLayout">
        <pc:chgData name="Andrei Shvedau" userId="da3e1a5a-20f0-440f-8ade-ce93e1eb2224" providerId="ADAL" clId="{768CDD2B-7595-4B8A-A0B6-1ECDF1300A6A}" dt="2019-10-27T20:02:57.555" v="954" actId="255"/>
        <pc:sldMkLst>
          <pc:docMk/>
          <pc:sldMk cId="900725659" sldId="260"/>
        </pc:sldMkLst>
        <pc:spChg chg="add del">
          <ac:chgData name="Andrei Shvedau" userId="da3e1a5a-20f0-440f-8ade-ce93e1eb2224" providerId="ADAL" clId="{768CDD2B-7595-4B8A-A0B6-1ECDF1300A6A}" dt="2019-10-27T19:00:13.985" v="412" actId="26606"/>
          <ac:spMkLst>
            <pc:docMk/>
            <pc:sldMk cId="900725659" sldId="260"/>
            <ac:spMk id="2" creationId="{344D035E-5230-43B2-AF2F-1D48D4171B8F}"/>
          </ac:spMkLst>
        </pc:spChg>
        <pc:spChg chg="add del">
          <ac:chgData name="Andrei Shvedau" userId="da3e1a5a-20f0-440f-8ade-ce93e1eb2224" providerId="ADAL" clId="{768CDD2B-7595-4B8A-A0B6-1ECDF1300A6A}" dt="2019-10-27T19:00:13.985" v="412" actId="26606"/>
          <ac:spMkLst>
            <pc:docMk/>
            <pc:sldMk cId="900725659" sldId="260"/>
            <ac:spMk id="3" creationId="{3D5EAEEE-1BC1-4277-AE35-87C556E21989}"/>
          </ac:spMkLst>
        </pc:spChg>
        <pc:spChg chg="add del">
          <ac:chgData name="Andrei Shvedau" userId="da3e1a5a-20f0-440f-8ade-ce93e1eb2224" providerId="ADAL" clId="{768CDD2B-7595-4B8A-A0B6-1ECDF1300A6A}" dt="2019-10-27T19:00:13.985" v="412" actId="26606"/>
          <ac:spMkLst>
            <pc:docMk/>
            <pc:sldMk cId="900725659" sldId="260"/>
            <ac:spMk id="4" creationId="{D0701B18-C7E3-4E6B-A6A5-B6B5F0216171}"/>
          </ac:spMkLst>
        </pc:spChg>
        <pc:spChg chg="add del">
          <ac:chgData name="Andrei Shvedau" userId="da3e1a5a-20f0-440f-8ade-ce93e1eb2224" providerId="ADAL" clId="{768CDD2B-7595-4B8A-A0B6-1ECDF1300A6A}" dt="2019-10-27T19:00:13.985" v="412" actId="26606"/>
          <ac:spMkLst>
            <pc:docMk/>
            <pc:sldMk cId="900725659" sldId="260"/>
            <ac:spMk id="5" creationId="{72F84586-6FDF-4307-A134-CA41AFCF62C4}"/>
          </ac:spMkLst>
        </pc:spChg>
        <pc:spChg chg="add del">
          <ac:chgData name="Andrei Shvedau" userId="da3e1a5a-20f0-440f-8ade-ce93e1eb2224" providerId="ADAL" clId="{768CDD2B-7595-4B8A-A0B6-1ECDF1300A6A}" dt="2019-10-27T19:00:13.985" v="412" actId="26606"/>
          <ac:spMkLst>
            <pc:docMk/>
            <pc:sldMk cId="900725659" sldId="260"/>
            <ac:spMk id="6" creationId="{CFB59570-1016-49E9-B35C-7C14CC73A647}"/>
          </ac:spMkLst>
        </pc:spChg>
        <pc:spChg chg="add del">
          <ac:chgData name="Andrei Shvedau" userId="da3e1a5a-20f0-440f-8ade-ce93e1eb2224" providerId="ADAL" clId="{768CDD2B-7595-4B8A-A0B6-1ECDF1300A6A}" dt="2019-10-27T19:00:16.511" v="414"/>
          <ac:spMkLst>
            <pc:docMk/>
            <pc:sldMk cId="900725659" sldId="260"/>
            <ac:spMk id="7" creationId="{F55534BE-677F-451C-8A3E-D4A2BEBE4847}"/>
          </ac:spMkLst>
        </pc:spChg>
        <pc:spChg chg="add mod">
          <ac:chgData name="Andrei Shvedau" userId="da3e1a5a-20f0-440f-8ade-ce93e1eb2224" providerId="ADAL" clId="{768CDD2B-7595-4B8A-A0B6-1ECDF1300A6A}" dt="2019-10-27T20:02:57.555" v="954" actId="255"/>
          <ac:spMkLst>
            <pc:docMk/>
            <pc:sldMk cId="900725659" sldId="260"/>
            <ac:spMk id="8" creationId="{1975428C-0805-4E6A-9C4A-3EAC35EEC6B0}"/>
          </ac:spMkLst>
        </pc:spChg>
        <pc:spChg chg="add mod">
          <ac:chgData name="Andrei Shvedau" userId="da3e1a5a-20f0-440f-8ade-ce93e1eb2224" providerId="ADAL" clId="{768CDD2B-7595-4B8A-A0B6-1ECDF1300A6A}" dt="2019-10-27T19:44:25.080" v="594" actId="242"/>
          <ac:spMkLst>
            <pc:docMk/>
            <pc:sldMk cId="900725659" sldId="260"/>
            <ac:spMk id="11" creationId="{275027C6-A80C-4DA7-9D18-56B45DBE00EE}"/>
          </ac:spMkLst>
        </pc:spChg>
      </pc:sldChg>
      <pc:sldChg chg="addSp delSp modSp add mod setBg">
        <pc:chgData name="Andrei Shvedau" userId="da3e1a5a-20f0-440f-8ade-ce93e1eb2224" providerId="ADAL" clId="{768CDD2B-7595-4B8A-A0B6-1ECDF1300A6A}" dt="2019-10-27T19:43:58.640" v="590" actId="242"/>
        <pc:sldMkLst>
          <pc:docMk/>
          <pc:sldMk cId="3884333965" sldId="261"/>
        </pc:sldMkLst>
        <pc:spChg chg="mod">
          <ac:chgData name="Andrei Shvedau" userId="da3e1a5a-20f0-440f-8ade-ce93e1eb2224" providerId="ADAL" clId="{768CDD2B-7595-4B8A-A0B6-1ECDF1300A6A}" dt="2019-10-27T19:43:58.640" v="590" actId="242"/>
          <ac:spMkLst>
            <pc:docMk/>
            <pc:sldMk cId="3884333965" sldId="261"/>
            <ac:spMk id="2" creationId="{A622CD9C-770F-4370-955F-1212F6A50107}"/>
          </ac:spMkLst>
        </pc:spChg>
        <pc:spChg chg="del">
          <ac:chgData name="Andrei Shvedau" userId="da3e1a5a-20f0-440f-8ade-ce93e1eb2224" providerId="ADAL" clId="{768CDD2B-7595-4B8A-A0B6-1ECDF1300A6A}" dt="2019-10-27T19:33:11.749" v="424"/>
          <ac:spMkLst>
            <pc:docMk/>
            <pc:sldMk cId="3884333965" sldId="261"/>
            <ac:spMk id="3" creationId="{249FE89E-2D70-43FD-91EF-4E1F9CF5F3CE}"/>
          </ac:spMkLst>
        </pc:spChg>
        <pc:picChg chg="add mod">
          <ac:chgData name="Andrei Shvedau" userId="da3e1a5a-20f0-440f-8ade-ce93e1eb2224" providerId="ADAL" clId="{768CDD2B-7595-4B8A-A0B6-1ECDF1300A6A}" dt="2019-10-27T19:34:16.598" v="475" actId="26606"/>
          <ac:picMkLst>
            <pc:docMk/>
            <pc:sldMk cId="3884333965" sldId="261"/>
            <ac:picMk id="5" creationId="{B1B6B364-098D-446A-A075-EE2F79B34A92}"/>
          </ac:picMkLst>
        </pc:picChg>
      </pc:sldChg>
      <pc:sldChg chg="addSp delSp modSp add">
        <pc:chgData name="Andrei Shvedau" userId="da3e1a5a-20f0-440f-8ade-ce93e1eb2224" providerId="ADAL" clId="{768CDD2B-7595-4B8A-A0B6-1ECDF1300A6A}" dt="2019-10-27T19:43:45.725" v="589" actId="478"/>
        <pc:sldMkLst>
          <pc:docMk/>
          <pc:sldMk cId="1490712761" sldId="262"/>
        </pc:sldMkLst>
        <pc:spChg chg="del mod">
          <ac:chgData name="Andrei Shvedau" userId="da3e1a5a-20f0-440f-8ade-ce93e1eb2224" providerId="ADAL" clId="{768CDD2B-7595-4B8A-A0B6-1ECDF1300A6A}" dt="2019-10-27T19:43:34.166" v="587" actId="478"/>
          <ac:spMkLst>
            <pc:docMk/>
            <pc:sldMk cId="1490712761" sldId="262"/>
            <ac:spMk id="2" creationId="{0893C17D-7E79-4D46-BD22-C7F68F9F79F3}"/>
          </ac:spMkLst>
        </pc:spChg>
        <pc:spChg chg="mod">
          <ac:chgData name="Andrei Shvedau" userId="da3e1a5a-20f0-440f-8ade-ce93e1eb2224" providerId="ADAL" clId="{768CDD2B-7595-4B8A-A0B6-1ECDF1300A6A}" dt="2019-10-27T19:38:33.025" v="551" actId="5793"/>
          <ac:spMkLst>
            <pc:docMk/>
            <pc:sldMk cId="1490712761" sldId="262"/>
            <ac:spMk id="3" creationId="{0090B5BD-778C-4F7F-B447-CEBDEF17B7D1}"/>
          </ac:spMkLst>
        </pc:spChg>
        <pc:spChg chg="add del mod">
          <ac:chgData name="Andrei Shvedau" userId="da3e1a5a-20f0-440f-8ade-ce93e1eb2224" providerId="ADAL" clId="{768CDD2B-7595-4B8A-A0B6-1ECDF1300A6A}" dt="2019-10-27T19:43:45.725" v="589" actId="478"/>
          <ac:spMkLst>
            <pc:docMk/>
            <pc:sldMk cId="1490712761" sldId="262"/>
            <ac:spMk id="5" creationId="{A176E608-0241-42D6-A771-CF699BC18D58}"/>
          </ac:spMkLst>
        </pc:spChg>
        <pc:spChg chg="add">
          <ac:chgData name="Andrei Shvedau" userId="da3e1a5a-20f0-440f-8ade-ce93e1eb2224" providerId="ADAL" clId="{768CDD2B-7595-4B8A-A0B6-1ECDF1300A6A}" dt="2019-10-27T19:43:34.823" v="588"/>
          <ac:spMkLst>
            <pc:docMk/>
            <pc:sldMk cId="1490712761" sldId="262"/>
            <ac:spMk id="6" creationId="{4BF2F8E2-AA44-4F8F-A898-5D73438C4BBF}"/>
          </ac:spMkLst>
        </pc:spChg>
      </pc:sldChg>
      <pc:sldChg chg="addSp delSp modSp add mod setBg modClrScheme chgLayout">
        <pc:chgData name="Andrei Shvedau" userId="da3e1a5a-20f0-440f-8ade-ce93e1eb2224" providerId="ADAL" clId="{768CDD2B-7595-4B8A-A0B6-1ECDF1300A6A}" dt="2019-10-27T20:26:27.922" v="1090" actId="5793"/>
        <pc:sldMkLst>
          <pc:docMk/>
          <pc:sldMk cId="4020498578" sldId="263"/>
        </pc:sldMkLst>
        <pc:spChg chg="mod">
          <ac:chgData name="Andrei Shvedau" userId="da3e1a5a-20f0-440f-8ade-ce93e1eb2224" providerId="ADAL" clId="{768CDD2B-7595-4B8A-A0B6-1ECDF1300A6A}" dt="2019-10-27T19:44:05.242" v="591" actId="242"/>
          <ac:spMkLst>
            <pc:docMk/>
            <pc:sldMk cId="4020498578" sldId="263"/>
            <ac:spMk id="2" creationId="{0893C17D-7E79-4D46-BD22-C7F68F9F79F3}"/>
          </ac:spMkLst>
        </pc:spChg>
        <pc:spChg chg="mod">
          <ac:chgData name="Andrei Shvedau" userId="da3e1a5a-20f0-440f-8ade-ce93e1eb2224" providerId="ADAL" clId="{768CDD2B-7595-4B8A-A0B6-1ECDF1300A6A}" dt="2019-10-27T20:26:27.922" v="1090" actId="5793"/>
          <ac:spMkLst>
            <pc:docMk/>
            <pc:sldMk cId="4020498578" sldId="263"/>
            <ac:spMk id="3" creationId="{0090B5BD-778C-4F7F-B447-CEBDEF17B7D1}"/>
          </ac:spMkLst>
        </pc:spChg>
        <pc:spChg chg="add mod">
          <ac:chgData name="Andrei Shvedau" userId="da3e1a5a-20f0-440f-8ade-ce93e1eb2224" providerId="ADAL" clId="{768CDD2B-7595-4B8A-A0B6-1ECDF1300A6A}" dt="2019-10-27T19:42:44.444" v="581" actId="1076"/>
          <ac:spMkLst>
            <pc:docMk/>
            <pc:sldMk cId="4020498578" sldId="263"/>
            <ac:spMk id="6" creationId="{2CD95876-6B91-4F69-87A8-7DE7BA353562}"/>
          </ac:spMkLst>
        </pc:spChg>
        <pc:spChg chg="add del">
          <ac:chgData name="Andrei Shvedau" userId="da3e1a5a-20f0-440f-8ade-ce93e1eb2224" providerId="ADAL" clId="{768CDD2B-7595-4B8A-A0B6-1ECDF1300A6A}" dt="2019-10-27T19:46:14.274" v="605"/>
          <ac:spMkLst>
            <pc:docMk/>
            <pc:sldMk cId="4020498578" sldId="263"/>
            <ac:spMk id="14" creationId="{89C4DED2-CBBB-490E-9B9A-D2818272BB68}"/>
          </ac:spMkLst>
        </pc:spChg>
        <pc:spChg chg="add del">
          <ac:chgData name="Andrei Shvedau" userId="da3e1a5a-20f0-440f-8ade-ce93e1eb2224" providerId="ADAL" clId="{768CDD2B-7595-4B8A-A0B6-1ECDF1300A6A}" dt="2019-10-27T19:46:17.710" v="607"/>
          <ac:spMkLst>
            <pc:docMk/>
            <pc:sldMk cId="4020498578" sldId="263"/>
            <ac:spMk id="15" creationId="{F3E6634E-E164-4DCC-BD0A-474FB9145F05}"/>
          </ac:spMkLst>
        </pc:spChg>
        <pc:spChg chg="add del">
          <ac:chgData name="Andrei Shvedau" userId="da3e1a5a-20f0-440f-8ade-ce93e1eb2224" providerId="ADAL" clId="{768CDD2B-7595-4B8A-A0B6-1ECDF1300A6A}" dt="2019-10-27T19:46:25.359" v="621"/>
          <ac:spMkLst>
            <pc:docMk/>
            <pc:sldMk cId="4020498578" sldId="263"/>
            <ac:spMk id="16" creationId="{72000F0D-88AC-4EE0-91E6-D121815A6A48}"/>
          </ac:spMkLst>
        </pc:spChg>
        <pc:spChg chg="add del">
          <ac:chgData name="Andrei Shvedau" userId="da3e1a5a-20f0-440f-8ade-ce93e1eb2224" providerId="ADAL" clId="{768CDD2B-7595-4B8A-A0B6-1ECDF1300A6A}" dt="2019-10-27T19:46:58.052" v="627"/>
          <ac:spMkLst>
            <pc:docMk/>
            <pc:sldMk cId="4020498578" sldId="263"/>
            <ac:spMk id="17" creationId="{1A2C9A69-F72C-4BE7-8AE1-9F2780C6E87F}"/>
          </ac:spMkLst>
        </pc:spChg>
        <pc:spChg chg="add del">
          <ac:chgData name="Andrei Shvedau" userId="da3e1a5a-20f0-440f-8ade-ce93e1eb2224" providerId="ADAL" clId="{768CDD2B-7595-4B8A-A0B6-1ECDF1300A6A}" dt="2019-10-27T19:47:15.740" v="631"/>
          <ac:spMkLst>
            <pc:docMk/>
            <pc:sldMk cId="4020498578" sldId="263"/>
            <ac:spMk id="18" creationId="{25FA0A4D-FC28-4E41-A5F0-1BF79E10EA0C}"/>
          </ac:spMkLst>
        </pc:spChg>
        <pc:spChg chg="add del">
          <ac:chgData name="Andrei Shvedau" userId="da3e1a5a-20f0-440f-8ade-ce93e1eb2224" providerId="ADAL" clId="{768CDD2B-7595-4B8A-A0B6-1ECDF1300A6A}" dt="2019-10-27T19:47:37.448" v="633"/>
          <ac:spMkLst>
            <pc:docMk/>
            <pc:sldMk cId="4020498578" sldId="263"/>
            <ac:spMk id="19" creationId="{0F8A8599-8B20-4BE4-BA61-9952DE135441}"/>
          </ac:spMkLst>
        </pc:spChg>
        <pc:spChg chg="add del">
          <ac:chgData name="Andrei Shvedau" userId="da3e1a5a-20f0-440f-8ade-ce93e1eb2224" providerId="ADAL" clId="{768CDD2B-7595-4B8A-A0B6-1ECDF1300A6A}" dt="2019-10-27T19:47:39.633" v="635"/>
          <ac:spMkLst>
            <pc:docMk/>
            <pc:sldMk cId="4020498578" sldId="263"/>
            <ac:spMk id="20" creationId="{CAF0B036-EC14-42DE-81F1-2F822F6C3F99}"/>
          </ac:spMkLst>
        </pc:spChg>
        <pc:spChg chg="add del">
          <ac:chgData name="Andrei Shvedau" userId="da3e1a5a-20f0-440f-8ade-ce93e1eb2224" providerId="ADAL" clId="{768CDD2B-7595-4B8A-A0B6-1ECDF1300A6A}" dt="2019-10-27T19:49:47.064" v="764"/>
          <ac:spMkLst>
            <pc:docMk/>
            <pc:sldMk cId="4020498578" sldId="263"/>
            <ac:spMk id="21" creationId="{C3214A02-6E8E-44A9-9CB7-83F3C57BC1AF}"/>
          </ac:spMkLst>
        </pc:spChg>
        <pc:spChg chg="add del">
          <ac:chgData name="Andrei Shvedau" userId="da3e1a5a-20f0-440f-8ade-ce93e1eb2224" providerId="ADAL" clId="{768CDD2B-7595-4B8A-A0B6-1ECDF1300A6A}" dt="2019-10-27T19:49:48.578" v="766"/>
          <ac:spMkLst>
            <pc:docMk/>
            <pc:sldMk cId="4020498578" sldId="263"/>
            <ac:spMk id="22" creationId="{932C4D64-559B-41A5-AA0B-815CAEA2DFD5}"/>
          </ac:spMkLst>
        </pc:spChg>
        <pc:spChg chg="add del">
          <ac:chgData name="Andrei Shvedau" userId="da3e1a5a-20f0-440f-8ade-ce93e1eb2224" providerId="ADAL" clId="{768CDD2B-7595-4B8A-A0B6-1ECDF1300A6A}" dt="2019-10-27T19:49:53.694" v="768"/>
          <ac:spMkLst>
            <pc:docMk/>
            <pc:sldMk cId="4020498578" sldId="263"/>
            <ac:spMk id="23" creationId="{AB19A661-35F6-4AB7-8E2E-825E6B33F3DE}"/>
          </ac:spMkLst>
        </pc:spChg>
        <pc:picChg chg="add mod">
          <ac:chgData name="Andrei Shvedau" userId="da3e1a5a-20f0-440f-8ade-ce93e1eb2224" providerId="ADAL" clId="{768CDD2B-7595-4B8A-A0B6-1ECDF1300A6A}" dt="2019-10-27T19:41:42.417" v="578" actId="1076"/>
          <ac:picMkLst>
            <pc:docMk/>
            <pc:sldMk cId="4020498578" sldId="263"/>
            <ac:picMk id="5" creationId="{FA19C6A6-1093-4F8B-8F8C-E237FEDB1641}"/>
          </ac:picMkLst>
        </pc:picChg>
        <pc:picChg chg="add del">
          <ac:chgData name="Andrei Shvedau" userId="da3e1a5a-20f0-440f-8ade-ce93e1eb2224" providerId="ADAL" clId="{768CDD2B-7595-4B8A-A0B6-1ECDF1300A6A}" dt="2019-10-27T19:49:47.064" v="764"/>
          <ac:picMkLst>
            <pc:docMk/>
            <pc:sldMk cId="4020498578" sldId="263"/>
            <ac:picMk id="1033" creationId="{85F6FCE7-D920-4935-B43D-79231540C3FF}"/>
          </ac:picMkLst>
        </pc:picChg>
        <pc:picChg chg="add del">
          <ac:chgData name="Andrei Shvedau" userId="da3e1a5a-20f0-440f-8ade-ce93e1eb2224" providerId="ADAL" clId="{768CDD2B-7595-4B8A-A0B6-1ECDF1300A6A}" dt="2019-10-27T19:49:48.578" v="766"/>
          <ac:picMkLst>
            <pc:docMk/>
            <pc:sldMk cId="4020498578" sldId="263"/>
            <ac:picMk id="1035" creationId="{950D5AD3-566B-454C-ABF1-E43EDD91A9E6}"/>
          </ac:picMkLst>
        </pc:picChg>
        <pc:cxnChg chg="add del mod">
          <ac:chgData name="Andrei Shvedau" userId="da3e1a5a-20f0-440f-8ade-ce93e1eb2224" providerId="ADAL" clId="{768CDD2B-7595-4B8A-A0B6-1ECDF1300A6A}" dt="2019-10-27T19:44:53.397" v="598" actId="11529"/>
          <ac:cxnSpMkLst>
            <pc:docMk/>
            <pc:sldMk cId="4020498578" sldId="263"/>
            <ac:cxnSpMk id="8" creationId="{5C9E3E6B-6162-4C7D-87AE-0710B1CBF78E}"/>
          </ac:cxnSpMkLst>
        </pc:cxnChg>
        <pc:cxnChg chg="add mod">
          <ac:chgData name="Andrei Shvedau" userId="da3e1a5a-20f0-440f-8ade-ce93e1eb2224" providerId="ADAL" clId="{768CDD2B-7595-4B8A-A0B6-1ECDF1300A6A}" dt="2019-10-27T19:45:34.759" v="602" actId="14100"/>
          <ac:cxnSpMkLst>
            <pc:docMk/>
            <pc:sldMk cId="4020498578" sldId="263"/>
            <ac:cxnSpMk id="11" creationId="{ECBEA335-82A5-4C07-9C46-1A1197501704}"/>
          </ac:cxnSpMkLst>
        </pc:cxnChg>
      </pc:sldChg>
      <pc:sldChg chg="add del">
        <pc:chgData name="Andrei Shvedau" userId="da3e1a5a-20f0-440f-8ade-ce93e1eb2224" providerId="ADAL" clId="{768CDD2B-7595-4B8A-A0B6-1ECDF1300A6A}" dt="2019-10-27T20:18:17.934" v="1012" actId="2696"/>
        <pc:sldMkLst>
          <pc:docMk/>
          <pc:sldMk cId="4116618671" sldId="264"/>
        </pc:sldMkLst>
      </pc:sldChg>
      <pc:sldChg chg="addSp delSp modSp add">
        <pc:chgData name="Andrei Shvedau" userId="da3e1a5a-20f0-440f-8ade-ce93e1eb2224" providerId="ADAL" clId="{768CDD2B-7595-4B8A-A0B6-1ECDF1300A6A}" dt="2019-10-27T19:56:28.018" v="928" actId="242"/>
        <pc:sldMkLst>
          <pc:docMk/>
          <pc:sldMk cId="2141825759" sldId="265"/>
        </pc:sldMkLst>
        <pc:spChg chg="mod">
          <ac:chgData name="Andrei Shvedau" userId="da3e1a5a-20f0-440f-8ade-ce93e1eb2224" providerId="ADAL" clId="{768CDD2B-7595-4B8A-A0B6-1ECDF1300A6A}" dt="2019-10-27T19:56:28.018" v="928" actId="242"/>
          <ac:spMkLst>
            <pc:docMk/>
            <pc:sldMk cId="2141825759" sldId="265"/>
            <ac:spMk id="2" creationId="{0893C17D-7E79-4D46-BD22-C7F68F9F79F3}"/>
          </ac:spMkLst>
        </pc:spChg>
        <pc:spChg chg="mod">
          <ac:chgData name="Andrei Shvedau" userId="da3e1a5a-20f0-440f-8ade-ce93e1eb2224" providerId="ADAL" clId="{768CDD2B-7595-4B8A-A0B6-1ECDF1300A6A}" dt="2019-10-27T19:56:19.191" v="927" actId="27636"/>
          <ac:spMkLst>
            <pc:docMk/>
            <pc:sldMk cId="2141825759" sldId="265"/>
            <ac:spMk id="3" creationId="{0090B5BD-778C-4F7F-B447-CEBDEF17B7D1}"/>
          </ac:spMkLst>
        </pc:spChg>
        <pc:spChg chg="del">
          <ac:chgData name="Andrei Shvedau" userId="da3e1a5a-20f0-440f-8ade-ce93e1eb2224" providerId="ADAL" clId="{768CDD2B-7595-4B8A-A0B6-1ECDF1300A6A}" dt="2019-10-27T19:54:13.244" v="916" actId="478"/>
          <ac:spMkLst>
            <pc:docMk/>
            <pc:sldMk cId="2141825759" sldId="265"/>
            <ac:spMk id="6" creationId="{2CD95876-6B91-4F69-87A8-7DE7BA353562}"/>
          </ac:spMkLst>
        </pc:spChg>
        <pc:picChg chg="del">
          <ac:chgData name="Andrei Shvedau" userId="da3e1a5a-20f0-440f-8ade-ce93e1eb2224" providerId="ADAL" clId="{768CDD2B-7595-4B8A-A0B6-1ECDF1300A6A}" dt="2019-10-27T19:54:09.472" v="915" actId="478"/>
          <ac:picMkLst>
            <pc:docMk/>
            <pc:sldMk cId="2141825759" sldId="265"/>
            <ac:picMk id="5" creationId="{FA19C6A6-1093-4F8B-8F8C-E237FEDB1641}"/>
          </ac:picMkLst>
        </pc:picChg>
        <pc:picChg chg="add mod modCrop">
          <ac:chgData name="Andrei Shvedau" userId="da3e1a5a-20f0-440f-8ade-ce93e1eb2224" providerId="ADAL" clId="{768CDD2B-7595-4B8A-A0B6-1ECDF1300A6A}" dt="2019-10-27T19:56:08.567" v="924" actId="26606"/>
          <ac:picMkLst>
            <pc:docMk/>
            <pc:sldMk cId="2141825759" sldId="265"/>
            <ac:picMk id="7" creationId="{8B822DF6-B49E-4135-8780-2BBE109FA554}"/>
          </ac:picMkLst>
        </pc:picChg>
        <pc:cxnChg chg="del">
          <ac:chgData name="Andrei Shvedau" userId="da3e1a5a-20f0-440f-8ade-ce93e1eb2224" providerId="ADAL" clId="{768CDD2B-7595-4B8A-A0B6-1ECDF1300A6A}" dt="2019-10-27T19:54:13.244" v="916" actId="478"/>
          <ac:cxnSpMkLst>
            <pc:docMk/>
            <pc:sldMk cId="2141825759" sldId="265"/>
            <ac:cxnSpMk id="11" creationId="{ECBEA335-82A5-4C07-9C46-1A1197501704}"/>
          </ac:cxnSpMkLst>
        </pc:cxnChg>
      </pc:sldChg>
      <pc:sldChg chg="addSp delSp modSp add ord">
        <pc:chgData name="Andrei Shvedau" userId="da3e1a5a-20f0-440f-8ade-ce93e1eb2224" providerId="ADAL" clId="{768CDD2B-7595-4B8A-A0B6-1ECDF1300A6A}" dt="2019-10-27T20:10:12.896" v="973"/>
        <pc:sldMkLst>
          <pc:docMk/>
          <pc:sldMk cId="3427840167" sldId="266"/>
        </pc:sldMkLst>
        <pc:spChg chg="mod">
          <ac:chgData name="Andrei Shvedau" userId="da3e1a5a-20f0-440f-8ade-ce93e1eb2224" providerId="ADAL" clId="{768CDD2B-7595-4B8A-A0B6-1ECDF1300A6A}" dt="2019-10-27T19:57:26.586" v="948" actId="11"/>
          <ac:spMkLst>
            <pc:docMk/>
            <pc:sldMk cId="3427840167" sldId="266"/>
            <ac:spMk id="3" creationId="{0090B5BD-778C-4F7F-B447-CEBDEF17B7D1}"/>
          </ac:spMkLst>
        </pc:spChg>
        <pc:spChg chg="add mod">
          <ac:chgData name="Andrei Shvedau" userId="da3e1a5a-20f0-440f-8ade-ce93e1eb2224" providerId="ADAL" clId="{768CDD2B-7595-4B8A-A0B6-1ECDF1300A6A}" dt="2019-10-27T20:09:02.662" v="958" actId="571"/>
          <ac:spMkLst>
            <pc:docMk/>
            <pc:sldMk cId="3427840167" sldId="266"/>
            <ac:spMk id="6" creationId="{6A6E43FE-9F7E-45EF-8ACC-A30C35A465C9}"/>
          </ac:spMkLst>
        </pc:spChg>
        <pc:picChg chg="add del mod">
          <ac:chgData name="Andrei Shvedau" userId="da3e1a5a-20f0-440f-8ade-ce93e1eb2224" providerId="ADAL" clId="{768CDD2B-7595-4B8A-A0B6-1ECDF1300A6A}" dt="2019-10-27T20:05:57.603" v="957" actId="478"/>
          <ac:picMkLst>
            <pc:docMk/>
            <pc:sldMk cId="3427840167" sldId="266"/>
            <ac:picMk id="4" creationId="{FAD1F008-55FD-40E5-BB19-595D34338E53}"/>
          </ac:picMkLst>
        </pc:picChg>
        <pc:picChg chg="add mod">
          <ac:chgData name="Andrei Shvedau" userId="da3e1a5a-20f0-440f-8ade-ce93e1eb2224" providerId="ADAL" clId="{768CDD2B-7595-4B8A-A0B6-1ECDF1300A6A}" dt="2019-10-27T20:09:56.789" v="971" actId="1076"/>
          <ac:picMkLst>
            <pc:docMk/>
            <pc:sldMk cId="3427840167" sldId="266"/>
            <ac:picMk id="5" creationId="{090A4EE8-8990-4871-B66C-C83FDAC75BA2}"/>
          </ac:picMkLst>
        </pc:picChg>
        <pc:picChg chg="del">
          <ac:chgData name="Andrei Shvedau" userId="da3e1a5a-20f0-440f-8ade-ce93e1eb2224" providerId="ADAL" clId="{768CDD2B-7595-4B8A-A0B6-1ECDF1300A6A}" dt="2019-10-27T19:57:28.878" v="949" actId="478"/>
          <ac:picMkLst>
            <pc:docMk/>
            <pc:sldMk cId="3427840167" sldId="266"/>
            <ac:picMk id="7" creationId="{8B822DF6-B49E-4135-8780-2BBE109FA554}"/>
          </ac:picMkLst>
        </pc:picChg>
        <pc:picChg chg="add mod modCrop">
          <ac:chgData name="Andrei Shvedau" userId="da3e1a5a-20f0-440f-8ade-ce93e1eb2224" providerId="ADAL" clId="{768CDD2B-7595-4B8A-A0B6-1ECDF1300A6A}" dt="2019-10-27T20:09:51.834" v="970" actId="1076"/>
          <ac:picMkLst>
            <pc:docMk/>
            <pc:sldMk cId="3427840167" sldId="266"/>
            <ac:picMk id="8" creationId="{27076139-CA0D-4A4A-884C-B10F0EA684EA}"/>
          </ac:picMkLst>
        </pc:picChg>
      </pc:sldChg>
      <pc:sldChg chg="addSp delSp modSp add">
        <pc:chgData name="Andrei Shvedau" userId="da3e1a5a-20f0-440f-8ade-ce93e1eb2224" providerId="ADAL" clId="{768CDD2B-7595-4B8A-A0B6-1ECDF1300A6A}" dt="2019-10-27T20:17:39.212" v="1011" actId="20577"/>
        <pc:sldMkLst>
          <pc:docMk/>
          <pc:sldMk cId="1166461226" sldId="267"/>
        </pc:sldMkLst>
        <pc:spChg chg="mod">
          <ac:chgData name="Andrei Shvedau" userId="da3e1a5a-20f0-440f-8ade-ce93e1eb2224" providerId="ADAL" clId="{768CDD2B-7595-4B8A-A0B6-1ECDF1300A6A}" dt="2019-10-27T20:13:06.944" v="991" actId="242"/>
          <ac:spMkLst>
            <pc:docMk/>
            <pc:sldMk cId="1166461226" sldId="267"/>
            <ac:spMk id="2" creationId="{0893C17D-7E79-4D46-BD22-C7F68F9F79F3}"/>
          </ac:spMkLst>
        </pc:spChg>
        <pc:spChg chg="mod">
          <ac:chgData name="Andrei Shvedau" userId="da3e1a5a-20f0-440f-8ade-ce93e1eb2224" providerId="ADAL" clId="{768CDD2B-7595-4B8A-A0B6-1ECDF1300A6A}" dt="2019-10-27T20:17:39.212" v="1011" actId="20577"/>
          <ac:spMkLst>
            <pc:docMk/>
            <pc:sldMk cId="1166461226" sldId="267"/>
            <ac:spMk id="3" creationId="{0090B5BD-778C-4F7F-B447-CEBDEF17B7D1}"/>
          </ac:spMkLst>
        </pc:spChg>
        <pc:picChg chg="add mod">
          <ac:chgData name="Andrei Shvedau" userId="da3e1a5a-20f0-440f-8ade-ce93e1eb2224" providerId="ADAL" clId="{768CDD2B-7595-4B8A-A0B6-1ECDF1300A6A}" dt="2019-10-27T20:13:11.901" v="993" actId="14100"/>
          <ac:picMkLst>
            <pc:docMk/>
            <pc:sldMk cId="1166461226" sldId="267"/>
            <ac:picMk id="5" creationId="{E7A45502-8A31-42F5-99E1-5BBE3B76E04E}"/>
          </ac:picMkLst>
        </pc:picChg>
        <pc:picChg chg="del">
          <ac:chgData name="Andrei Shvedau" userId="da3e1a5a-20f0-440f-8ade-ce93e1eb2224" providerId="ADAL" clId="{768CDD2B-7595-4B8A-A0B6-1ECDF1300A6A}" dt="2019-10-27T20:10:47.093" v="984" actId="478"/>
          <ac:picMkLst>
            <pc:docMk/>
            <pc:sldMk cId="1166461226" sldId="267"/>
            <ac:picMk id="7" creationId="{8B822DF6-B49E-4135-8780-2BBE109FA554}"/>
          </ac:picMkLst>
        </pc:picChg>
      </pc:sldChg>
      <pc:sldChg chg="addSp delSp modSp add modNotesTx">
        <pc:chgData name="Andrei Shvedau" userId="da3e1a5a-20f0-440f-8ade-ce93e1eb2224" providerId="ADAL" clId="{768CDD2B-7595-4B8A-A0B6-1ECDF1300A6A}" dt="2019-10-27T20:25:48.085" v="1088" actId="113"/>
        <pc:sldMkLst>
          <pc:docMk/>
          <pc:sldMk cId="3407211784" sldId="268"/>
        </pc:sldMkLst>
        <pc:spChg chg="mod">
          <ac:chgData name="Andrei Shvedau" userId="da3e1a5a-20f0-440f-8ade-ce93e1eb2224" providerId="ADAL" clId="{768CDD2B-7595-4B8A-A0B6-1ECDF1300A6A}" dt="2019-10-27T20:25:48.085" v="1088" actId="113"/>
          <ac:spMkLst>
            <pc:docMk/>
            <pc:sldMk cId="3407211784" sldId="268"/>
            <ac:spMk id="2" creationId="{A622CD9C-770F-4370-955F-1212F6A50107}"/>
          </ac:spMkLst>
        </pc:spChg>
        <pc:spChg chg="add del mod">
          <ac:chgData name="Andrei Shvedau" userId="da3e1a5a-20f0-440f-8ade-ce93e1eb2224" providerId="ADAL" clId="{768CDD2B-7595-4B8A-A0B6-1ECDF1300A6A}" dt="2019-10-27T20:20:35.313" v="1027" actId="478"/>
          <ac:spMkLst>
            <pc:docMk/>
            <pc:sldMk cId="3407211784" sldId="268"/>
            <ac:spMk id="4" creationId="{CCBAC905-5053-499A-A9EC-B3E4C46B686E}"/>
          </ac:spMkLst>
        </pc:spChg>
        <pc:spChg chg="add del">
          <ac:chgData name="Andrei Shvedau" userId="da3e1a5a-20f0-440f-8ade-ce93e1eb2224" providerId="ADAL" clId="{768CDD2B-7595-4B8A-A0B6-1ECDF1300A6A}" dt="2019-10-27T20:20:12.940" v="1016"/>
          <ac:spMkLst>
            <pc:docMk/>
            <pc:sldMk cId="3407211784" sldId="268"/>
            <ac:spMk id="6" creationId="{DCBB05B4-3622-4BC6-99F0-65044EDE7EA0}"/>
          </ac:spMkLst>
        </pc:spChg>
        <pc:spChg chg="add del">
          <ac:chgData name="Andrei Shvedau" userId="da3e1a5a-20f0-440f-8ade-ce93e1eb2224" providerId="ADAL" clId="{768CDD2B-7595-4B8A-A0B6-1ECDF1300A6A}" dt="2019-10-27T20:20:13.854" v="1018"/>
          <ac:spMkLst>
            <pc:docMk/>
            <pc:sldMk cId="3407211784" sldId="268"/>
            <ac:spMk id="7" creationId="{39662F0F-7208-46F6-ACA0-CF9D34264045}"/>
          </ac:spMkLst>
        </pc:spChg>
        <pc:spChg chg="add del">
          <ac:chgData name="Andrei Shvedau" userId="da3e1a5a-20f0-440f-8ade-ce93e1eb2224" providerId="ADAL" clId="{768CDD2B-7595-4B8A-A0B6-1ECDF1300A6A}" dt="2019-10-27T20:20:18.468" v="1020"/>
          <ac:spMkLst>
            <pc:docMk/>
            <pc:sldMk cId="3407211784" sldId="268"/>
            <ac:spMk id="8" creationId="{4883290F-34D7-421D-908B-59EF347FAF9A}"/>
          </ac:spMkLst>
        </pc:spChg>
        <pc:picChg chg="del">
          <ac:chgData name="Andrei Shvedau" userId="da3e1a5a-20f0-440f-8ade-ce93e1eb2224" providerId="ADAL" clId="{768CDD2B-7595-4B8A-A0B6-1ECDF1300A6A}" dt="2019-10-27T20:20:11.857" v="1014" actId="478"/>
          <ac:picMkLst>
            <pc:docMk/>
            <pc:sldMk cId="3407211784" sldId="268"/>
            <ac:picMk id="5" creationId="{B1B6B364-098D-446A-A075-EE2F79B34A92}"/>
          </ac:picMkLst>
        </pc:picChg>
        <pc:picChg chg="add mod">
          <ac:chgData name="Andrei Shvedau" userId="da3e1a5a-20f0-440f-8ade-ce93e1eb2224" providerId="ADAL" clId="{768CDD2B-7595-4B8A-A0B6-1ECDF1300A6A}" dt="2019-10-27T20:20:38.783" v="1028" actId="1076"/>
          <ac:picMkLst>
            <pc:docMk/>
            <pc:sldMk cId="3407211784" sldId="268"/>
            <ac:picMk id="9" creationId="{1D59568F-DA24-4B69-BF0E-658CB9E563A6}"/>
          </ac:picMkLst>
        </pc:picChg>
      </pc:sldChg>
    </pc:docChg>
  </pc:docChgLst>
  <pc:docChgLst>
    <pc:chgData name="Гость" userId="S::urn:spo:anon#4996c980df179f35bc354ef69f33d6a2e0bb4f16c64418731ae3ceaab25ef13c::" providerId="AD" clId="Web-{1221AF08-82A9-40CA-A9B6-D3E9416184D6}"/>
    <pc:docChg chg="addSld modSld">
      <pc:chgData name="Гость" userId="S::urn:spo:anon#4996c980df179f35bc354ef69f33d6a2e0bb4f16c64418731ae3ceaab25ef13c::" providerId="AD" clId="Web-{1221AF08-82A9-40CA-A9B6-D3E9416184D6}" dt="2019-10-27T19:41:11.450" v="151" actId="20577"/>
      <pc:docMkLst>
        <pc:docMk/>
      </pc:docMkLst>
      <pc:sldChg chg="modSp">
        <pc:chgData name="Гость" userId="S::urn:spo:anon#4996c980df179f35bc354ef69f33d6a2e0bb4f16c64418731ae3ceaab25ef13c::" providerId="AD" clId="Web-{1221AF08-82A9-40CA-A9B6-D3E9416184D6}" dt="2019-10-27T18:12:03.674" v="107" actId="20577"/>
        <pc:sldMkLst>
          <pc:docMk/>
          <pc:sldMk cId="3184001240" sldId="256"/>
        </pc:sldMkLst>
        <pc:spChg chg="mod">
          <ac:chgData name="Гость" userId="S::urn:spo:anon#4996c980df179f35bc354ef69f33d6a2e0bb4f16c64418731ae3ceaab25ef13c::" providerId="AD" clId="Web-{1221AF08-82A9-40CA-A9B6-D3E9416184D6}" dt="2019-10-27T18:04:24.585" v="1" actId="20577"/>
          <ac:spMkLst>
            <pc:docMk/>
            <pc:sldMk cId="3184001240" sldId="256"/>
            <ac:spMk id="2" creationId="{9577CF9B-F858-4CCD-B776-0E7010D4680C}"/>
          </ac:spMkLst>
        </pc:spChg>
        <pc:spChg chg="mod">
          <ac:chgData name="Гость" userId="S::urn:spo:anon#4996c980df179f35bc354ef69f33d6a2e0bb4f16c64418731ae3ceaab25ef13c::" providerId="AD" clId="Web-{1221AF08-82A9-40CA-A9B6-D3E9416184D6}" dt="2019-10-27T18:12:03.674" v="107" actId="20577"/>
          <ac:spMkLst>
            <pc:docMk/>
            <pc:sldMk cId="3184001240" sldId="256"/>
            <ac:spMk id="3" creationId="{6CA24C03-6443-459C-B5BC-10CA065C9C17}"/>
          </ac:spMkLst>
        </pc:spChg>
      </pc:sldChg>
      <pc:sldChg chg="new">
        <pc:chgData name="Гость" userId="S::urn:spo:anon#4996c980df179f35bc354ef69f33d6a2e0bb4f16c64418731ae3ceaab25ef13c::" providerId="AD" clId="Web-{1221AF08-82A9-40CA-A9B6-D3E9416184D6}" dt="2019-10-27T18:12:53.756" v="109"/>
        <pc:sldMkLst>
          <pc:docMk/>
          <pc:sldMk cId="2556710033" sldId="257"/>
        </pc:sldMkLst>
      </pc:sldChg>
      <pc:sldChg chg="modSp">
        <pc:chgData name="Гость" userId="S::urn:spo:anon#4996c980df179f35bc354ef69f33d6a2e0bb4f16c64418731ae3ceaab25ef13c::" providerId="AD" clId="Web-{1221AF08-82A9-40CA-A9B6-D3E9416184D6}" dt="2019-10-27T18:47:59.220" v="118" actId="20577"/>
        <pc:sldMkLst>
          <pc:docMk/>
          <pc:sldMk cId="3530725318" sldId="258"/>
        </pc:sldMkLst>
        <pc:spChg chg="mod">
          <ac:chgData name="Гость" userId="S::urn:spo:anon#4996c980df179f35bc354ef69f33d6a2e0bb4f16c64418731ae3ceaab25ef13c::" providerId="AD" clId="Web-{1221AF08-82A9-40CA-A9B6-D3E9416184D6}" dt="2019-10-27T18:47:59.220" v="118" actId="20577"/>
          <ac:spMkLst>
            <pc:docMk/>
            <pc:sldMk cId="3530725318" sldId="258"/>
            <ac:spMk id="3" creationId="{72802FF9-983A-4057-9FC4-AC14F683CF76}"/>
          </ac:spMkLst>
        </pc:spChg>
      </pc:sldChg>
      <pc:sldChg chg="modSp">
        <pc:chgData name="Гость" userId="S::urn:spo:anon#4996c980df179f35bc354ef69f33d6a2e0bb4f16c64418731ae3ceaab25ef13c::" providerId="AD" clId="Web-{1221AF08-82A9-40CA-A9B6-D3E9416184D6}" dt="2019-10-27T19:41:11.450" v="150" actId="20577"/>
        <pc:sldMkLst>
          <pc:docMk/>
          <pc:sldMk cId="1490712761" sldId="262"/>
        </pc:sldMkLst>
        <pc:spChg chg="mod">
          <ac:chgData name="Гость" userId="S::urn:spo:anon#4996c980df179f35bc354ef69f33d6a2e0bb4f16c64418731ae3ceaab25ef13c::" providerId="AD" clId="Web-{1221AF08-82A9-40CA-A9B6-D3E9416184D6}" dt="2019-10-27T19:41:11.450" v="150" actId="20577"/>
          <ac:spMkLst>
            <pc:docMk/>
            <pc:sldMk cId="1490712761" sldId="262"/>
            <ac:spMk id="3" creationId="{0090B5BD-778C-4F7F-B447-CEBDEF17B7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A9FE-BA31-4581-8762-D7745CD2E35E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453A-5DC7-4A98-B36E-CACA4D364B8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099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Подмножество правил C++ базовой проверки включено в набор правил, рекомендуемый корпорацией Майкрософт, который запускается по умолчанию при включении анализа кода. Чтобы включить дополнительные правила базовой проверки, щелкните раскрывающийся список и выберите наборы правил, которые необходимо включить.</a:t>
            </a:r>
            <a:endParaRPr lang="ru-BY"/>
          </a:p>
          <a:p>
            <a:endParaRPr lang="en-GB"/>
          </a:p>
          <a:p>
            <a:r>
              <a:rPr lang="ru-BY"/>
              <a:t>Дополните</a:t>
            </a:r>
            <a:r>
              <a:rPr lang="ru-RU"/>
              <a:t>л</a:t>
            </a:r>
            <a:r>
              <a:rPr lang="ru-BY"/>
              <a:t>ь</a:t>
            </a:r>
            <a:r>
              <a:rPr lang="ru-RU"/>
              <a:t>н</a:t>
            </a:r>
            <a:r>
              <a:rPr lang="ru-BY"/>
              <a:t>ы</a:t>
            </a:r>
            <a:r>
              <a:rPr lang="ru-RU"/>
              <a:t>е</a:t>
            </a:r>
            <a:r>
              <a:rPr lang="ru-BY"/>
              <a:t> </a:t>
            </a:r>
            <a:r>
              <a:rPr lang="ru-RU"/>
              <a:t>п</a:t>
            </a:r>
            <a:r>
              <a:rPr lang="ru-BY"/>
              <a:t>р</a:t>
            </a:r>
            <a:r>
              <a:rPr lang="ru-RU"/>
              <a:t>а</a:t>
            </a:r>
            <a:r>
              <a:rPr lang="ru-BY"/>
              <a:t>в</a:t>
            </a:r>
            <a:r>
              <a:rPr lang="ru-RU"/>
              <a:t>и</a:t>
            </a:r>
            <a:r>
              <a:rPr lang="ru-BY"/>
              <a:t>л</a:t>
            </a:r>
            <a:r>
              <a:rPr lang="ru-RU"/>
              <a:t>а</a:t>
            </a:r>
            <a:r>
              <a:rPr lang="ru-BY"/>
              <a:t>:</a:t>
            </a:r>
          </a:p>
          <a:p>
            <a:r>
              <a:rPr lang="en-GB"/>
              <a:t>https://docs.microsoft.com/ru-ru/visualstudio/code-quality/extended-correctness-rules-rule-set-for-managed-code?view=vs-2017</a:t>
            </a:r>
          </a:p>
          <a:p>
            <a:endParaRPr lang="en-GB"/>
          </a:p>
          <a:p>
            <a:r>
              <a:rPr lang="en-GB"/>
              <a:t>https://habr.com/ru/company/microsoft/blog/459982/</a:t>
            </a:r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7453A-5DC7-4A98-B36E-CACA4D364B8D}" type="slidenum">
              <a:rPr lang="ru-BY" smtClean="0"/>
              <a:t>8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1753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72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538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86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528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848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5051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9070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1271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027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0911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849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ru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2FAA603A-76C0-4833-A936-DBBF1DF35F50}" type="datetimeFigureOut">
              <a:rPr lang="ru-BY" smtClean="0"/>
              <a:t>10/27/2019</a:t>
            </a:fld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00FEB99D-734C-4299-A556-7E004EEF549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74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analyzers" TargetMode="External"/><Relationship Id="rId2" Type="http://schemas.openxmlformats.org/officeDocument/2006/relationships/hyperlink" Target="https://docs.microsoft.com/ru-ru/visualstudio/code-qua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F9B-F858-4CCD-B776-0E7010D46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Практическая реализация метрик кода в visual studio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4C03-6443-459C-B5BC-10CA065C9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865" y="5029199"/>
            <a:ext cx="2418735" cy="12192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r"/>
            <a:r>
              <a:rPr lang="ru-BY"/>
              <a:t>Выполнили</a:t>
            </a:r>
            <a:endParaRPr lang="ru-RU"/>
          </a:p>
          <a:p>
            <a:pPr algn="r"/>
            <a:r>
              <a:rPr lang="ru-BY"/>
              <a:t>Ст. </a:t>
            </a:r>
            <a:r>
              <a:rPr lang="ru-RU"/>
              <a:t>Г</a:t>
            </a:r>
            <a:r>
              <a:rPr lang="ru-BY"/>
              <a:t>р. 820601</a:t>
            </a:r>
          </a:p>
          <a:p>
            <a:pPr algn="r"/>
            <a:r>
              <a:rPr lang="ru-BY"/>
              <a:t>Судаков Б.Д.</a:t>
            </a:r>
          </a:p>
          <a:p>
            <a:pPr algn="r"/>
            <a:r>
              <a:rPr lang="ru-BY"/>
              <a:t>Шведов А.Р.</a:t>
            </a:r>
          </a:p>
        </p:txBody>
      </p:sp>
    </p:spTree>
    <p:extLst>
      <p:ext uri="{BB962C8B-B14F-4D97-AF65-F5344CB8AC3E}">
        <p14:creationId xmlns:p14="http://schemas.microsoft.com/office/powerpoint/2010/main" val="318400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DB0175-ABAB-4DF4-9D34-D286A65F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Статистический </a:t>
            </a:r>
            <a:r>
              <a:rPr lang="ru-BY" sz="4800">
                <a:solidFill>
                  <a:schemeClr val="tx2"/>
                </a:solidFill>
              </a:rPr>
              <a:t>а</a:t>
            </a:r>
            <a:r>
              <a:rPr lang="ru-RU" sz="4800">
                <a:solidFill>
                  <a:schemeClr val="tx2"/>
                </a:solidFill>
              </a:rPr>
              <a:t>н</a:t>
            </a:r>
            <a:r>
              <a:rPr lang="ru-BY" sz="4800">
                <a:solidFill>
                  <a:schemeClr val="tx2"/>
                </a:solidFill>
              </a:rPr>
              <a:t>а</a:t>
            </a:r>
            <a:r>
              <a:rPr lang="ru-RU" sz="4800">
                <a:solidFill>
                  <a:schemeClr val="tx2"/>
                </a:solidFill>
              </a:rPr>
              <a:t>л</a:t>
            </a:r>
            <a:r>
              <a:rPr lang="ru-BY" sz="4800">
                <a:solidFill>
                  <a:schemeClr val="tx2"/>
                </a:solidFill>
              </a:rPr>
              <a:t>и</a:t>
            </a:r>
            <a:r>
              <a:rPr lang="ru-RU" sz="4800">
                <a:solidFill>
                  <a:schemeClr val="tx2"/>
                </a:solidFill>
              </a:rPr>
              <a:t>з?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FF9-983A-4057-9FC4-AC14F683CF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>
                <a:solidFill>
                  <a:schemeClr val="tx1"/>
                </a:solidFill>
              </a:rPr>
              <a:t>Минусы</a:t>
            </a:r>
          </a:p>
          <a:p>
            <a:pPr marL="457200" indent="-457200">
              <a:buAutoNum type="arabicPeriod"/>
            </a:pPr>
            <a:r>
              <a:rPr lang="ru-RU" sz="2400">
                <a:solidFill>
                  <a:schemeClr val="tx1"/>
                </a:solidFill>
              </a:rPr>
              <a:t>Нет диагностики утечек памяти и параллельных ошибок. </a:t>
            </a:r>
          </a:p>
          <a:p>
            <a:pPr marL="457200" indent="-457200">
              <a:buAutoNum type="arabicPeriod"/>
            </a:pPr>
            <a:r>
              <a:rPr lang="ru-RU"/>
              <a:t>Ложно-позитивные </a:t>
            </a:r>
            <a:r>
              <a:rPr lang="ru-RU" sz="2400"/>
              <a:t>срабатывания.</a:t>
            </a:r>
            <a:endParaRPr lang="ru-RU" sz="2400" b="1"/>
          </a:p>
          <a:p>
            <a:pPr marL="457200" indent="-457200">
              <a:buAutoNum type="arabicPeriod"/>
            </a:pPr>
            <a:r>
              <a:rPr lang="ru-RU" sz="2400">
                <a:solidFill>
                  <a:schemeClr val="tx1"/>
                </a:solidFill>
              </a:rPr>
              <a:t>Человеческий фактор</a:t>
            </a:r>
            <a:r>
              <a:rPr lang="en-GB"/>
              <a:t>.</a:t>
            </a:r>
            <a:endParaRPr lang="en-GB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400">
              <a:solidFill>
                <a:schemeClr val="tx1"/>
              </a:solidFill>
            </a:endParaRPr>
          </a:p>
          <a:p>
            <a:endParaRPr lang="ru-BY" sz="2400">
              <a:solidFill>
                <a:schemeClr val="tx1"/>
              </a:solidFill>
            </a:endParaRPr>
          </a:p>
        </p:txBody>
      </p:sp>
      <p:pic>
        <p:nvPicPr>
          <p:cNvPr id="7" name="Content Placeholder 6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E69D00E8-860D-44C4-9AE1-9E81DC54051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0" r="17056"/>
          <a:stretch/>
        </p:blipFill>
        <p:spPr>
          <a:xfrm>
            <a:off x="6230112" y="2212849"/>
            <a:ext cx="5388864" cy="3913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72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75027C6-A80C-4DA7-9D18-56B45DBE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Литература</a:t>
            </a:r>
            <a:endParaRPr lang="en-US" sz="4800" kern="120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5428C-0805-4E6A-9C4A-3EAC35EEC6B0}"/>
              </a:ext>
            </a:extLst>
          </p:cNvPr>
          <p:cNvSpPr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8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4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 B.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Secure Programming with Static Analysis. Boston: Addison-Wesley Professional, 2007.</a:t>
            </a:r>
            <a:endParaRPr lang="ru-BY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ru-BY" sz="2400"/>
              <a:t>Романов В.Ю.</a:t>
            </a:r>
            <a:r>
              <a:rPr lang="ru-BY" sz="2400" i="1"/>
              <a:t> Анализ Метрик для проектирования архитерктуры ПО. </a:t>
            </a:r>
            <a:r>
              <a:rPr lang="en-GB" sz="2400"/>
              <a:t>International Journal of Open Information </a:t>
            </a:r>
            <a:r>
              <a:rPr lang="en-GB" sz="2400" err="1"/>
              <a:t>Technolog</a:t>
            </a:r>
            <a:r>
              <a:rPr lang="ru-BY" sz="2400"/>
              <a:t>ies ISSN: 2307-8162 </a:t>
            </a:r>
            <a:r>
              <a:rPr lang="ru-RU" sz="2400"/>
              <a:t>том</a:t>
            </a:r>
            <a:r>
              <a:rPr lang="en-GB" sz="2400"/>
              <a:t> 2, </a:t>
            </a:r>
            <a:r>
              <a:rPr lang="ru-RU" sz="2400"/>
              <a:t>номер</a:t>
            </a:r>
            <a:r>
              <a:rPr lang="en-GB" sz="2400"/>
              <a:t> 3, 2014</a:t>
            </a:r>
            <a:r>
              <a:rPr lang="ru-BY" sz="2400"/>
              <a:t>.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Интернет-ресурс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https://docs.microsoft.com/ru-ru/visualstudio/code-quality/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Интернет-ресурс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https://github.com/dotnet/roslyn-analyzers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Интернет-ресурс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https://www.viva64.com/</a:t>
            </a:r>
            <a:endParaRPr lang="en-US" sz="2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72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B5BD-778C-4F7F-B447-CEBDEF17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BY"/>
          </a:p>
          <a:p>
            <a:pPr marL="457200" indent="-457200">
              <a:buFont typeface="+mj-lt"/>
              <a:buAutoNum type="arabicPeriod"/>
            </a:pPr>
            <a:r>
              <a:rPr lang="ru-RU" b="1"/>
              <a:t>Индекс удобства обслуживания (Maintainability Index)</a:t>
            </a:r>
            <a:endParaRPr lang="ru-BY" b="1"/>
          </a:p>
          <a:p>
            <a:pPr marL="0" indent="0">
              <a:buNone/>
            </a:pPr>
            <a:endParaRPr lang="ru-BY" b="1"/>
          </a:p>
          <a:p>
            <a:pPr marL="0" indent="0">
              <a:buNone/>
            </a:pPr>
            <a:r>
              <a:rPr lang="ru-BY"/>
              <a:t>	</a:t>
            </a:r>
            <a:r>
              <a:rPr lang="ru-RU" sz="2200" i="1"/>
              <a:t>MI = MAX(0, (171 — 5.2 * ln(HV) — 0.23 * CC — 16.2 * ln(LoC)) * 100 / 171)</a:t>
            </a:r>
            <a:br>
              <a:rPr lang="ru-RU"/>
            </a:br>
            <a:endParaRPr lang="ru-BY"/>
          </a:p>
          <a:p>
            <a:r>
              <a:rPr lang="ru-RU" sz="2200"/>
              <a:t>HV – Halstead Volume, вычислительная сложность. Чем больше операторов, тем больше значение этой метрики;</a:t>
            </a:r>
            <a:endParaRPr lang="ru-BY" sz="2200"/>
          </a:p>
          <a:p>
            <a:r>
              <a:rPr lang="ru-RU" sz="2200"/>
              <a:t>CC – Cyclomatic Complexity. Эта метрика описана ниже;</a:t>
            </a:r>
            <a:endParaRPr lang="ru-BY" sz="2200"/>
          </a:p>
          <a:p>
            <a:r>
              <a:rPr lang="ru-RU" sz="2200"/>
              <a:t>LoC –Line of Code, количество строк кода. </a:t>
            </a:r>
          </a:p>
          <a:p>
            <a:pPr marL="0" indent="0">
              <a:buNone/>
            </a:pPr>
            <a:endParaRPr lang="ru-BY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F2F8E2-AA44-4F8F-A898-5D73438C4BBF}"/>
              </a:ext>
            </a:extLst>
          </p:cNvPr>
          <p:cNvSpPr txBox="1">
            <a:spLocks/>
          </p:cNvSpPr>
          <p:nvPr/>
        </p:nvSpPr>
        <p:spPr>
          <a:xfrm>
            <a:off x="609600" y="240702"/>
            <a:ext cx="10972800" cy="981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Программные измерения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071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C17D-7E79-4D46-BD22-C7F68F9F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702"/>
            <a:ext cx="10972800" cy="981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Программные измерения</a:t>
            </a:r>
            <a:endParaRPr lang="ru-BY" sz="48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B5BD-778C-4F7F-B447-CEBDEF17B7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680" y="1600199"/>
            <a:ext cx="7670202" cy="484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400" b="1">
                <a:solidFill>
                  <a:schemeClr val="tx1"/>
                </a:solidFill>
              </a:rPr>
              <a:t>Сложность организации циклов (Cyclomatic complexity)</a:t>
            </a:r>
            <a:endParaRPr lang="ru-BY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b="1"/>
          </a:p>
          <a:p>
            <a:pPr marL="0" indent="0" algn="ctr">
              <a:buNone/>
            </a:pPr>
            <a:r>
              <a:rPr lang="en-GB" sz="2200" i="1"/>
              <a:t>M = E – N + 2P</a:t>
            </a:r>
          </a:p>
          <a:p>
            <a:pPr marL="457200" indent="-457200">
              <a:buFont typeface="+mj-lt"/>
              <a:buAutoNum type="arabicPeriod" startAt="2"/>
            </a:pPr>
            <a:endParaRPr lang="en-GB" b="1"/>
          </a:p>
          <a:p>
            <a:r>
              <a:rPr lang="en-GB" sz="2200"/>
              <a:t>M –</a:t>
            </a:r>
            <a:r>
              <a:rPr lang="en-GB" sz="2200" b="1"/>
              <a:t> </a:t>
            </a:r>
            <a:r>
              <a:rPr lang="ru-RU" sz="2200"/>
              <a:t>цикломатическая сложность</a:t>
            </a:r>
            <a:r>
              <a:rPr lang="ru-BY" sz="2200"/>
              <a:t>.</a:t>
            </a:r>
            <a:endParaRPr lang="en-GB" sz="2200" b="1"/>
          </a:p>
          <a:p>
            <a:r>
              <a:rPr lang="en-GB" sz="2200"/>
              <a:t>E</a:t>
            </a:r>
            <a:r>
              <a:rPr lang="en-GB" sz="2200" b="1"/>
              <a:t> </a:t>
            </a:r>
            <a:r>
              <a:rPr lang="en-GB" sz="2200"/>
              <a:t>– </a:t>
            </a:r>
            <a:r>
              <a:rPr lang="ru-RU" sz="2200"/>
              <a:t>количество рёбер в графе</a:t>
            </a:r>
            <a:r>
              <a:rPr lang="ru-BY" sz="2200"/>
              <a:t>.</a:t>
            </a:r>
            <a:endParaRPr lang="en-GB" sz="2200" b="1"/>
          </a:p>
          <a:p>
            <a:r>
              <a:rPr lang="en-GB" sz="2200"/>
              <a:t>N –</a:t>
            </a:r>
            <a:r>
              <a:rPr lang="en-GB" sz="2200" b="1"/>
              <a:t> </a:t>
            </a:r>
            <a:r>
              <a:rPr lang="ru-RU" sz="2200"/>
              <a:t>количество узлов в графе</a:t>
            </a:r>
            <a:r>
              <a:rPr lang="ru-BY" sz="2200"/>
              <a:t>.</a:t>
            </a:r>
            <a:endParaRPr lang="en-GB" sz="2200" b="1"/>
          </a:p>
          <a:p>
            <a:r>
              <a:rPr lang="en-GB" sz="2200"/>
              <a:t>P</a:t>
            </a:r>
            <a:r>
              <a:rPr lang="en-GB" sz="2200" b="1"/>
              <a:t> </a:t>
            </a:r>
            <a:r>
              <a:rPr lang="en-GB" sz="2200"/>
              <a:t>–</a:t>
            </a:r>
            <a:r>
              <a:rPr lang="ru-BY" sz="2200" b="1"/>
              <a:t> </a:t>
            </a:r>
            <a:r>
              <a:rPr lang="ru-RU" sz="2200"/>
              <a:t>Компонента связности графа</a:t>
            </a:r>
            <a:r>
              <a:rPr lang="ru-BY" sz="2200"/>
              <a:t> (</a:t>
            </a:r>
            <a:r>
              <a:rPr lang="ru-RU" sz="2200"/>
              <a:t>м</a:t>
            </a:r>
            <a:r>
              <a:rPr lang="ru-BY" sz="2200"/>
              <a:t>а</a:t>
            </a:r>
            <a:r>
              <a:rPr lang="ru-RU" sz="2200"/>
              <a:t>к</a:t>
            </a:r>
            <a:r>
              <a:rPr lang="ru-BY" sz="2200"/>
              <a:t>с</a:t>
            </a:r>
            <a:r>
              <a:rPr lang="ru-RU" sz="2200"/>
              <a:t>и</a:t>
            </a:r>
            <a:r>
              <a:rPr lang="ru-BY" sz="2200"/>
              <a:t>м</a:t>
            </a:r>
            <a:r>
              <a:rPr lang="ru-RU" sz="2200"/>
              <a:t>а</a:t>
            </a:r>
            <a:r>
              <a:rPr lang="ru-BY" sz="2200"/>
              <a:t>л</a:t>
            </a:r>
            <a:r>
              <a:rPr lang="ru-RU" sz="2200"/>
              <a:t>ь</a:t>
            </a:r>
            <a:r>
              <a:rPr lang="ru-BY" sz="2200"/>
              <a:t>н</a:t>
            </a:r>
            <a:r>
              <a:rPr lang="ru-RU" sz="2200"/>
              <a:t>ы</a:t>
            </a:r>
            <a:r>
              <a:rPr lang="ru-BY" sz="2200"/>
              <a:t>й </a:t>
            </a:r>
            <a:r>
              <a:rPr lang="ru-RU" sz="2200"/>
              <a:t>п</a:t>
            </a:r>
            <a:r>
              <a:rPr lang="ru-BY" sz="2200"/>
              <a:t>о</a:t>
            </a:r>
            <a:r>
              <a:rPr lang="ru-RU" sz="2200"/>
              <a:t>д</a:t>
            </a:r>
            <a:r>
              <a:rPr lang="ru-BY" sz="2200"/>
              <a:t>г</a:t>
            </a:r>
            <a:r>
              <a:rPr lang="ru-RU" sz="2200"/>
              <a:t>р</a:t>
            </a:r>
            <a:r>
              <a:rPr lang="ru-BY" sz="2200"/>
              <a:t>а</a:t>
            </a:r>
            <a:r>
              <a:rPr lang="ru-RU" sz="2200"/>
              <a:t>ф</a:t>
            </a:r>
            <a:r>
              <a:rPr lang="ru-BY" sz="2200"/>
              <a:t> основного гр</a:t>
            </a:r>
            <a:r>
              <a:rPr lang="ru-RU" sz="2200"/>
              <a:t>а</a:t>
            </a:r>
            <a:r>
              <a:rPr lang="ru-BY" sz="2200"/>
              <a:t>ф</a:t>
            </a:r>
            <a:r>
              <a:rPr lang="ru-RU" sz="2200"/>
              <a:t>а</a:t>
            </a:r>
            <a:r>
              <a:rPr lang="ru-BY" sz="2200"/>
              <a:t>).</a:t>
            </a:r>
            <a:endParaRPr lang="ru-RU" sz="2200"/>
          </a:p>
          <a:p>
            <a:pPr marL="0" indent="0">
              <a:buNone/>
            </a:pPr>
            <a:r>
              <a:rPr lang="en-GB" sz="2200" b="1"/>
              <a:t> </a:t>
            </a:r>
          </a:p>
          <a:p>
            <a:pPr marL="457200" indent="-457200">
              <a:buFont typeface="+mj-lt"/>
              <a:buAutoNum type="arabicPeriod" startAt="2"/>
            </a:pPr>
            <a:endParaRPr lang="en-GB" sz="2400" b="1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ru-BY" b="1"/>
          </a:p>
          <a:p>
            <a:pPr marL="0" indent="0">
              <a:buNone/>
            </a:pPr>
            <a:endParaRPr lang="ru-BY" sz="1000" b="1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19C6A6-1093-4F8B-8F8C-E237FEDB1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25" y="2055260"/>
            <a:ext cx="3256975" cy="407122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95876-6B91-4F69-87A8-7DE7BA353562}"/>
              </a:ext>
            </a:extLst>
          </p:cNvPr>
          <p:cNvSpPr txBox="1"/>
          <p:nvPr/>
        </p:nvSpPr>
        <p:spPr>
          <a:xfrm>
            <a:off x="4847303" y="5803314"/>
            <a:ext cx="429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Граф управления потоком простой программы.</a:t>
            </a:r>
            <a:endParaRPr lang="ru-B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EA335-82A5-4C07-9C46-1A1197501704}"/>
              </a:ext>
            </a:extLst>
          </p:cNvPr>
          <p:cNvCxnSpPr>
            <a:cxnSpLocks/>
          </p:cNvCxnSpPr>
          <p:nvPr/>
        </p:nvCxnSpPr>
        <p:spPr>
          <a:xfrm flipV="1">
            <a:off x="7844118" y="4805082"/>
            <a:ext cx="1317811" cy="869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C17D-7E79-4D46-BD22-C7F68F9F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Программные измерения</a:t>
            </a:r>
            <a:endParaRPr lang="ru-BY" sz="48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B5BD-778C-4F7F-B447-CEBDEF17B7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ru-RU" b="1">
                <a:solidFill>
                  <a:schemeClr val="tx1"/>
                </a:solidFill>
              </a:rPr>
              <a:t>Глубина наследования</a:t>
            </a:r>
            <a:endParaRPr lang="en-GB" i="1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endParaRPr lang="en-GB" sz="20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Большое количество предков делает поведение класса менее предсказуемым. </a:t>
            </a: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Глубокие деревья наследования усложняют проект, поскольку включают большее число атрибутов и методов в классах-потомках. </a:t>
            </a: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Чем глубже положение класса в дереве иерархии, тем больше повторное использование его методов.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000" b="1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endParaRPr lang="en-GB" sz="2000" b="1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endParaRPr lang="ru-BY" sz="2000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BY" sz="2000" b="1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22DF6-B49E-4135-8780-2BBE109FA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3" b="4803"/>
          <a:stretch/>
        </p:blipFill>
        <p:spPr>
          <a:xfrm>
            <a:off x="6197600" y="1843882"/>
            <a:ext cx="53848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182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C17D-7E79-4D46-BD22-C7F68F9F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Программные измерения</a:t>
            </a:r>
            <a:endParaRPr lang="ru-BY" sz="48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B5BD-778C-4F7F-B447-CEBDEF17B7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ru-RU" b="1"/>
              <a:t>Взаимосвязь классов </a:t>
            </a:r>
            <a:endParaRPr lang="en-GB" sz="20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Большое количество предков делает поведение класса менее предсказуемым. </a:t>
            </a: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Глубокие деревья наследования усложняют проект, поскольку включают большее число атрибутов и методов в классах-потомках. </a:t>
            </a:r>
          </a:p>
          <a:p>
            <a:pPr>
              <a:lnSpc>
                <a:spcPct val="90000"/>
              </a:lnSpc>
            </a:pPr>
            <a:r>
              <a:rPr lang="ru-RU" sz="2200">
                <a:solidFill>
                  <a:schemeClr val="tx1"/>
                </a:solidFill>
              </a:rPr>
              <a:t>Чем глубже положение класса в дереве иерархии, тем больше повторное использование его методов.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000" b="1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endParaRPr lang="en-GB" sz="2000" b="1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endParaRPr lang="ru-BY" sz="2000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BY" sz="2000" b="1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6E43FE-9F7E-45EF-8ACC-A30C35A465C9}"/>
              </a:ext>
            </a:extLst>
          </p:cNvPr>
          <p:cNvSpPr txBox="1">
            <a:spLocks/>
          </p:cNvSpPr>
          <p:nvPr/>
        </p:nvSpPr>
        <p:spPr>
          <a:xfrm>
            <a:off x="609600" y="-35858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Программные измерения</a:t>
            </a:r>
            <a:endParaRPr lang="ru-B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A4EE8-8990-4871-B66C-C83FDAC7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08" y="1343697"/>
            <a:ext cx="3681438" cy="2519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76139-CA0D-4A4A-884C-B10F0EA68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5"/>
          <a:stretch/>
        </p:blipFill>
        <p:spPr>
          <a:xfrm>
            <a:off x="6944690" y="4203288"/>
            <a:ext cx="4049875" cy="24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C17D-7E79-4D46-BD22-C7F68F9F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Программные измерения</a:t>
            </a:r>
            <a:endParaRPr lang="ru-BY" sz="48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B5BD-778C-4F7F-B447-CEBDEF17B7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b="1">
                <a:solidFill>
                  <a:schemeClr val="tx1"/>
                </a:solidFill>
              </a:rPr>
              <a:t>Строки кода (Lines of Code)</a:t>
            </a:r>
            <a:endParaRPr lang="en-GB" sz="2400" i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400" b="1">
              <a:solidFill>
                <a:schemeClr val="tx1"/>
              </a:solidFill>
            </a:endParaRPr>
          </a:p>
          <a:p>
            <a:r>
              <a:rPr lang="ru-RU"/>
              <a:t>фактические строки кода</a:t>
            </a:r>
            <a:endParaRPr lang="ru-BY"/>
          </a:p>
          <a:p>
            <a:r>
              <a:rPr lang="ru-RU"/>
              <a:t>пустые строки</a:t>
            </a:r>
            <a:endParaRPr lang="ru-BY"/>
          </a:p>
          <a:p>
            <a:r>
              <a:rPr lang="ru-RU"/>
              <a:t>комментарии.</a:t>
            </a:r>
            <a:r>
              <a:rPr lang="ru-RU" sz="240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 startAt="2"/>
            </a:pPr>
            <a:endParaRPr lang="en-GB" sz="2400" b="1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ru-BY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BY" sz="2400" b="1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A45502-8A31-42F5-99E1-5BBE3B76E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180431"/>
            <a:ext cx="5384800" cy="3946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46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D9C-770F-4370-955F-1212F6A5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BY" sz="4800">
                <a:solidFill>
                  <a:schemeClr val="tx2"/>
                </a:solidFill>
              </a:rPr>
              <a:t>Пример 	</a:t>
            </a:r>
            <a:r>
              <a:rPr lang="ru-RU" sz="4800">
                <a:solidFill>
                  <a:schemeClr val="tx2"/>
                </a:solidFill>
              </a:rPr>
              <a:t>М</a:t>
            </a:r>
            <a:r>
              <a:rPr lang="ru-BY" sz="4800">
                <a:solidFill>
                  <a:schemeClr val="tx2"/>
                </a:solidFill>
              </a:rPr>
              <a:t>е</a:t>
            </a:r>
            <a:r>
              <a:rPr lang="ru-RU" sz="4800">
                <a:solidFill>
                  <a:schemeClr val="tx2"/>
                </a:solidFill>
              </a:rPr>
              <a:t>т</a:t>
            </a:r>
            <a:r>
              <a:rPr lang="ru-BY" sz="4800">
                <a:solidFill>
                  <a:schemeClr val="tx2"/>
                </a:solidFill>
              </a:rPr>
              <a:t>р</a:t>
            </a:r>
            <a:r>
              <a:rPr lang="ru-RU" sz="4800">
                <a:solidFill>
                  <a:schemeClr val="tx2"/>
                </a:solidFill>
              </a:rPr>
              <a:t>и</a:t>
            </a:r>
            <a:r>
              <a:rPr lang="ru-BY" sz="4800">
                <a:solidFill>
                  <a:schemeClr val="tx2"/>
                </a:solidFill>
              </a:rPr>
              <a:t>к </a:t>
            </a:r>
            <a:r>
              <a:rPr lang="ru-RU" sz="4800">
                <a:solidFill>
                  <a:schemeClr val="tx2"/>
                </a:solidFill>
              </a:rPr>
              <a:t>К</a:t>
            </a:r>
            <a:r>
              <a:rPr lang="ru-BY" sz="4800">
                <a:solidFill>
                  <a:schemeClr val="tx2"/>
                </a:solidFill>
              </a:rPr>
              <a:t>ода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B6B364-098D-446A-A075-EE2F79B3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9830"/>
            <a:ext cx="10972800" cy="33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33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D9C-770F-4370-955F-1212F6A5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/>
              <a:t>Расширенные правила определения правильности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9568F-DA24-4B69-BF0E-658CB9E5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40" y="1597743"/>
            <a:ext cx="6041520" cy="46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DB0175-ABAB-4DF4-9D34-D286A65F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chemeClr val="tx2"/>
                </a:solidFill>
              </a:rPr>
              <a:t>Статистический </a:t>
            </a:r>
            <a:r>
              <a:rPr lang="ru-BY" sz="4800">
                <a:solidFill>
                  <a:schemeClr val="tx2"/>
                </a:solidFill>
              </a:rPr>
              <a:t>а</a:t>
            </a:r>
            <a:r>
              <a:rPr lang="ru-RU" sz="4800">
                <a:solidFill>
                  <a:schemeClr val="tx2"/>
                </a:solidFill>
              </a:rPr>
              <a:t>н</a:t>
            </a:r>
            <a:r>
              <a:rPr lang="ru-BY" sz="4800">
                <a:solidFill>
                  <a:schemeClr val="tx2"/>
                </a:solidFill>
              </a:rPr>
              <a:t>а</a:t>
            </a:r>
            <a:r>
              <a:rPr lang="ru-RU" sz="4800">
                <a:solidFill>
                  <a:schemeClr val="tx2"/>
                </a:solidFill>
              </a:rPr>
              <a:t>л</a:t>
            </a:r>
            <a:r>
              <a:rPr lang="ru-BY" sz="4800">
                <a:solidFill>
                  <a:schemeClr val="tx2"/>
                </a:solidFill>
              </a:rPr>
              <a:t>и</a:t>
            </a:r>
            <a:r>
              <a:rPr lang="ru-RU" sz="4800">
                <a:solidFill>
                  <a:schemeClr val="tx2"/>
                </a:solidFill>
              </a:rPr>
              <a:t>з?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FF9-983A-4057-9FC4-AC14F683CF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/>
              <a:t>Плюсы</a:t>
            </a:r>
          </a:p>
          <a:p>
            <a:pPr marL="457200" indent="-457200">
              <a:buAutoNum type="arabicPeriod"/>
            </a:pPr>
            <a:r>
              <a:rPr lang="ru-RU"/>
              <a:t>Полное покрытие кода.</a:t>
            </a:r>
          </a:p>
          <a:p>
            <a:pPr marL="457200" indent="-457200">
              <a:buAutoNum type="arabicPeriod"/>
            </a:pPr>
            <a:r>
              <a:rPr lang="ru-RU"/>
              <a:t>Отсуствие зависимости от компилятора и среды.</a:t>
            </a:r>
          </a:p>
          <a:p>
            <a:pPr marL="457200" indent="-457200">
              <a:buAutoNum type="arabicPeriod"/>
            </a:pPr>
            <a:r>
              <a:rPr lang="ru-RU"/>
              <a:t>Быстрое и легкое обнаружение опечаток и синтаксических ошибок.</a:t>
            </a:r>
            <a:endParaRPr lang="en-GB" sz="2400">
              <a:solidFill>
                <a:schemeClr val="tx1"/>
              </a:solidFill>
            </a:endParaRPr>
          </a:p>
          <a:p>
            <a:endParaRPr lang="ru-BY" sz="240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standing, man, suit, air&#10;&#10;Description automatically generated">
            <a:extLst>
              <a:ext uri="{FF2B5EF4-FFF2-40B4-BE49-F238E27FC236}">
                <a16:creationId xmlns:a16="http://schemas.microsoft.com/office/drawing/2014/main" id="{04CE2931-68B7-48B3-A2D6-362D7261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94" y="2045110"/>
            <a:ext cx="5595806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6E7A158A-A15B-4223-9ACD-AC94626EE780}" vid="{C32A5D94-C90A-41A6-9D14-9C3509A4F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97FB23BF5D948B7D7FD8455AC64F3" ma:contentTypeVersion="9" ma:contentTypeDescription="Create a new document." ma:contentTypeScope="" ma:versionID="ad20bbcf0f2e8579b55c3fac6f7e2a78">
  <xsd:schema xmlns:xsd="http://www.w3.org/2001/XMLSchema" xmlns:xs="http://www.w3.org/2001/XMLSchema" xmlns:p="http://schemas.microsoft.com/office/2006/metadata/properties" xmlns:ns3="f08a475c-bfdc-4401-9a34-79b7bd92a574" xmlns:ns4="c6a8b4b1-e224-4f88-a571-7edba3c89caa" targetNamespace="http://schemas.microsoft.com/office/2006/metadata/properties" ma:root="true" ma:fieldsID="b37dce1a51127a897befdbeceac30930" ns3:_="" ns4:_="">
    <xsd:import namespace="f08a475c-bfdc-4401-9a34-79b7bd92a574"/>
    <xsd:import namespace="c6a8b4b1-e224-4f88-a571-7edba3c89c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a475c-bfdc-4401-9a34-79b7bd92a5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8b4b1-e224-4f88-a571-7edba3c89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80F72-96D9-49ED-8565-58C14A566605}">
  <ds:schemaRefs>
    <ds:schemaRef ds:uri="c6a8b4b1-e224-4f88-a571-7edba3c89caa"/>
    <ds:schemaRef ds:uri="f08a475c-bfdc-4401-9a34-79b7bd92a5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CBD3E6-0B1D-4B22-9AF2-6C3CE45CAD91}">
  <ds:schemaRefs>
    <ds:schemaRef ds:uri="c6a8b4b1-e224-4f88-a571-7edba3c89caa"/>
    <ds:schemaRef ds:uri="f08a475c-bfdc-4401-9a34-79b7bd92a5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90DC83-756B-4960-9CEB-121D5D8CCE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Практическая реализация метрик кода в visual studio</vt:lpstr>
      <vt:lpstr>PowerPoint Presentation</vt:lpstr>
      <vt:lpstr>Программные измерения</vt:lpstr>
      <vt:lpstr>Программные измерения</vt:lpstr>
      <vt:lpstr>Программные измерения</vt:lpstr>
      <vt:lpstr>Программные измерения</vt:lpstr>
      <vt:lpstr>Пример  Метрик Кода </vt:lpstr>
      <vt:lpstr>Расширенные правила определения правильности</vt:lpstr>
      <vt:lpstr>Статистический анализ?</vt:lpstr>
      <vt:lpstr>Статистический анализ?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реализация метрик кода в visual studio</dc:title>
  <dc:creator>Шведов Андрей</dc:creator>
  <cp:revision>1</cp:revision>
  <dcterms:created xsi:type="dcterms:W3CDTF">2019-10-27T20:13:01Z</dcterms:created>
  <dcterms:modified xsi:type="dcterms:W3CDTF">2019-10-27T20:26:33Z</dcterms:modified>
</cp:coreProperties>
</file>