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8BD-6203-460B-A21A-E813C38C6F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4249-054F-477E-A801-301582DB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Lucida Calligraphy" panose="03010101010101010101" pitchFamily="66" charset="0"/>
              </a:rPr>
              <a:t>“Hate waiting in queues of government offices….”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“Fill the form via </a:t>
            </a:r>
            <a:r>
              <a:rPr lang="en-US" sz="3600" dirty="0" err="1" smtClean="0">
                <a:latin typeface="Britannic Bold" panose="020B0903060703020204" pitchFamily="34" charset="0"/>
              </a:rPr>
              <a:t>dot._.bot</a:t>
            </a:r>
            <a:r>
              <a:rPr lang="en-US" sz="3600" dirty="0" smtClean="0">
                <a:latin typeface="Britannic Bold" panose="020B0903060703020204" pitchFamily="34" charset="0"/>
              </a:rPr>
              <a:t> and take generated (DOT_KEY) with you to government office and that’s it…”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Lucida Calligraphy" panose="03010101010101010101" pitchFamily="66" charset="0"/>
              </a:rPr>
              <a:t>Ingredients Used…</a:t>
            </a:r>
            <a:endParaRPr lang="en-US" u="sng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ritannic Bold" panose="020B0903060703020204" pitchFamily="34" charset="0"/>
              </a:rPr>
              <a:t>Python3</a:t>
            </a:r>
          </a:p>
          <a:p>
            <a:endParaRPr lang="en-US" sz="3200" dirty="0">
              <a:latin typeface="Britannic Bold" panose="020B0903060703020204" pitchFamily="34" charset="0"/>
            </a:endParaRPr>
          </a:p>
          <a:p>
            <a:endParaRPr lang="en-US" sz="3200" dirty="0" smtClean="0">
              <a:latin typeface="Britannic Bold" panose="020B0903060703020204" pitchFamily="34" charset="0"/>
            </a:endParaRPr>
          </a:p>
          <a:p>
            <a:r>
              <a:rPr lang="en-US" sz="3200" dirty="0" smtClean="0">
                <a:latin typeface="Britannic Bold" panose="020B0903060703020204" pitchFamily="34" charset="0"/>
              </a:rPr>
              <a:t>PostgreSQL</a:t>
            </a:r>
          </a:p>
          <a:p>
            <a:endParaRPr lang="en-US" sz="3200" dirty="0">
              <a:latin typeface="Britannic Bold" panose="020B0903060703020204" pitchFamily="34" charset="0"/>
            </a:endParaRPr>
          </a:p>
          <a:p>
            <a:endParaRPr lang="en-US" sz="3200" dirty="0" smtClean="0">
              <a:latin typeface="Britannic Bold" panose="020B0903060703020204" pitchFamily="34" charset="0"/>
            </a:endParaRPr>
          </a:p>
          <a:p>
            <a:r>
              <a:rPr lang="en-US" sz="3200" dirty="0" smtClean="0">
                <a:latin typeface="Britannic Bold" panose="020B0903060703020204" pitchFamily="34" charset="0"/>
              </a:rPr>
              <a:t>AWS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20" y="1479940"/>
            <a:ext cx="1306649" cy="1306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64" y="3046777"/>
            <a:ext cx="3405868" cy="156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48" y="4679795"/>
            <a:ext cx="3125354" cy="14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“Python3 for writing the source code for the interactive </a:t>
            </a:r>
            <a:r>
              <a:rPr lang="en-US" sz="3600" dirty="0" err="1" smtClean="0">
                <a:latin typeface="Britannic Bold" panose="020B0903060703020204" pitchFamily="34" charset="0"/>
              </a:rPr>
              <a:t>chatbot</a:t>
            </a:r>
            <a:r>
              <a:rPr lang="en-US" sz="3600" dirty="0" smtClean="0">
                <a:latin typeface="Britannic Bold" panose="020B0903060703020204" pitchFamily="34" charset="0"/>
              </a:rPr>
              <a:t>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4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“Usage of PostgreSQL for making the database open for futuristic implementation of BIG DATA and ML…”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“Usage of AWS Cloud for storing and retrieving the databases…”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Lucida Calligraphy" panose="03010101010101010101" pitchFamily="66" charset="0"/>
              </a:rPr>
              <a:t>Credits…</a:t>
            </a:r>
            <a:endParaRPr lang="en-US" u="sng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4831489"/>
          </a:xfrm>
        </p:spPr>
        <p:txBody>
          <a:bodyPr>
            <a:norm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ABHISHEK KUMAR </a:t>
            </a:r>
            <a:r>
              <a:rPr lang="en-US" dirty="0" smtClean="0">
                <a:latin typeface="Britannic Bold" panose="020B0903060703020204" pitchFamily="34" charset="0"/>
              </a:rPr>
              <a:t>SINGH</a:t>
            </a:r>
          </a:p>
          <a:p>
            <a:pPr marL="0" indent="0">
              <a:buNone/>
            </a:pPr>
            <a:r>
              <a:rPr lang="en-US" dirty="0"/>
              <a:t>Database And Project </a:t>
            </a:r>
            <a:r>
              <a:rPr lang="en-US" dirty="0" smtClean="0"/>
              <a:t>Handler</a:t>
            </a:r>
          </a:p>
          <a:p>
            <a:r>
              <a:rPr lang="en-US" dirty="0">
                <a:latin typeface="Britannic Bold" panose="020B0903060703020204" pitchFamily="34" charset="0"/>
              </a:rPr>
              <a:t>ANURAG </a:t>
            </a:r>
            <a:r>
              <a:rPr lang="en-US" dirty="0" smtClean="0">
                <a:latin typeface="Britannic Bold" panose="020B0903060703020204" pitchFamily="34" charset="0"/>
              </a:rPr>
              <a:t>DINGAR</a:t>
            </a:r>
          </a:p>
          <a:p>
            <a:pPr marL="0" indent="0">
              <a:buNone/>
            </a:pPr>
            <a:r>
              <a:rPr lang="en-US" dirty="0"/>
              <a:t>Resource And Assistance Dev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ARPIT SINGH</a:t>
            </a:r>
          </a:p>
          <a:p>
            <a:pPr marL="0" indent="0">
              <a:buNone/>
            </a:pPr>
            <a:r>
              <a:rPr lang="en-US" dirty="0" smtClean="0"/>
              <a:t>Technical Manager</a:t>
            </a:r>
          </a:p>
          <a:p>
            <a:r>
              <a:rPr lang="en-US" dirty="0">
                <a:latin typeface="Britannic Bold" panose="020B0903060703020204" pitchFamily="34" charset="0"/>
              </a:rPr>
              <a:t>AYUSH </a:t>
            </a:r>
            <a:r>
              <a:rPr lang="en-US" dirty="0" smtClean="0">
                <a:latin typeface="Britannic Bold" panose="020B0903060703020204" pitchFamily="34" charset="0"/>
              </a:rPr>
              <a:t>SAHU</a:t>
            </a:r>
          </a:p>
          <a:p>
            <a:pPr marL="0" indent="0">
              <a:buNone/>
            </a:pPr>
            <a:r>
              <a:rPr lang="en-US" dirty="0" smtClean="0"/>
              <a:t>Backend Manager</a:t>
            </a:r>
            <a:endParaRPr lang="en-US" dirty="0"/>
          </a:p>
          <a:p>
            <a:endParaRPr lang="en-US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dirty="0">
              <a:latin typeface="Britannic Bold" panose="020B0903060703020204" pitchFamily="34" charset="0"/>
            </a:endParaRPr>
          </a:p>
          <a:p>
            <a:endParaRPr lang="en-US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3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Lucida Calligraphy" panose="03010101010101010101" pitchFamily="66" charset="0"/>
              </a:rPr>
              <a:t>Thanks for bearing us…</a:t>
            </a:r>
            <a:endParaRPr lang="en-US" sz="44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20954"/>
            <a:ext cx="6089484" cy="28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5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Lucida Calligraphy" panose="03010101010101010101" pitchFamily="66" charset="0"/>
              </a:rPr>
              <a:t>“Here’s a solution…..”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9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Lucida Calligraphy" panose="03010101010101010101" pitchFamily="66" charset="0"/>
              </a:rPr>
              <a:t>“…</a:t>
            </a:r>
            <a:r>
              <a:rPr lang="en-US" sz="4800" dirty="0" err="1" smtClean="0">
                <a:latin typeface="Lucida Calligraphy" panose="03010101010101010101" pitchFamily="66" charset="0"/>
              </a:rPr>
              <a:t>dot._.bot</a:t>
            </a:r>
            <a:r>
              <a:rPr lang="en-US" sz="4800" dirty="0" smtClean="0">
                <a:latin typeface="Lucida Calligraphy" panose="03010101010101010101" pitchFamily="66" charset="0"/>
              </a:rPr>
              <a:t>…”</a:t>
            </a:r>
            <a:endParaRPr lang="en-US" sz="48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Lucida Calligraphy" panose="03010101010101010101" pitchFamily="66" charset="0"/>
              </a:rPr>
              <a:t>“A bot that solves your problems in real time…”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Lucida Calligraphy" panose="03010101010101010101" pitchFamily="66" charset="0"/>
              </a:rPr>
              <a:t>What does it offers…</a:t>
            </a:r>
            <a:endParaRPr lang="en-US" u="sng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5" y="1825625"/>
            <a:ext cx="1132549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Garamond" panose="02020404030301010803" pitchFamily="18" charset="0"/>
              </a:rPr>
              <a:t>H</a:t>
            </a:r>
            <a:r>
              <a:rPr lang="en-US" sz="3600" dirty="0" smtClean="0">
                <a:latin typeface="Garamond" panose="02020404030301010803" pitchFamily="18" charset="0"/>
              </a:rPr>
              <a:t>elps in filling various 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Garamond" panose="02020404030301010803" pitchFamily="18" charset="0"/>
              </a:rPr>
              <a:t>H</a:t>
            </a:r>
            <a:r>
              <a:rPr lang="en-US" sz="3600" dirty="0" smtClean="0">
                <a:latin typeface="Garamond" panose="02020404030301010803" pitchFamily="18" charset="0"/>
              </a:rPr>
              <a:t>elps to file complaints and issues.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Garamond" panose="02020404030301010803" pitchFamily="18" charset="0"/>
              </a:rPr>
              <a:t>Increases data feasibility without compromising security as it works on Amazon AWS.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Garamond" panose="02020404030301010803" pitchFamily="18" charset="0"/>
              </a:rPr>
              <a:t>P</a:t>
            </a:r>
            <a:r>
              <a:rPr lang="en-US" sz="3600" dirty="0" smtClean="0">
                <a:latin typeface="Garamond" panose="02020404030301010803" pitchFamily="18" charset="0"/>
              </a:rPr>
              <a:t>rocesses your information automatically to corresponding government office.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Lucida Calligraphy" panose="03010101010101010101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3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Lucida Calligraphy" panose="03010101010101010101" pitchFamily="66" charset="0"/>
              </a:rPr>
              <a:t>“Let’s explore our bot…”</a:t>
            </a:r>
            <a:endParaRPr lang="en-US" sz="36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“A platform providing the submission of various government forms on Cloud, distributing it to the associated government office…”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“Generation of a unique code </a:t>
            </a:r>
            <a:br>
              <a:rPr lang="en-US" sz="3600" dirty="0" smtClean="0">
                <a:latin typeface="Britannic Bold" panose="020B0903060703020204" pitchFamily="34" charset="0"/>
              </a:rPr>
            </a:br>
            <a:r>
              <a:rPr lang="en-US" sz="3600" dirty="0" smtClean="0">
                <a:latin typeface="Britannic Bold" panose="020B0903060703020204" pitchFamily="34" charset="0"/>
              </a:rPr>
              <a:t>(DOT_KEY)</a:t>
            </a:r>
            <a:br>
              <a:rPr lang="en-US" sz="3600" dirty="0" smtClean="0">
                <a:latin typeface="Britannic Bold" panose="020B0903060703020204" pitchFamily="34" charset="0"/>
              </a:rPr>
            </a:br>
            <a:r>
              <a:rPr lang="en-US" sz="3600" dirty="0" smtClean="0">
                <a:latin typeface="Britannic Bold" panose="020B0903060703020204" pitchFamily="34" charset="0"/>
              </a:rPr>
              <a:t>for every form filled and issues you raise…”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“Automated delivery of your queries to specific database…”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0">
        <p14:reveal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212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Britannic Bold</vt:lpstr>
      <vt:lpstr>Calibri</vt:lpstr>
      <vt:lpstr>Calibri Light</vt:lpstr>
      <vt:lpstr>Garamond</vt:lpstr>
      <vt:lpstr>Lucida Calligraphy</vt:lpstr>
      <vt:lpstr>Wingdings</vt:lpstr>
      <vt:lpstr>Office Theme</vt:lpstr>
      <vt:lpstr>“Hate waiting in queues of government offices….”</vt:lpstr>
      <vt:lpstr>“Here’s a solution…..”</vt:lpstr>
      <vt:lpstr>“…dot._.bot…”</vt:lpstr>
      <vt:lpstr>“A bot that solves your problems in real time…”</vt:lpstr>
      <vt:lpstr>What does it offers…</vt:lpstr>
      <vt:lpstr>“Let’s explore our bot…”</vt:lpstr>
      <vt:lpstr>“A platform providing the submission of various government forms on Cloud, distributing it to the associated government office…”</vt:lpstr>
      <vt:lpstr>“Generation of a unique code  (DOT_KEY) for every form filled and issues you raise…”</vt:lpstr>
      <vt:lpstr>“Automated delivery of your queries to specific database…”</vt:lpstr>
      <vt:lpstr>“Fill the form via dot._.bot and take generated (DOT_KEY) with you to government office and that’s it…”</vt:lpstr>
      <vt:lpstr>Ingredients Used…</vt:lpstr>
      <vt:lpstr>“Python3 for writing the source code for the interactive chatbot…”</vt:lpstr>
      <vt:lpstr>“Usage of PostgreSQL for making the database open for futuristic implementation of BIG DATA and ML…”</vt:lpstr>
      <vt:lpstr>“Usage of AWS Cloud for storing and retrieving the databases…”</vt:lpstr>
      <vt:lpstr>Credits…</vt:lpstr>
      <vt:lpstr>Thanks for bearing us…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Singh</dc:creator>
  <cp:lastModifiedBy>Arpit Singh</cp:lastModifiedBy>
  <cp:revision>14</cp:revision>
  <dcterms:created xsi:type="dcterms:W3CDTF">2018-09-07T10:29:03Z</dcterms:created>
  <dcterms:modified xsi:type="dcterms:W3CDTF">2018-09-07T12:40:32Z</dcterms:modified>
</cp:coreProperties>
</file>