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6D"/>
    <a:srgbClr val="FFC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4D5-AE3E-48F6-B95B-F4B65D12EC9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BE86-5856-4CB1-91F3-A57F3048840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FE77-06ED-487C-9D77-87AA8BDCF01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C8BF-4E09-4CD4-A322-E4FCC57C90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>
          <a:xfrm>
            <a:off x="1494430" y="-1626"/>
            <a:ext cx="8857397" cy="6858000"/>
          </a:xfrm>
          <a:prstGeom prst="parallelogram">
            <a:avLst/>
          </a:prstGeom>
          <a:blipFill>
            <a:blip r:embed="rId1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arallelogram 21"/>
          <p:cNvSpPr/>
          <p:nvPr/>
        </p:nvSpPr>
        <p:spPr>
          <a:xfrm>
            <a:off x="8672825" y="0"/>
            <a:ext cx="3514626" cy="6871647"/>
          </a:xfrm>
          <a:prstGeom prst="parallelogram">
            <a:avLst>
              <a:gd name="adj" fmla="val 0"/>
            </a:avLst>
          </a:prstGeom>
          <a:blipFill>
            <a:blip r:embed="rId2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allelogram 16"/>
          <p:cNvSpPr/>
          <p:nvPr/>
        </p:nvSpPr>
        <p:spPr>
          <a:xfrm>
            <a:off x="1501254" y="0"/>
            <a:ext cx="8857397" cy="6858000"/>
          </a:xfrm>
          <a:prstGeom prst="parallelogram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Triangle 18"/>
          <p:cNvSpPr/>
          <p:nvPr/>
        </p:nvSpPr>
        <p:spPr>
          <a:xfrm flipH="1">
            <a:off x="1828800" y="4749421"/>
            <a:ext cx="10363200" cy="2122226"/>
          </a:xfrm>
          <a:prstGeom prst="rtTriangle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>
            <a:off x="0" y="0"/>
            <a:ext cx="6578222" cy="6858000"/>
          </a:xfrm>
          <a:prstGeom prst="rtTriangle">
            <a:avLst/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Triangle 20"/>
          <p:cNvSpPr/>
          <p:nvPr/>
        </p:nvSpPr>
        <p:spPr>
          <a:xfrm flipV="1">
            <a:off x="-1" y="0"/>
            <a:ext cx="4749422" cy="6858000"/>
          </a:xfrm>
          <a:prstGeom prst="rtTriangle">
            <a:avLst/>
          </a:prstGeom>
          <a:blipFill>
            <a:blip r:embed="rId1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/>
          <p:cNvSpPr/>
          <p:nvPr/>
        </p:nvSpPr>
        <p:spPr>
          <a:xfrm flipH="1" flipV="1">
            <a:off x="8979383" y="3721608"/>
            <a:ext cx="1099816" cy="516039"/>
          </a:xfrm>
          <a:custGeom>
            <a:avLst/>
            <a:gdLst>
              <a:gd name="connsiteX0" fmla="*/ 130630 w 1304336"/>
              <a:gd name="connsiteY0" fmla="*/ 612001 h 612001"/>
              <a:gd name="connsiteX1" fmla="*/ 0 w 1304336"/>
              <a:gd name="connsiteY1" fmla="*/ 612001 h 612001"/>
              <a:gd name="connsiteX2" fmla="*/ 0 w 1304336"/>
              <a:gd name="connsiteY2" fmla="*/ 0 h 612001"/>
              <a:gd name="connsiteX3" fmla="*/ 130630 w 1304336"/>
              <a:gd name="connsiteY3" fmla="*/ 0 h 612001"/>
              <a:gd name="connsiteX4" fmla="*/ 130630 w 1304336"/>
              <a:gd name="connsiteY4" fmla="*/ 1 h 612001"/>
              <a:gd name="connsiteX5" fmla="*/ 1304336 w 1304336"/>
              <a:gd name="connsiteY5" fmla="*/ 1 h 612001"/>
              <a:gd name="connsiteX6" fmla="*/ 1304336 w 1304336"/>
              <a:gd name="connsiteY6" fmla="*/ 130630 h 612001"/>
              <a:gd name="connsiteX7" fmla="*/ 130630 w 1304336"/>
              <a:gd name="connsiteY7" fmla="*/ 130630 h 61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336" h="612001">
                <a:moveTo>
                  <a:pt x="130630" y="612001"/>
                </a:moveTo>
                <a:lnTo>
                  <a:pt x="0" y="612001"/>
                </a:lnTo>
                <a:lnTo>
                  <a:pt x="0" y="0"/>
                </a:lnTo>
                <a:lnTo>
                  <a:pt x="130630" y="0"/>
                </a:lnTo>
                <a:lnTo>
                  <a:pt x="130630" y="1"/>
                </a:lnTo>
                <a:lnTo>
                  <a:pt x="1304336" y="1"/>
                </a:lnTo>
                <a:lnTo>
                  <a:pt x="1304336" y="130630"/>
                </a:lnTo>
                <a:lnTo>
                  <a:pt x="130630" y="130630"/>
                </a:lnTo>
                <a:close/>
              </a:path>
            </a:pathLst>
          </a:custGeom>
          <a:solidFill>
            <a:srgbClr val="FFC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006975" y="949960"/>
            <a:ext cx="47923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Thank </a:t>
            </a:r>
            <a:endParaRPr lang="en-IN" sz="9600" spc="6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r>
              <a:rPr lang="en-IN" sz="9600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    You</a:t>
            </a:r>
            <a:endParaRPr lang="en-IN" sz="9600" spc="6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Freeform: Shape 42"/>
          <p:cNvSpPr/>
          <p:nvPr/>
        </p:nvSpPr>
        <p:spPr>
          <a:xfrm>
            <a:off x="4735240" y="793241"/>
            <a:ext cx="1099816" cy="516039"/>
          </a:xfrm>
          <a:custGeom>
            <a:avLst/>
            <a:gdLst>
              <a:gd name="connsiteX0" fmla="*/ 130630 w 1304336"/>
              <a:gd name="connsiteY0" fmla="*/ 612001 h 612001"/>
              <a:gd name="connsiteX1" fmla="*/ 0 w 1304336"/>
              <a:gd name="connsiteY1" fmla="*/ 612001 h 612001"/>
              <a:gd name="connsiteX2" fmla="*/ 0 w 1304336"/>
              <a:gd name="connsiteY2" fmla="*/ 0 h 612001"/>
              <a:gd name="connsiteX3" fmla="*/ 130630 w 1304336"/>
              <a:gd name="connsiteY3" fmla="*/ 0 h 612001"/>
              <a:gd name="connsiteX4" fmla="*/ 130630 w 1304336"/>
              <a:gd name="connsiteY4" fmla="*/ 1 h 612001"/>
              <a:gd name="connsiteX5" fmla="*/ 1304336 w 1304336"/>
              <a:gd name="connsiteY5" fmla="*/ 1 h 612001"/>
              <a:gd name="connsiteX6" fmla="*/ 1304336 w 1304336"/>
              <a:gd name="connsiteY6" fmla="*/ 130630 h 612001"/>
              <a:gd name="connsiteX7" fmla="*/ 130630 w 1304336"/>
              <a:gd name="connsiteY7" fmla="*/ 130630 h 61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336" h="612001">
                <a:moveTo>
                  <a:pt x="130630" y="612001"/>
                </a:moveTo>
                <a:lnTo>
                  <a:pt x="0" y="612001"/>
                </a:lnTo>
                <a:lnTo>
                  <a:pt x="0" y="0"/>
                </a:lnTo>
                <a:lnTo>
                  <a:pt x="130630" y="0"/>
                </a:lnTo>
                <a:lnTo>
                  <a:pt x="130630" y="1"/>
                </a:lnTo>
                <a:lnTo>
                  <a:pt x="1304336" y="1"/>
                </a:lnTo>
                <a:lnTo>
                  <a:pt x="1304336" y="130630"/>
                </a:lnTo>
                <a:lnTo>
                  <a:pt x="130630" y="130630"/>
                </a:lnTo>
                <a:close/>
              </a:path>
            </a:pathLst>
          </a:custGeom>
          <a:solidFill>
            <a:srgbClr val="FFC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Triangle 43"/>
          <p:cNvSpPr/>
          <p:nvPr/>
        </p:nvSpPr>
        <p:spPr>
          <a:xfrm flipV="1">
            <a:off x="0" y="-15273"/>
            <a:ext cx="6081486" cy="3099722"/>
          </a:xfrm>
          <a:prstGeom prst="rtTriangle">
            <a:avLst/>
          </a:prstGeom>
          <a:solidFill>
            <a:srgbClr val="FF5F6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/>
          <p:cNvGrpSpPr/>
          <p:nvPr/>
        </p:nvGrpSpPr>
        <p:grpSpPr>
          <a:xfrm>
            <a:off x="341194" y="1552432"/>
            <a:ext cx="3766782" cy="3766782"/>
            <a:chOff x="341194" y="1552432"/>
            <a:chExt cx="3766782" cy="3766782"/>
          </a:xfrm>
        </p:grpSpPr>
        <p:sp>
          <p:nvSpPr>
            <p:cNvPr id="20" name="Oval 19"/>
            <p:cNvSpPr/>
            <p:nvPr/>
          </p:nvSpPr>
          <p:spPr>
            <a:xfrm>
              <a:off x="341194" y="1552432"/>
              <a:ext cx="3766782" cy="3766782"/>
            </a:xfrm>
            <a:prstGeom prst="ellipse">
              <a:avLst/>
            </a:prstGeom>
            <a:solidFill>
              <a:srgbClr val="FF5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Circle: Hollow 23"/>
            <p:cNvSpPr/>
            <p:nvPr/>
          </p:nvSpPr>
          <p:spPr>
            <a:xfrm>
              <a:off x="570930" y="1798091"/>
              <a:ext cx="3275463" cy="3275463"/>
            </a:xfrm>
            <a:prstGeom prst="donut">
              <a:avLst>
                <a:gd name="adj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2229" y="2273762"/>
              <a:ext cx="2552131" cy="279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0  0</a:t>
              </a:r>
              <a:endParaRPr lang="en-IN" sz="88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ctr"/>
              <a:endParaRPr lang="en-IN" sz="88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033" y="3360163"/>
              <a:ext cx="3923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Open Sans Condensed Light</vt:lpstr>
      <vt:lpstr>Open Sans Condensed</vt:lpstr>
      <vt:lpstr>Calibri</vt:lpstr>
      <vt:lpstr>Yu Gothic UI Light</vt:lpstr>
      <vt:lpstr>Yu Gothic UI Semibold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abhi</cp:lastModifiedBy>
  <cp:revision>12</cp:revision>
  <dcterms:created xsi:type="dcterms:W3CDTF">2017-04-23T06:13:00Z</dcterms:created>
  <dcterms:modified xsi:type="dcterms:W3CDTF">2019-02-18T14:07:26Z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