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705" y="685485"/>
            <a:ext cx="7701699" cy="2552306"/>
          </a:xfrm>
        </p:spPr>
        <p:txBody>
          <a:bodyPr>
            <a:normAutofit/>
          </a:bodyPr>
          <a:lstStyle/>
          <a:p>
            <a:pPr algn="ctr"/>
            <a:r>
              <a:rPr lang="en-US" sz="3000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Neural Network based Approximation to improve HPC Application</a:t>
            </a:r>
            <a:endParaRPr lang="en-US" sz="3000" cap="none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83" y="6244286"/>
            <a:ext cx="1163605" cy="32707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91157" y="2592389"/>
            <a:ext cx="5681957" cy="74891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000" cap="none" baseline="30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A2F7A-4C76-435F-8A4F-0AE02082477F}"/>
              </a:ext>
            </a:extLst>
          </p:cNvPr>
          <p:cNvSpPr txBox="1"/>
          <p:nvPr/>
        </p:nvSpPr>
        <p:spPr>
          <a:xfrm>
            <a:off x="0" y="4943996"/>
            <a:ext cx="332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of Instruction: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 Li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 EECS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E41CA-A658-4807-A08D-C8CD286FA9C8}"/>
              </a:ext>
            </a:extLst>
          </p:cNvPr>
          <p:cNvSpPr txBox="1"/>
          <p:nvPr/>
        </p:nvSpPr>
        <p:spPr>
          <a:xfrm>
            <a:off x="6315959" y="4408763"/>
            <a:ext cx="278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Asoke Datta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S Hoskeri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S Rohal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 EECS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1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SOFC &amp; Simulation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(Neural Network Approach)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1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HPC Application ?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HPC Applications are algorithmically designed specifically to take advantage of the parallel nature of high-performance computational computing systems.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Neural Network based approach ?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those algorithms that are used to recognize the pattern in data by mimicking the way the human brain works.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good at recognizing hidden pattern in data set.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SOFC &amp;Simulation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SOFC 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oxide fuel cell (SOFC) is a type of fuel cell which converts chemical energy into electrical energy.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model used</a:t>
            </a:r>
          </a:p>
          <a:p>
            <a:pPr marL="937260" lvl="2" indent="-342900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OpenFuelCell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Cantera.</a:t>
            </a:r>
          </a:p>
          <a:p>
            <a:pPr marL="937260" lvl="2" indent="-3429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 data points are collected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cantera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TensorFlow is core open source library to develop and train the machine learning models.</a:t>
            </a:r>
          </a:p>
          <a:p>
            <a:endParaRPr lang="en-IN" dirty="0"/>
          </a:p>
          <a:p>
            <a:r>
              <a:rPr lang="en-IN" dirty="0" err="1"/>
              <a:t>Keras</a:t>
            </a:r>
            <a:r>
              <a:rPr lang="en-IN" dirty="0"/>
              <a:t> API is used with TensorFlow to develop neural network in this project.</a:t>
            </a:r>
          </a:p>
          <a:p>
            <a:endParaRPr lang="en-IN" dirty="0"/>
          </a:p>
          <a:p>
            <a:r>
              <a:rPr lang="en-IN" dirty="0"/>
              <a:t>TensorFlow is a dataflow graph with edges as tensor or data and nodes carrying out the mathematical operation.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Multi layer perceptron (MLP) model is being used in this project.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MLP is widely used in solving the problems that requires supervised learning which make’s it suitable for this project. </a:t>
            </a:r>
          </a:p>
          <a:p>
            <a:endParaRPr lang="en-IN" dirty="0"/>
          </a:p>
          <a:p>
            <a:r>
              <a:rPr lang="en-IN" dirty="0"/>
              <a:t>This model consists of 4 hidden layers of 5 neurons in each layer.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pic>
        <p:nvPicPr>
          <p:cNvPr id="3" name="Content Placeholder 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9806193-8FFB-4B2A-B3CC-696FB10611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1534" y="1600200"/>
            <a:ext cx="7400041" cy="4495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83602-65FB-4F7F-B795-CDECE00F9CA5}"/>
              </a:ext>
            </a:extLst>
          </p:cNvPr>
          <p:cNvSpPr txBox="1"/>
          <p:nvPr/>
        </p:nvSpPr>
        <p:spPr>
          <a:xfrm>
            <a:off x="2780907" y="2243579"/>
            <a:ext cx="96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9091-7449-487C-9BB9-FCDC4478D5F8}"/>
              </a:ext>
            </a:extLst>
          </p:cNvPr>
          <p:cNvSpPr txBox="1"/>
          <p:nvPr/>
        </p:nvSpPr>
        <p:spPr>
          <a:xfrm>
            <a:off x="3883844" y="2243579"/>
            <a:ext cx="89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 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3FB4B-DFE9-4D69-B3BE-EA22823C5AA3}"/>
              </a:ext>
            </a:extLst>
          </p:cNvPr>
          <p:cNvSpPr txBox="1"/>
          <p:nvPr/>
        </p:nvSpPr>
        <p:spPr>
          <a:xfrm>
            <a:off x="4901939" y="2235723"/>
            <a:ext cx="89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 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B1B32-61E9-4C40-ABC3-873457D0DF64}"/>
              </a:ext>
            </a:extLst>
          </p:cNvPr>
          <p:cNvSpPr txBox="1"/>
          <p:nvPr/>
        </p:nvSpPr>
        <p:spPr>
          <a:xfrm>
            <a:off x="5924260" y="2235722"/>
            <a:ext cx="89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 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E2886-F3D4-46BB-B24D-97B6F01C660B}"/>
              </a:ext>
            </a:extLst>
          </p:cNvPr>
          <p:cNvSpPr txBox="1"/>
          <p:nvPr/>
        </p:nvSpPr>
        <p:spPr>
          <a:xfrm>
            <a:off x="612648" y="3484602"/>
            <a:ext cx="124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Layer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3D44D-B69F-4F5B-BB7F-7DBE8E734B7B}"/>
              </a:ext>
            </a:extLst>
          </p:cNvPr>
          <p:cNvSpPr txBox="1"/>
          <p:nvPr/>
        </p:nvSpPr>
        <p:spPr>
          <a:xfrm>
            <a:off x="7099074" y="3496270"/>
            <a:ext cx="143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Layer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A10DB-29BF-4A31-A09A-F78E2B2E805D}"/>
              </a:ext>
            </a:extLst>
          </p:cNvPr>
          <p:cNvSpPr txBox="1"/>
          <p:nvPr/>
        </p:nvSpPr>
        <p:spPr>
          <a:xfrm>
            <a:off x="2414254" y="5257800"/>
            <a:ext cx="14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function: </a:t>
            </a:r>
            <a:r>
              <a:rPr lang="en-IN" dirty="0" err="1"/>
              <a:t>Relu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E07DF-2A38-4A8A-B759-B1E6328E85B9}"/>
              </a:ext>
            </a:extLst>
          </p:cNvPr>
          <p:cNvSpPr txBox="1"/>
          <p:nvPr/>
        </p:nvSpPr>
        <p:spPr>
          <a:xfrm>
            <a:off x="3714254" y="5257799"/>
            <a:ext cx="131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function: tanh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3BC0B-01D6-4FDC-8615-1004AA0C4AA2}"/>
              </a:ext>
            </a:extLst>
          </p:cNvPr>
          <p:cNvSpPr txBox="1"/>
          <p:nvPr/>
        </p:nvSpPr>
        <p:spPr>
          <a:xfrm>
            <a:off x="4901939" y="5257800"/>
            <a:ext cx="14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function: </a:t>
            </a:r>
            <a:r>
              <a:rPr lang="en-IN" dirty="0" err="1"/>
              <a:t>elu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B7223-45E4-45F4-A49A-AA082C0EB903}"/>
              </a:ext>
            </a:extLst>
          </p:cNvPr>
          <p:cNvSpPr txBox="1"/>
          <p:nvPr/>
        </p:nvSpPr>
        <p:spPr>
          <a:xfrm>
            <a:off x="6097272" y="5257799"/>
            <a:ext cx="14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Activation function: </a:t>
            </a:r>
            <a:r>
              <a:rPr lang="en-IN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09599" y="4185500"/>
            <a:ext cx="8077201" cy="1910499"/>
          </a:xfrm>
        </p:spPr>
        <p:txBody>
          <a:bodyPr/>
          <a:lstStyle/>
          <a:p>
            <a:r>
              <a:rPr lang="en-IN" sz="2400" dirty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23574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431</TotalTime>
  <Words>292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Trebuchet MS</vt:lpstr>
      <vt:lpstr>Tw Cen MT</vt:lpstr>
      <vt:lpstr>Wingdings</vt:lpstr>
      <vt:lpstr>Wingdings 2</vt:lpstr>
      <vt:lpstr>Median</vt:lpstr>
      <vt:lpstr> Using Neural Network based Approximation to improve HPC Application</vt:lpstr>
      <vt:lpstr>Contents</vt:lpstr>
      <vt:lpstr>Introduction</vt:lpstr>
      <vt:lpstr>SOFC &amp;Simulation Model</vt:lpstr>
      <vt:lpstr>TensorFlow</vt:lpstr>
      <vt:lpstr>Model Used</vt:lpstr>
      <vt:lpstr>Multi-Layer Perceptron</vt:lpstr>
      <vt:lpstr>Results</vt:lpstr>
      <vt:lpstr>Summary</vt:lpstr>
    </vt:vector>
  </TitlesOfParts>
  <Company>University of California, Merced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Biancucci</dc:creator>
  <cp:lastModifiedBy>RAHUL HOSKERI</cp:lastModifiedBy>
  <cp:revision>43</cp:revision>
  <dcterms:created xsi:type="dcterms:W3CDTF">2012-06-13T19:20:26Z</dcterms:created>
  <dcterms:modified xsi:type="dcterms:W3CDTF">2019-12-11T06:06:27Z</dcterms:modified>
</cp:coreProperties>
</file>