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6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6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9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0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38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6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98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12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26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6/21/2025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4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6/21/2025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60310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yellow background with a smiley face&#10;&#10;AI-generated content may be incorrect.">
            <a:extLst>
              <a:ext uri="{FF2B5EF4-FFF2-40B4-BE49-F238E27FC236}">
                <a16:creationId xmlns:a16="http://schemas.microsoft.com/office/drawing/2014/main" id="{4AE44E89-2541-AE5E-C9FB-71AF22B11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22" r="17897" b="-2"/>
          <a:stretch>
            <a:fillRect/>
          </a:stretch>
        </p:blipFill>
        <p:spPr>
          <a:xfrm>
            <a:off x="1291634" y="1148747"/>
            <a:ext cx="4793260" cy="4227387"/>
          </a:xfrm>
          <a:prstGeom prst="rect">
            <a:avLst/>
          </a:prstGeom>
          <a:ln w="28575">
            <a:noFill/>
          </a:ln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C1BD014-5623-4064-BAFE-A5AAAFB3C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35096" y="657544"/>
            <a:ext cx="4843727" cy="5534144"/>
            <a:chOff x="1674895" y="1345036"/>
            <a:chExt cx="5428610" cy="421093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27BC42E-B225-42FA-9AB5-F860C44BB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CF5D0B-A89A-4902-8D22-AFB1D55AC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871DA93-90AF-40F3-A1A1-04E166972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8435" y="401247"/>
            <a:ext cx="4860256" cy="566987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85399-E402-75BA-3D83-107B3FB0E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2297" y="786880"/>
            <a:ext cx="4203323" cy="3596201"/>
          </a:xfrm>
        </p:spPr>
        <p:txBody>
          <a:bodyPr>
            <a:normAutofit/>
          </a:bodyPr>
          <a:lstStyle/>
          <a:p>
            <a:r>
              <a:rPr lang="en-US" sz="5100" dirty="0"/>
              <a:t>Mood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8C47F-3349-8423-3B03-89F3C7A67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2297" y="4475155"/>
            <a:ext cx="4203323" cy="1143291"/>
          </a:xfrm>
        </p:spPr>
        <p:txBody>
          <a:bodyPr>
            <a:normAutofit/>
          </a:bodyPr>
          <a:lstStyle/>
          <a:p>
            <a:r>
              <a:rPr lang="en-US" sz="2200"/>
              <a:t>A simple Python project for tracking daily moods</a:t>
            </a: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70616F44-B954-409D-87BC-C69465EDE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0051" y="771024"/>
            <a:ext cx="693403" cy="693403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800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76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D981608-D865-4AD7-AC34-A2398EA19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512" y="435709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4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59160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14FCBC2-0BF7-4CF7-D29C-537FDB603095}"/>
              </a:ext>
            </a:extLst>
          </p:cNvPr>
          <p:cNvSpPr txBox="1"/>
          <p:nvPr/>
        </p:nvSpPr>
        <p:spPr>
          <a:xfrm>
            <a:off x="10402147" y="6456753"/>
            <a:ext cx="229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Anjali Solanki</a:t>
            </a:r>
          </a:p>
        </p:txBody>
      </p:sp>
    </p:spTree>
    <p:extLst>
      <p:ext uri="{BB962C8B-B14F-4D97-AF65-F5344CB8AC3E}">
        <p14:creationId xmlns:p14="http://schemas.microsoft.com/office/powerpoint/2010/main" val="3493934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AA8F-E875-ED64-875B-011BC5A2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129" y="2115880"/>
            <a:ext cx="4435549" cy="2094725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+mn-lt"/>
              </a:rPr>
              <a:t>Thank</a:t>
            </a:r>
            <a:r>
              <a:rPr lang="en-US" sz="7200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8885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806A-EA0E-821C-9834-1E7004159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2" y="163107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F83B2-5CE4-B8B7-2CFF-D3E0CEBCF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b="1" dirty="0"/>
              <a:t>What is Mood Tracker?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A simple Python project to </a:t>
            </a:r>
            <a:r>
              <a:rPr lang="en-US" sz="2400" b="1" dirty="0">
                <a:solidFill>
                  <a:srgbClr val="FFC000"/>
                </a:solidFill>
              </a:rPr>
              <a:t>log daily moods and short notes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Saves all mood entries in a </a:t>
            </a:r>
            <a:r>
              <a:rPr lang="en-US" sz="2400" b="1" dirty="0">
                <a:solidFill>
                  <a:srgbClr val="FFC000"/>
                </a:solidFill>
              </a:rPr>
              <a:t>lightweight JSON file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for easy storage.</a:t>
            </a:r>
          </a:p>
          <a:p>
            <a:endParaRPr lang="en-US" sz="2400" dirty="0"/>
          </a:p>
          <a:p>
            <a:r>
              <a:rPr lang="en-US" sz="2400" dirty="0"/>
              <a:t>Lets me </a:t>
            </a:r>
            <a:r>
              <a:rPr lang="en-US" sz="2400" b="1" dirty="0">
                <a:solidFill>
                  <a:srgbClr val="FFC000"/>
                </a:solidFill>
              </a:rPr>
              <a:t>search and view moods by date or by mood type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Helps track </a:t>
            </a:r>
            <a:r>
              <a:rPr lang="en-US" sz="2400" b="1" dirty="0">
                <a:solidFill>
                  <a:srgbClr val="FFC000"/>
                </a:solidFill>
              </a:rPr>
              <a:t>emotional trends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/>
              <a:t>over time in a user-friendly way.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Designed to be </a:t>
            </a:r>
            <a:r>
              <a:rPr lang="en-US" sz="2400" b="1" dirty="0">
                <a:solidFill>
                  <a:srgbClr val="FFC000"/>
                </a:solidFill>
              </a:rPr>
              <a:t>modular, clear, and easy to maintain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17067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DB1D-F8EF-3439-D4E7-AC2034D1F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84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Approach &amp;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111102-1238-A12D-0312-6453D57270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637" y="2100216"/>
            <a:ext cx="1194036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Designed a simple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command-line application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easy user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Structured the code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modular 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reusable helpers.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Applied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input validation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correct date format and mood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JSON 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persistent data storage — easy to read and test.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Followed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DRY principle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(Don’t Repeat Yourself) to avoid code duplication.</a:t>
            </a:r>
          </a:p>
        </p:txBody>
      </p:sp>
    </p:spTree>
    <p:extLst>
      <p:ext uri="{BB962C8B-B14F-4D97-AF65-F5344CB8AC3E}">
        <p14:creationId xmlns:p14="http://schemas.microsoft.com/office/powerpoint/2010/main" val="46048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8406-3D7A-AEEC-A68E-ACF88B6D0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72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Key Files &amp; Folders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E85911-B340-FED7-F415-5F3C676B26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224" y="1473284"/>
            <a:ext cx="1205377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Mood_Tracker.ipynb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Contains all Python code, organized into clear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cells: setup, helpers, logging, viewing, main menu.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 Unicode MS"/>
              </a:rPr>
              <a:t>mood_data.json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Stores all logged moods and notes in a simple JSON format — easy to view, edit, and verify.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No extra folders needed , lightweight, single-file storage keeps the project simple and portable.</a:t>
            </a:r>
          </a:p>
        </p:txBody>
      </p:sp>
    </p:spTree>
    <p:extLst>
      <p:ext uri="{BB962C8B-B14F-4D97-AF65-F5344CB8AC3E}">
        <p14:creationId xmlns:p14="http://schemas.microsoft.com/office/powerpoint/2010/main" val="25044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632D-06B0-5935-3948-AA9BE381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40" y="1"/>
            <a:ext cx="10515600" cy="105946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to Run &amp; Test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D71A0C-30C6-6051-7DF4-D1D7897D9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6571" y="1225688"/>
            <a:ext cx="1175074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Open the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notebook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run each cell in order to load all code blocks.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Use the interactive menu: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Log a new mood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View moods by date or mood type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Exit the tracker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Check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</a:rPr>
              <a:t>mood_data.json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Confirms that moods are stored and updated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Add test entries: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Log a few moods in advance to demonstrate viewing and filtering.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Verify output: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→ Filter results by date or mood to check correctness.</a:t>
            </a:r>
          </a:p>
        </p:txBody>
      </p:sp>
    </p:spTree>
    <p:extLst>
      <p:ext uri="{BB962C8B-B14F-4D97-AF65-F5344CB8AC3E}">
        <p14:creationId xmlns:p14="http://schemas.microsoft.com/office/powerpoint/2010/main" val="2051229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263D-2213-DE5E-2BD0-EE2BE0B9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013" y="120804"/>
            <a:ext cx="10515600" cy="910782"/>
          </a:xfrm>
        </p:spPr>
        <p:txBody>
          <a:bodyPr/>
          <a:lstStyle/>
          <a:p>
            <a:pPr algn="ctr"/>
            <a:r>
              <a:rPr lang="en-US" dirty="0"/>
              <a:t>Let’s Check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560FAE-D32B-19BA-A70B-A72861C44F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37" y="1031586"/>
            <a:ext cx="7129991" cy="3657600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FB43AE-61D5-30E3-7F05-91D9601E6C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644"/>
          <a:stretch>
            <a:fillRect/>
          </a:stretch>
        </p:blipFill>
        <p:spPr>
          <a:xfrm>
            <a:off x="2650437" y="4863560"/>
            <a:ext cx="7129991" cy="548640"/>
          </a:xfrm>
        </p:spPr>
      </p:pic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519BE3BB-21EA-5F32-8D69-27CDB9650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t="76740" r="7614"/>
          <a:stretch>
            <a:fillRect/>
          </a:stretch>
        </p:blipFill>
        <p:spPr>
          <a:xfrm>
            <a:off x="2650437" y="5586574"/>
            <a:ext cx="7129991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8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45B8-4E10-6049-895E-CD43DC37B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927335C-AA50-0A39-A02B-BCB9BF1806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5223" y="294461"/>
            <a:ext cx="8261551" cy="3630739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D3FE3-1466-BF19-3B98-6539A422A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8" t="75168" r="-3428" b="3784"/>
          <a:stretch>
            <a:fillRect/>
          </a:stretch>
        </p:blipFill>
        <p:spPr>
          <a:xfrm>
            <a:off x="1965223" y="4086313"/>
            <a:ext cx="8582274" cy="100584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249E3E-EC0F-A5A1-032E-2CE07406C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8"/>
          <a:stretch>
            <a:fillRect/>
          </a:stretch>
        </p:blipFill>
        <p:spPr>
          <a:xfrm>
            <a:off x="1965224" y="5253266"/>
            <a:ext cx="8261551" cy="140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13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FD8A-3240-B67D-86F2-1A992D97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6F9AC4B-F450-7514-11C1-3CC0FEAE16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542" y="730396"/>
            <a:ext cx="8369298" cy="5564078"/>
          </a:xfrm>
        </p:spPr>
      </p:pic>
    </p:spTree>
    <p:extLst>
      <p:ext uri="{BB962C8B-B14F-4D97-AF65-F5344CB8AC3E}">
        <p14:creationId xmlns:p14="http://schemas.microsoft.com/office/powerpoint/2010/main" val="3000563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19F36-9AA7-7B26-804F-483896A3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A73227-AE6D-DB29-66A4-B9567C37B1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7029" y="1029232"/>
            <a:ext cx="8524285" cy="5029200"/>
          </a:xfrm>
        </p:spPr>
      </p:pic>
    </p:spTree>
    <p:extLst>
      <p:ext uri="{BB962C8B-B14F-4D97-AF65-F5344CB8AC3E}">
        <p14:creationId xmlns:p14="http://schemas.microsoft.com/office/powerpoint/2010/main" val="3260443415"/>
      </p:ext>
    </p:extLst>
  </p:cSld>
  <p:clrMapOvr>
    <a:masterClrMapping/>
  </p:clrMapOvr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</TotalTime>
  <Words>345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Source Sans Pro</vt:lpstr>
      <vt:lpstr>FunkyShapesDarkVTI</vt:lpstr>
      <vt:lpstr>Mood Tracker</vt:lpstr>
      <vt:lpstr>Project Overview</vt:lpstr>
      <vt:lpstr>Approach &amp; Design</vt:lpstr>
      <vt:lpstr>Key Files &amp; Folders</vt:lpstr>
      <vt:lpstr>Process to Run &amp; Test</vt:lpstr>
      <vt:lpstr>Let’s Check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ANJALI SOLANKI</dc:creator>
  <cp:lastModifiedBy>ANJALI SOLANKI</cp:lastModifiedBy>
  <cp:revision>3</cp:revision>
  <dcterms:created xsi:type="dcterms:W3CDTF">2025-06-21T21:26:06Z</dcterms:created>
  <dcterms:modified xsi:type="dcterms:W3CDTF">2025-06-22T20:32:08Z</dcterms:modified>
</cp:coreProperties>
</file>