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10B4C-38FB-4576-841F-5A70FD541C0E}" v="36" dt="2021-09-30T12:59:08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Gregio" userId="6a47d2ab-2a63-4d95-bce3-c326a6229b8c" providerId="ADAL" clId="{0B610B4C-38FB-4576-841F-5A70FD541C0E}"/>
    <pc:docChg chg="undo custSel addSld delSld modSld">
      <pc:chgData name="Renato Gregio" userId="6a47d2ab-2a63-4d95-bce3-c326a6229b8c" providerId="ADAL" clId="{0B610B4C-38FB-4576-841F-5A70FD541C0E}" dt="2021-09-30T12:59:49.843" v="78" actId="478"/>
      <pc:docMkLst>
        <pc:docMk/>
      </pc:docMkLst>
      <pc:sldChg chg="addSp">
        <pc:chgData name="Renato Gregio" userId="6a47d2ab-2a63-4d95-bce3-c326a6229b8c" providerId="ADAL" clId="{0B610B4C-38FB-4576-841F-5A70FD541C0E}" dt="2021-09-30T12:48:21.376" v="1"/>
        <pc:sldMkLst>
          <pc:docMk/>
          <pc:sldMk cId="2952509468" sldId="256"/>
        </pc:sldMkLst>
        <pc:picChg chg="add">
          <ac:chgData name="Renato Gregio" userId="6a47d2ab-2a63-4d95-bce3-c326a6229b8c" providerId="ADAL" clId="{0B610B4C-38FB-4576-841F-5A70FD541C0E}" dt="2021-09-30T12:48:21.376" v="1"/>
          <ac:picMkLst>
            <pc:docMk/>
            <pc:sldMk cId="2952509468" sldId="256"/>
            <ac:picMk id="1026" creationId="{77783A81-B89C-4DF8-A4A1-CC912B097680}"/>
          </ac:picMkLst>
        </pc:picChg>
      </pc:sldChg>
      <pc:sldChg chg="addSp delSp modSp add del mod modAnim">
        <pc:chgData name="Renato Gregio" userId="6a47d2ab-2a63-4d95-bce3-c326a6229b8c" providerId="ADAL" clId="{0B610B4C-38FB-4576-841F-5A70FD541C0E}" dt="2021-09-30T12:59:49.843" v="78" actId="478"/>
        <pc:sldMkLst>
          <pc:docMk/>
          <pc:sldMk cId="3722635526" sldId="256"/>
        </pc:sldMkLst>
        <pc:spChg chg="mod">
          <ac:chgData name="Renato Gregio" userId="6a47d2ab-2a63-4d95-bce3-c326a6229b8c" providerId="ADAL" clId="{0B610B4C-38FB-4576-841F-5A70FD541C0E}" dt="2021-09-30T12:47:47.624" v="0" actId="1076"/>
          <ac:spMkLst>
            <pc:docMk/>
            <pc:sldMk cId="3722635526" sldId="256"/>
            <ac:spMk id="14" creationId="{C8473F9C-A090-4904-A1C4-C59607A8AA62}"/>
          </ac:spMkLst>
        </pc:spChg>
        <pc:picChg chg="add del mod ord">
          <ac:chgData name="Renato Gregio" userId="6a47d2ab-2a63-4d95-bce3-c326a6229b8c" providerId="ADAL" clId="{0B610B4C-38FB-4576-841F-5A70FD541C0E}" dt="2021-09-30T12:59:49.843" v="78" actId="478"/>
          <ac:picMkLst>
            <pc:docMk/>
            <pc:sldMk cId="3722635526" sldId="256"/>
            <ac:picMk id="3" creationId="{AB990A88-5A5F-4B99-87F4-039607D694B6}"/>
          </ac:picMkLst>
        </pc:picChg>
        <pc:picChg chg="add del mod">
          <ac:chgData name="Renato Gregio" userId="6a47d2ab-2a63-4d95-bce3-c326a6229b8c" providerId="ADAL" clId="{0B610B4C-38FB-4576-841F-5A70FD541C0E}" dt="2021-09-30T12:57:04.049" v="47" actId="478"/>
          <ac:picMkLst>
            <pc:docMk/>
            <pc:sldMk cId="3722635526" sldId="256"/>
            <ac:picMk id="5" creationId="{267511D2-0196-49D6-9542-BEE5E98AB2C5}"/>
          </ac:picMkLst>
        </pc:picChg>
        <pc:picChg chg="add del mod">
          <ac:chgData name="Renato Gregio" userId="6a47d2ab-2a63-4d95-bce3-c326a6229b8c" providerId="ADAL" clId="{0B610B4C-38FB-4576-841F-5A70FD541C0E}" dt="2021-09-30T12:59:11.438" v="72" actId="478"/>
          <ac:picMkLst>
            <pc:docMk/>
            <pc:sldMk cId="3722635526" sldId="256"/>
            <ac:picMk id="9" creationId="{72E86E21-E12B-4477-9743-7DAD4C411E53}"/>
          </ac:picMkLst>
        </pc:picChg>
        <pc:picChg chg="add del">
          <ac:chgData name="Renato Gregio" userId="6a47d2ab-2a63-4d95-bce3-c326a6229b8c" providerId="ADAL" clId="{0B610B4C-38FB-4576-841F-5A70FD541C0E}" dt="2021-09-30T12:59:19.909" v="75" actId="22"/>
          <ac:picMkLst>
            <pc:docMk/>
            <pc:sldMk cId="3722635526" sldId="256"/>
            <ac:picMk id="11" creationId="{A820C03D-A873-4454-85C5-EBC57DC74BF0}"/>
          </ac:picMkLst>
        </pc:picChg>
        <pc:picChg chg="mod">
          <ac:chgData name="Renato Gregio" userId="6a47d2ab-2a63-4d95-bce3-c326a6229b8c" providerId="ADAL" clId="{0B610B4C-38FB-4576-841F-5A70FD541C0E}" dt="2021-09-30T12:48:27.426" v="6" actId="1076"/>
          <ac:picMkLst>
            <pc:docMk/>
            <pc:sldMk cId="3722635526" sldId="256"/>
            <ac:picMk id="1026" creationId="{77783A81-B89C-4DF8-A4A1-CC912B097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1F58-E441-4C9B-85FB-188282891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CDF1A-DCEF-4FED-9C4F-139910A7F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2EE4-A5D4-434F-9888-7BEE5D6C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D9DE-1E0B-439D-86EC-9470E136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7A60-E567-47B6-A467-D90F445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3778-CFF1-49B5-B060-9E84DA9A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7548-3F05-421E-8671-F3E7653F7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E3AE-5C02-4B11-BEB8-0725D468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1A70-436B-4DF6-8ADA-1813B91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D333-C23D-4CC7-9E12-05ED80D5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AF213-014F-4A67-AAB7-6DF90038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17601-617E-4659-A08F-4731D336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EFB6-9C85-4DC0-B7F4-EF9CB849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6C62-68B8-4EBB-9B3B-B3BF995F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F833-EE68-4F09-831C-F49F4032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1792-51DA-4DA2-B582-40FDA444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5496-0B37-4DE7-BDA7-0FBF4A4E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6799-355D-45C1-BF43-6DCCAD9C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52BE-4B78-42A3-AF29-29A2067D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C96A-D489-46A3-86EA-919046A7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7F8-B164-4A1E-9C6D-A7693097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AD345-CB6D-45FB-9CCE-434C991E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A24C-3292-4B21-9FEC-9F1B651F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A53D-D1A9-4F03-8BEF-4DE21B5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9CF1-D493-4191-A7EC-C4BBFDA2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3DD9-20FF-4978-BBF3-59CB63EA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3259-A8F1-4D4C-9DC6-0900C7C05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3F8D-F1BA-41D1-A545-DDF7A3B6C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0F0F-81EC-4691-909C-FA9FA045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17B0-53EF-4497-BA7D-6583BEAC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38770-6836-4B69-8026-1C4335E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A153-E436-4CCD-8F40-BAC87C3F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84F4-59A3-4E24-8A3C-6D1D08FA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0942-8D7D-4CA1-8795-B2B68A873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23647-D3A0-4714-A15D-239633A8C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B7A9-2DCB-43D1-94F2-1D4C64D35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94BD9-8A44-478B-BFFC-E1B31E9D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B594C-08B2-448B-BB3B-FF767898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6291E-6C59-4CC0-B27C-210945CD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508D-A3EE-4D74-AA4F-7873C0EA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836D9-9F3B-441F-AD3E-C999CDA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6BD79-33A0-4924-872E-59B1AA84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2360E-E0A0-4E24-86A5-453CA2A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69494-9451-4395-8EEF-CA2877EB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7B62-3B7D-440E-8766-B22513C7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5725-62AA-4D87-B2AB-3FA671BE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610C-1779-41C3-855C-12462C68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66E3-2180-419E-A47D-B4278B38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B2882-AC21-4705-9259-E8A993ED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0C9A-7E3F-496B-AB7A-CF478D01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B051-16B3-4385-B4DE-E00A62A7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F5F5-F685-409C-8E66-7EDF411D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3AE-AF49-4A96-A7EA-2653878E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C52F4-92F8-414A-9116-F8082E509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BFCBF-8533-4D38-94DF-CF64FD0C7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B3419-3C02-4130-A48B-B3278E99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D8-233A-4038-8069-117D687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A24ED-BB2C-43F7-B657-50A549A5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6524E-6EFA-4E5C-B9BA-3E12DAD6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5739-9E34-4C18-8252-73191187C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1523-45E8-4014-BD01-A4E698134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87F4-BD36-4E4A-A061-EE316FAE409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E505-1D02-48BF-842A-C9E450282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AAA5-6155-4551-B17F-2A4A9D6E6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C910-7AC2-467F-ABF1-753A2531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31D997-754E-4641-AFEF-576E5A5E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39" y="1231794"/>
            <a:ext cx="1341766" cy="5499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96DCA7-C3DB-4802-B893-4EAB149090AD}"/>
              </a:ext>
            </a:extLst>
          </p:cNvPr>
          <p:cNvSpPr txBox="1"/>
          <p:nvPr/>
        </p:nvSpPr>
        <p:spPr>
          <a:xfrm>
            <a:off x="2226827" y="4440923"/>
            <a:ext cx="19176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/>
              <a:t>Authentication</a:t>
            </a:r>
            <a:endParaRPr lang="pt-BR" sz="1200" i="1" dirty="0"/>
          </a:p>
          <a:p>
            <a:r>
              <a:rPr lang="pt-BR" sz="1200" i="1" dirty="0" err="1"/>
              <a:t>Extraction</a:t>
            </a:r>
            <a:endParaRPr lang="pt-BR" sz="1200" i="1" dirty="0"/>
          </a:p>
          <a:p>
            <a:r>
              <a:rPr lang="pt-BR" sz="1200" i="1" dirty="0" err="1"/>
              <a:t>Resource</a:t>
            </a:r>
            <a:r>
              <a:rPr lang="pt-BR" sz="1200" i="1" dirty="0"/>
              <a:t> </a:t>
            </a:r>
            <a:r>
              <a:rPr lang="pt-BR" sz="1200" i="1" dirty="0" err="1"/>
              <a:t>Types</a:t>
            </a:r>
            <a:endParaRPr lang="pt-BR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i="1" dirty="0"/>
              <a:t>Virtual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i="1" dirty="0"/>
              <a:t>Azure Kubernetes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i="1" dirty="0"/>
              <a:t>Virtual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i="1" dirty="0"/>
              <a:t>Storage </a:t>
            </a:r>
            <a:r>
              <a:rPr lang="pt-BR" sz="1200" i="1" dirty="0" err="1"/>
              <a:t>Accounts</a:t>
            </a:r>
            <a:endParaRPr lang="pt-BR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i="1" dirty="0" err="1"/>
              <a:t>EventHub</a:t>
            </a:r>
            <a:endParaRPr lang="pt-BR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Load Balancer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…</a:t>
            </a:r>
          </a:p>
          <a:p>
            <a:r>
              <a:rPr lang="en-US" sz="1200" i="1" dirty="0"/>
              <a:t>Excel Creation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73F9C-A090-4904-A1C4-C59607A8AA62}"/>
              </a:ext>
            </a:extLst>
          </p:cNvPr>
          <p:cNvSpPr txBox="1"/>
          <p:nvPr/>
        </p:nvSpPr>
        <p:spPr>
          <a:xfrm>
            <a:off x="2817826" y="1396027"/>
            <a:ext cx="4502726" cy="1138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Wingdings" panose="05000000000000000000" pitchFamily="2" charset="2"/>
              <a:buChar char="ü"/>
              <a:defRPr sz="1200" i="1"/>
            </a:lvl1pPr>
            <a:lvl2pPr marL="628650" lvl="1" indent="-171450">
              <a:buFont typeface="Wingdings" panose="05000000000000000000" pitchFamily="2" charset="2"/>
              <a:buChar char="§"/>
              <a:defRPr sz="1200" i="1"/>
            </a:lvl2pPr>
          </a:lstStyle>
          <a:p>
            <a:r>
              <a:rPr lang="pt-BR" sz="1400" dirty="0" err="1"/>
              <a:t>One</a:t>
            </a:r>
            <a:r>
              <a:rPr lang="pt-BR" sz="1400" dirty="0"/>
              <a:t> Script Only: AzureResourceInventory.ps1</a:t>
            </a:r>
          </a:p>
          <a:p>
            <a:r>
              <a:rPr lang="en-US" sz="1400" dirty="0"/>
              <a:t>Close to 6000 code lines</a:t>
            </a:r>
          </a:p>
          <a:p>
            <a:r>
              <a:rPr lang="en-US" sz="1400" dirty="0"/>
              <a:t>A lot of </a:t>
            </a:r>
            <a:r>
              <a:rPr lang="en-US" sz="1400" dirty="0" err="1"/>
              <a:t>loopings</a:t>
            </a:r>
            <a:r>
              <a:rPr lang="en-US" sz="1400" dirty="0"/>
              <a:t> </a:t>
            </a:r>
          </a:p>
          <a:p>
            <a:r>
              <a:rPr lang="en-US" sz="1400" dirty="0"/>
              <a:t>Complex and difficult to maintain and improve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EA9F9C-761A-4739-B081-19E3E92CA8EC}"/>
              </a:ext>
            </a:extLst>
          </p:cNvPr>
          <p:cNvSpPr txBox="1">
            <a:spLocks/>
          </p:cNvSpPr>
          <p:nvPr/>
        </p:nvSpPr>
        <p:spPr>
          <a:xfrm>
            <a:off x="1088212" y="48809"/>
            <a:ext cx="9144000" cy="827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Azure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Inventory</a:t>
            </a:r>
            <a:r>
              <a:rPr lang="pt-BR" dirty="0"/>
              <a:t> V1</a:t>
            </a:r>
            <a:endParaRPr lang="en-US" dirty="0"/>
          </a:p>
        </p:txBody>
      </p:sp>
      <p:pic>
        <p:nvPicPr>
          <p:cNvPr id="16" name="Picture 2" descr="Icon&#10;&#10;Description automatically generated">
            <a:extLst>
              <a:ext uri="{FF2B5EF4-FFF2-40B4-BE49-F238E27FC236}">
                <a16:creationId xmlns:a16="http://schemas.microsoft.com/office/drawing/2014/main" id="{68D45FA2-E5FE-4D6F-AA29-5F59517A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0" y="50851"/>
            <a:ext cx="833792" cy="833792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4AC74B-017F-46B0-9C3C-29282704E77B}"/>
              </a:ext>
            </a:extLst>
          </p:cNvPr>
          <p:cNvSpPr txBox="1"/>
          <p:nvPr/>
        </p:nvSpPr>
        <p:spPr>
          <a:xfrm>
            <a:off x="360218" y="955539"/>
            <a:ext cx="271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/>
              <a:t>Main</a:t>
            </a:r>
            <a:r>
              <a:rPr lang="pt-BR" sz="1200" i="1" dirty="0"/>
              <a:t> Script: AzureResourceInventory.ps1</a:t>
            </a:r>
          </a:p>
        </p:txBody>
      </p:sp>
      <p:pic>
        <p:nvPicPr>
          <p:cNvPr id="1026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7783A81-B89C-4DF8-A4A1-CC912B09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427" y="2827632"/>
            <a:ext cx="6300046" cy="3736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26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uiExpand="1" build="allAtOnce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DEF2-BD47-42DE-B249-3689B85D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212" y="124379"/>
            <a:ext cx="9144000" cy="827349"/>
          </a:xfrm>
        </p:spPr>
        <p:txBody>
          <a:bodyPr>
            <a:normAutofit fontScale="90000"/>
          </a:bodyPr>
          <a:lstStyle/>
          <a:p>
            <a:r>
              <a:rPr lang="pt-BR" dirty="0"/>
              <a:t>Azure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Inventory</a:t>
            </a:r>
            <a:r>
              <a:rPr lang="pt-BR" dirty="0"/>
              <a:t> V2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1D997-754E-4641-AFEF-576E5A5E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6" y="1232538"/>
            <a:ext cx="1341766" cy="5499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96DCA7-C3DB-4802-B893-4EAB149090AD}"/>
              </a:ext>
            </a:extLst>
          </p:cNvPr>
          <p:cNvSpPr txBox="1"/>
          <p:nvPr/>
        </p:nvSpPr>
        <p:spPr>
          <a:xfrm>
            <a:off x="1922453" y="5902461"/>
            <a:ext cx="1105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/>
              <a:t>Authentication</a:t>
            </a:r>
            <a:endParaRPr lang="pt-BR" sz="1200" i="1" dirty="0"/>
          </a:p>
          <a:p>
            <a:r>
              <a:rPr lang="pt-BR" sz="1200" i="1" dirty="0" err="1"/>
              <a:t>Extraction</a:t>
            </a:r>
            <a:endParaRPr lang="pt-BR" sz="1200" i="1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073CD61-0BE6-4970-8C26-2D4AF1341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24" y="4425858"/>
            <a:ext cx="4721959" cy="6451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473F9C-A090-4904-A1C4-C59607A8AA62}"/>
              </a:ext>
            </a:extLst>
          </p:cNvPr>
          <p:cNvSpPr txBox="1"/>
          <p:nvPr/>
        </p:nvSpPr>
        <p:spPr>
          <a:xfrm>
            <a:off x="503801" y="955539"/>
            <a:ext cx="271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/>
              <a:t>Main</a:t>
            </a:r>
            <a:r>
              <a:rPr lang="pt-BR" sz="1200" i="1" dirty="0"/>
              <a:t> Script: AzureResourceInventory.ps1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3DC42-E72A-46E2-AB8B-862563CA27B1}"/>
              </a:ext>
            </a:extLst>
          </p:cNvPr>
          <p:cNvSpPr txBox="1"/>
          <p:nvPr/>
        </p:nvSpPr>
        <p:spPr>
          <a:xfrm>
            <a:off x="2572324" y="1249415"/>
            <a:ext cx="117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/>
              <a:t>Modularization</a:t>
            </a:r>
            <a:r>
              <a:rPr lang="pt-BR" sz="1200" i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1D835-75B7-4E79-83FD-D6758530C7E9}"/>
              </a:ext>
            </a:extLst>
          </p:cNvPr>
          <p:cNvSpPr txBox="1"/>
          <p:nvPr/>
        </p:nvSpPr>
        <p:spPr>
          <a:xfrm>
            <a:off x="3897121" y="2242061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/>
              <a:t>VM.ps1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8F6168-98DF-4A2C-8721-3F653BA4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93" y="1740995"/>
            <a:ext cx="451568" cy="8658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8A5A1A-3092-45F4-8AB4-444D6022FA2E}"/>
              </a:ext>
            </a:extLst>
          </p:cNvPr>
          <p:cNvSpPr txBox="1"/>
          <p:nvPr/>
        </p:nvSpPr>
        <p:spPr>
          <a:xfrm>
            <a:off x="4410514" y="254635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/>
              <a:t>VirtualNetwork.ps1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730D82-3433-4967-AFC1-B5D72BBF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505" y="2869706"/>
            <a:ext cx="451568" cy="865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BC10EA-DD57-45C1-8E7D-BE6731F1FAE4}"/>
              </a:ext>
            </a:extLst>
          </p:cNvPr>
          <p:cNvSpPr txBox="1"/>
          <p:nvPr/>
        </p:nvSpPr>
        <p:spPr>
          <a:xfrm>
            <a:off x="5013970" y="3696112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/>
              <a:t>AKS.ps1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EE3C56-06D6-45ED-AF6F-B3CC1669A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21" y="5095233"/>
            <a:ext cx="451568" cy="8658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D8CE06D-8619-4EB5-9029-F9C83CCDA56E}"/>
              </a:ext>
            </a:extLst>
          </p:cNvPr>
          <p:cNvSpPr txBox="1"/>
          <p:nvPr/>
        </p:nvSpPr>
        <p:spPr>
          <a:xfrm>
            <a:off x="4642250" y="591657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/>
              <a:t>StorageAcc.ps1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45A77FF-67B1-4BBB-86F1-7C570E61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71" y="4058223"/>
            <a:ext cx="451568" cy="8658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39A404-4448-4321-9B2D-89B6DC88F8ED}"/>
              </a:ext>
            </a:extLst>
          </p:cNvPr>
          <p:cNvSpPr txBox="1"/>
          <p:nvPr/>
        </p:nvSpPr>
        <p:spPr>
          <a:xfrm>
            <a:off x="5133449" y="489427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/>
              <a:t>EvHub.ps1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5C1039-AFF2-4C52-ACFC-C8EA8124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855" y="1380958"/>
            <a:ext cx="451568" cy="86581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C610D0-9F4C-45B0-9FFF-4FE34F996637}"/>
              </a:ext>
            </a:extLst>
          </p:cNvPr>
          <p:cNvCxnSpPr>
            <a:endCxn id="33" idx="1"/>
          </p:cNvCxnSpPr>
          <p:nvPr/>
        </p:nvCxnSpPr>
        <p:spPr>
          <a:xfrm flipV="1">
            <a:off x="1980272" y="1813866"/>
            <a:ext cx="1993583" cy="144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B8934-2103-4788-92A2-2507ABCFF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980272" y="2173903"/>
            <a:ext cx="2733721" cy="148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1B1F0-6F70-4E20-B846-8F3E043FF247}"/>
              </a:ext>
            </a:extLst>
          </p:cNvPr>
          <p:cNvCxnSpPr>
            <a:endCxn id="21" idx="1"/>
          </p:cNvCxnSpPr>
          <p:nvPr/>
        </p:nvCxnSpPr>
        <p:spPr>
          <a:xfrm flipV="1">
            <a:off x="1980272" y="3302614"/>
            <a:ext cx="3106233" cy="70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21CC45-48B3-49C4-BC94-B9CDE146BBB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922453" y="4311282"/>
            <a:ext cx="3316118" cy="17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1CBCDA-BB79-4E96-8791-3958BD05CB7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980272" y="4575781"/>
            <a:ext cx="2880449" cy="95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ext&#10;&#10;Description automatically generated with medium confidence">
            <a:extLst>
              <a:ext uri="{FF2B5EF4-FFF2-40B4-BE49-F238E27FC236}">
                <a16:creationId xmlns:a16="http://schemas.microsoft.com/office/drawing/2014/main" id="{B8B6A9E9-738C-45DC-A69A-404B424F3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23" y="5372044"/>
            <a:ext cx="4721959" cy="63449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0D66B9E-5FBC-44BB-8C5B-5D85018EF2BA}"/>
              </a:ext>
            </a:extLst>
          </p:cNvPr>
          <p:cNvSpPr txBox="1"/>
          <p:nvPr/>
        </p:nvSpPr>
        <p:spPr>
          <a:xfrm>
            <a:off x="6946166" y="1243165"/>
            <a:ext cx="5028016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i="1" dirty="0" err="1"/>
              <a:t>Modularization</a:t>
            </a:r>
            <a:endParaRPr lang="pt-BR" sz="1200" i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1200" i="1" dirty="0"/>
              <a:t>AzureResourceInventory.ps1 : </a:t>
            </a:r>
            <a:r>
              <a:rPr lang="en-US" sz="1200" i="1" dirty="0"/>
              <a:t>Close to 1500 code lines + Modules.ps1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Easy to create new modules and improve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Easy to collaborate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Native extraction: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i="1" dirty="0"/>
              <a:t>ARI V1: 34 Resource Providers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i="1" dirty="0"/>
              <a:t>ARI V2: 45 Modules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Online Modules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New Dashboard Overview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Azure Diagram Inventory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Quota Usage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Service Principal Authentication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i="1" dirty="0"/>
              <a:t>Much Faster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00C530-4CC8-4A2E-9E92-9EA444EB3C0B}"/>
              </a:ext>
            </a:extLst>
          </p:cNvPr>
          <p:cNvSpPr txBox="1"/>
          <p:nvPr/>
        </p:nvSpPr>
        <p:spPr>
          <a:xfrm>
            <a:off x="7176417" y="417041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ARI V1:</a:t>
            </a:r>
            <a:endParaRPr lang="en-US" sz="1200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62728E-6913-4DAC-95E9-91E01FF88B82}"/>
              </a:ext>
            </a:extLst>
          </p:cNvPr>
          <p:cNvSpPr txBox="1"/>
          <p:nvPr/>
        </p:nvSpPr>
        <p:spPr>
          <a:xfrm>
            <a:off x="7176417" y="514121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ARI V2:</a:t>
            </a:r>
            <a:endParaRPr lang="en-US" sz="1200" i="1" dirty="0"/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0CCE9B7F-9286-4206-8187-E6F6A5013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0" y="126421"/>
            <a:ext cx="833792" cy="833792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A9233C-22D9-4BDD-913A-A60D625A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824" y="5676987"/>
            <a:ext cx="451568" cy="865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1B7F-26CD-49BD-BBF6-2C551499CE56}"/>
              </a:ext>
            </a:extLst>
          </p:cNvPr>
          <p:cNvSpPr txBox="1"/>
          <p:nvPr/>
        </p:nvSpPr>
        <p:spPr>
          <a:xfrm>
            <a:off x="3732345" y="6482347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 err="1"/>
              <a:t>Your</a:t>
            </a:r>
            <a:r>
              <a:rPr lang="pt-BR" sz="1000" i="1" dirty="0"/>
              <a:t> Module.ps1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3C2F5D-2120-458D-BA3A-6099A3985413}"/>
              </a:ext>
            </a:extLst>
          </p:cNvPr>
          <p:cNvCxnSpPr>
            <a:endCxn id="3" idx="1"/>
          </p:cNvCxnSpPr>
          <p:nvPr/>
        </p:nvCxnSpPr>
        <p:spPr>
          <a:xfrm>
            <a:off x="1980272" y="4894271"/>
            <a:ext cx="2055552" cy="121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BCF45BB-EAAE-4C71-BCE5-8DC346DED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2223" y="6262993"/>
            <a:ext cx="4049012" cy="2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4" grpId="0"/>
      <p:bldP spid="11" grpId="0"/>
      <p:bldP spid="19" grpId="0"/>
      <p:bldP spid="23" grpId="0"/>
      <p:bldP spid="27" grpId="0"/>
      <p:bldP spid="31" grpId="0"/>
      <p:bldP spid="47" grpId="0" animBg="1"/>
      <p:bldP spid="49" grpId="0"/>
      <p:bldP spid="51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Azure Resource Inventory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Gregio</dc:creator>
  <cp:lastModifiedBy>Renato Gregio</cp:lastModifiedBy>
  <cp:revision>1</cp:revision>
  <dcterms:created xsi:type="dcterms:W3CDTF">2021-09-29T11:58:44Z</dcterms:created>
  <dcterms:modified xsi:type="dcterms:W3CDTF">2021-09-30T12:59:52Z</dcterms:modified>
</cp:coreProperties>
</file>