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6e14821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06e14821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6e14821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6e14821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6e14821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6e14821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6e14821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6e14821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Lin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6e14821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6e14821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Lin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6e14821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6e14821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Jiankai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6e14821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6e14821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e14821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e14821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6e14821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6e14821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6e14821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6e14821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6e14821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6e14821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6e14821c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6e14821c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e14821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6e14821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6e14821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6e14821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06e14821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06e14821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Honda Virtual Assistant</a:t>
            </a:r>
            <a:endParaRPr b="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Sponsor: Amol Govindwar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Jiankai Xu, Jason Xu, Jeremy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024900" y="1853850"/>
            <a:ext cx="1851300" cy="25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Login system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Bot Framework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Routine Task Identifier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Notification &amp; Email Handler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Incident Reporter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00" y="1968600"/>
            <a:ext cx="6362525" cy="2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70250" y="4696800"/>
            <a:ext cx="2807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1: Query Process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600" y="1853850"/>
            <a:ext cx="4888800" cy="29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70250" y="4696800"/>
            <a:ext cx="29565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case 2: Incident Report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54" y="1853850"/>
            <a:ext cx="6531301" cy="29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HANDOFF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7650" y="190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Login System, Notification &amp; Email Handler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Login System - Check credential information in DB, request access code via </a:t>
            </a:r>
            <a:r>
              <a:rPr lang="en" sz="1800"/>
              <a:t>Messaging</a:t>
            </a:r>
            <a:r>
              <a:rPr lang="en" sz="1800"/>
              <a:t> API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Bot Framework &amp; Routine Task Identifier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Need more training data, need more knowledge base file. LUIS updates.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Incident Reporter (ServiceNow)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MEASURES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7650" y="190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Team is unfamiliar with working environment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Pair Programming, resort to experienced people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falls behind schedule &amp; Requirement Creep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Prioritize requirements, split tasks, use task tracker more efficiently; Drafting handoff document and setup instruction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7650" y="2180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Microsoft Teams;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Azure Bot Framework;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LUIS;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Azure Cognitive Search;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ServiceNow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472350" y="2571750"/>
            <a:ext cx="2199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has been done?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Bot Framework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 Making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System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Handoff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What’s next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Risks &amp; Measures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Demonstration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8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18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Honda Virtual Assistant: Exploring implementing a virtual assistant on Microsoft Team or Skype platform, to help automate common internal tasks and reduce ticket loads. </a:t>
            </a:r>
            <a:endParaRPr sz="1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25" y="1513575"/>
            <a:ext cx="5108649" cy="31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5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Research bot framework on the market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Bot framework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Comparison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Decision making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Exploring customization the system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100" y="1206125"/>
            <a:ext cx="3103050" cy="31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FRAMEWORK ANALYSIS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3025"/>
            <a:ext cx="2216525" cy="11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550" y="1827900"/>
            <a:ext cx="1553900" cy="15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0" l="25821" r="25622" t="7749"/>
          <a:stretch/>
        </p:blipFill>
        <p:spPr>
          <a:xfrm>
            <a:off x="5429013" y="2023025"/>
            <a:ext cx="3048000" cy="9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787" y="3355876"/>
            <a:ext cx="2071859" cy="15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3375" y="3591700"/>
            <a:ext cx="2437750" cy="8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7876" y="3644313"/>
            <a:ext cx="2930275" cy="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FRAMEWORK ANALYSIS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29656" l="26106" r="29044" t="25326"/>
          <a:stretch/>
        </p:blipFill>
        <p:spPr>
          <a:xfrm>
            <a:off x="1891475" y="1957250"/>
            <a:ext cx="5361050" cy="30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FRAMEWORK ANALYSIS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25800" y="190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2572" l="3097" r="7632" t="5894"/>
          <a:stretch/>
        </p:blipFill>
        <p:spPr>
          <a:xfrm>
            <a:off x="1387450" y="1902009"/>
            <a:ext cx="6369098" cy="301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FRAMEWORK ANALYSIS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25800" y="190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21272" l="25973" r="29405" t="44103"/>
          <a:stretch/>
        </p:blipFill>
        <p:spPr>
          <a:xfrm>
            <a:off x="1392587" y="1947600"/>
            <a:ext cx="6362426" cy="277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FRAMEWORK ANALYSIS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25800" y="190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1902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Note that the Microsoft decided to commit their focus on Microsoft Teams, focusing on the framework </a:t>
            </a:r>
            <a:r>
              <a:rPr b="1" lang="en" sz="1800"/>
              <a:t>that is compatible with Teams</a:t>
            </a:r>
            <a:r>
              <a:rPr lang="en" sz="1800"/>
              <a:t> will be wise in the long run.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Azure can </a:t>
            </a:r>
            <a:r>
              <a:rPr b="1" lang="en" sz="1800"/>
              <a:t>be modified and customized better</a:t>
            </a:r>
            <a:r>
              <a:rPr lang="en" sz="1800"/>
              <a:t> by editing the </a:t>
            </a:r>
            <a:r>
              <a:rPr b="1" lang="en" sz="1800"/>
              <a:t>source code</a:t>
            </a:r>
            <a:r>
              <a:rPr lang="en" sz="1800"/>
              <a:t> of the bot, while Dialogflow only provides UI interface to the user.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Azure acts better on the </a:t>
            </a:r>
            <a:r>
              <a:rPr b="1" lang="en" sz="1800"/>
              <a:t>Microsoft Teams App function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Honda is using Azure services for the moment. It may be easier to </a:t>
            </a:r>
            <a:r>
              <a:rPr b="1" lang="en" sz="1800"/>
              <a:t>integrate the system better</a:t>
            </a:r>
            <a:r>
              <a:rPr lang="en" sz="1800"/>
              <a:t> in the future.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