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41d36c535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41d36c535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41d36c535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41d36c535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41d36c535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41d36c535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41d36c535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41d36c535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41d36c535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41d36c535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41d36c535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41d36c535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de uso ágil de la IA</a:t>
            </a:r>
            <a:endParaRPr lang="en-US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Cómo adaptarse a la era de la IA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Andrew Ng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1. Ejecutar proyectos piloto para ganar impulso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2. Crear un equipo interno de IA 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3. Proporcionar una amplia formación en IA 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4. Desarrollar una estrategia de IA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5. Desarrollar comunicaciones interna y externa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Ejecutar proyectos piloto para ganar impulso</a:t>
            </a:r>
            <a:endParaRPr lang="en-US"/>
          </a:p>
        </p:txBody>
      </p:sp>
      <p:sp>
        <p:nvSpPr>
          <p:cNvPr id="66" name="Google Shape;66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Empezar por lo más sencillo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Priorizar la experiencia sobre la ganancia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Crear un equipo interno de IA</a:t>
            </a:r>
            <a:endParaRPr lang="en-US"/>
          </a:p>
        </p:txBody>
      </p:sp>
      <p:sp>
        <p:nvSpPr>
          <p:cNvPr id="72" name="Google Shape;72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Iniciar por un equipo que quiera aprender IA y aplicarla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No es necesario que todos sean expertos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Equipo centralizado en IA:</a:t>
            </a:r>
            <a:endParaRPr lang="en-US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CTO, CIO, CDO, CAIO</a:t>
            </a:r>
            <a:endParaRPr lang="en-US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65023" y="1992350"/>
            <a:ext cx="3371475" cy="29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US" sz="1800">
                <a:solidFill>
                  <a:schemeClr val="dk2"/>
                </a:solidFill>
              </a:rPr>
              <a:t>Proporcionar una amplia formación en IA</a:t>
            </a:r>
            <a:endParaRPr lang="en-US" sz="1800">
              <a:solidFill>
                <a:schemeClr val="dk2"/>
              </a:solidFill>
            </a:endParaRPr>
          </a:p>
        </p:txBody>
      </p:sp>
      <p:sp>
        <p:nvSpPr>
          <p:cNvPr id="79" name="Google Shape;79;p17"/>
          <p:cNvSpPr txBox="1"/>
          <p:nvPr>
            <p:ph type="body" idx="1"/>
          </p:nvPr>
        </p:nvSpPr>
        <p:spPr>
          <a:xfrm>
            <a:off x="635" y="1152525"/>
            <a:ext cx="9142730" cy="1491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Ser experto en un área (ya sea ML, DL, RL, CV, NLP, etc.)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Entendimientos técnicos (Ética, medicina, agroindustria, negocios, etc.)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Estudios de caso en aplicaciones de IA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Proyectos colaborativos de IA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462100" y="422800"/>
            <a:ext cx="49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Desarrollar una estrategia de IA</a:t>
            </a:r>
            <a:endParaRPr lang="en-US" sz="1800">
              <a:solidFill>
                <a:schemeClr val="dk2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708775" y="1027075"/>
            <a:ext cx="40100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US" sz="1800">
                <a:solidFill>
                  <a:schemeClr val="dk2"/>
                </a:solidFill>
              </a:rPr>
              <a:t>Desarrollar comunicaciones interna y externa</a:t>
            </a:r>
            <a:endParaRPr lang="en-US" sz="1800">
              <a:solidFill>
                <a:schemeClr val="dk2"/>
              </a:solidFill>
            </a:endParaRPr>
          </a:p>
        </p:txBody>
      </p:sp>
      <p:sp>
        <p:nvSpPr>
          <p:cNvPr id="91" name="Google Shape;91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Considerar ser alguien especialista en hacer relaciones</a:t>
            </a:r>
            <a:endParaRPr lang="en-US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Gubernamentales, académicas, privadas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-  Educación continua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- Ofrecer productos / servicios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- Desarrollar </a:t>
            </a:r>
            <a:r>
              <a:rPr lang="en-US" b="1"/>
              <a:t>comunidad</a:t>
            </a:r>
            <a:r>
              <a:rPr lang="en-US"/>
              <a:t> con tu equipo de IA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WPS Presentation</Application>
  <PresentationFormat/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Manual de uso ágil de la IA</vt:lpstr>
      <vt:lpstr>PowerPoint 演示文稿</vt:lpstr>
      <vt:lpstr> Ejecutar proyectos piloto para ganar impulso</vt:lpstr>
      <vt:lpstr>Crear un equipo interno de IA</vt:lpstr>
      <vt:lpstr>Proporcionar una amplia formación en IA</vt:lpstr>
      <vt:lpstr>PowerPoint 演示文稿</vt:lpstr>
      <vt:lpstr>Desarrollar comunicaciones interna y externa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uso ágil de la IA</dc:title>
  <dc:creator/>
  <cp:lastModifiedBy>afeli</cp:lastModifiedBy>
  <cp:revision>1</cp:revision>
  <dcterms:created xsi:type="dcterms:W3CDTF">2024-10-10T23:33:55Z</dcterms:created>
  <dcterms:modified xsi:type="dcterms:W3CDTF">2024-10-10T23:33:55Z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7D4EFAC7338047DEA20B40948F0B9383_12</vt:lpwstr>
  </property>
  <property fmtid="{D5CDD505-2E9C-101B-9397-08002B2CF9AE}" pid="3" name="KSOProductBuildVer">
    <vt:lpwstr>1033-12.2.0.18283</vt:lpwstr>
  </property>
</Properties>
</file>