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7" r:id="rId7"/>
    <p:sldId id="269" r:id="rId8"/>
    <p:sldId id="285" r:id="rId9"/>
    <p:sldId id="279" r:id="rId10"/>
    <p:sldId id="283" r:id="rId11"/>
    <p:sldId id="282" r:id="rId12"/>
    <p:sldId id="281" r:id="rId13"/>
    <p:sldId id="280" r:id="rId14"/>
    <p:sldId id="284" r:id="rId15"/>
    <p:sldId id="277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7" d="100"/>
          <a:sy n="77" d="100"/>
        </p:scale>
        <p:origin x="68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1</a:t>
          </a:r>
          <a:endParaRPr lang="fr-FR" noProof="0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 2</a:t>
          </a:r>
          <a:endParaRPr lang="fr-FR" noProof="0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3</a:t>
          </a:r>
          <a:endParaRPr lang="fr-FR" noProof="0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4</a:t>
          </a:r>
          <a:endParaRPr lang="fr-FR" noProof="0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 rtlCol="0"/>
        <a:lstStyle/>
        <a:p>
          <a:pPr rtl="0"/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 rtlCol="0"/>
        <a:lstStyle/>
        <a:p>
          <a:pPr rtl="0"/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 rtlCol="0"/>
        <a:lstStyle/>
        <a:p>
          <a:pPr rtl="0"/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 rtlCol="0"/>
        <a:lstStyle/>
        <a:p>
          <a:pPr rtl="0"/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 rtlCol="0"/>
        <a:lstStyle/>
        <a:p>
          <a:pPr rtl="0"/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 rtlCol="0"/>
        <a:lstStyle/>
        <a:p>
          <a:pPr rtl="0"/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 rtlCol="0"/>
        <a:lstStyle/>
        <a:p>
          <a:pPr rtl="0"/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 rtlCol="0"/>
        <a:lstStyle/>
        <a:p>
          <a:pPr rtl="0"/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 rtlCol="0"/>
        <a:lstStyle/>
        <a:p>
          <a:pPr rtl="0"/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 rtlCol="0"/>
        <a:lstStyle/>
        <a:p>
          <a:pPr rtl="0"/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1</a:t>
          </a:r>
          <a:endParaRPr lang="fr-FR" sz="2100" kern="1200" noProof="0" dirty="0"/>
        </a:p>
      </dsp:txBody>
      <dsp:txXfrm>
        <a:off x="19230" y="495195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 2</a:t>
          </a:r>
          <a:endParaRPr lang="fr-FR" sz="2100" kern="1200" noProof="0" dirty="0"/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3</a:t>
          </a:r>
          <a:endParaRPr lang="fr-FR" sz="2100" kern="1200" noProof="0" dirty="0"/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4</a:t>
          </a:r>
          <a:endParaRPr lang="fr-FR" sz="2100" kern="1200" noProof="0" dirty="0"/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13/12/2017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13/12/2017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3392" y="2510036"/>
            <a:ext cx="10729192" cy="2599928"/>
          </a:xfrm>
        </p:spPr>
        <p:txBody>
          <a:bodyPr rtlCol="0">
            <a:normAutofit fontScale="90000"/>
          </a:bodyPr>
          <a:lstStyle/>
          <a:p>
            <a:r>
              <a:rPr lang="fr-FR" b="1" dirty="0"/>
              <a:t>Reconnaissance </a:t>
            </a:r>
            <a:r>
              <a:rPr lang="fr-FR" b="1" dirty="0" smtClean="0"/>
              <a:t>d’Images </a:t>
            </a:r>
            <a:r>
              <a:rPr lang="fr-FR" b="1" dirty="0"/>
              <a:t>par Réseau de Neurones, avec Optimisation GPGPU (CUDA)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3392" y="5246340"/>
            <a:ext cx="3024336" cy="486916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fr-FR" dirty="0" smtClean="0"/>
              <a:t>Projet </a:t>
            </a:r>
            <a:r>
              <a:rPr lang="fr-FR" dirty="0" err="1" smtClean="0"/>
              <a:t>Tutoré</a:t>
            </a:r>
            <a:r>
              <a:rPr lang="fr-FR" dirty="0" smtClean="0"/>
              <a:t> 2017-2018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7768" y="45720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CUDA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5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-855154" y="12564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mtClean="0">
                <a:solidFill>
                  <a:schemeClr val="accent1">
                    <a:lumMod val="50000"/>
                  </a:schemeClr>
                </a:solidFill>
              </a:rPr>
              <a:t>L’utilisation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327150"/>
            <a:ext cx="57658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 :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28800"/>
            <a:ext cx="4427984" cy="4267200"/>
          </a:xfrm>
        </p:spPr>
        <p:txBody>
          <a:bodyPr rtlCol="0"/>
          <a:lstStyle/>
          <a:p>
            <a:pPr rtl="0"/>
            <a:r>
              <a:rPr lang="fr-FR" dirty="0" smtClean="0"/>
              <a:t>Objectif</a:t>
            </a:r>
          </a:p>
          <a:p>
            <a:pPr rtl="0"/>
            <a:r>
              <a:rPr lang="fr-FR" dirty="0" smtClean="0"/>
              <a:t>Théorie SOM</a:t>
            </a:r>
          </a:p>
          <a:p>
            <a:pPr rtl="0"/>
            <a:r>
              <a:rPr lang="fr-FR" dirty="0" smtClean="0"/>
              <a:t>CUDA</a:t>
            </a:r>
          </a:p>
          <a:p>
            <a:pPr rtl="0"/>
            <a:r>
              <a:rPr lang="fr-FR" dirty="0" smtClean="0"/>
              <a:t>Interface QT</a:t>
            </a:r>
          </a:p>
          <a:p>
            <a:pPr rtl="0"/>
            <a:r>
              <a:rPr lang="fr-FR" dirty="0" smtClean="0"/>
              <a:t>Communication Web</a:t>
            </a:r>
          </a:p>
          <a:p>
            <a:pPr rtl="0"/>
            <a:r>
              <a:rPr lang="fr-FR" dirty="0" smtClean="0"/>
              <a:t>Prévision pour la Phase </a:t>
            </a:r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deux contenus avec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Premier point ici</a:t>
            </a:r>
          </a:p>
          <a:p>
            <a:pPr rtl="0"/>
            <a:r>
              <a:rPr lang="fr-FR" dirty="0" smtClean="0"/>
              <a:t>Deuxième point ici</a:t>
            </a:r>
          </a:p>
          <a:p>
            <a:pPr rtl="0"/>
            <a:r>
              <a:rPr lang="fr-FR" dirty="0" smtClean="0"/>
              <a:t>Troisième point ici</a:t>
            </a:r>
            <a:endParaRPr lang="fr-FR" dirty="0"/>
          </a:p>
        </p:txBody>
      </p:sp>
      <p:graphicFrame>
        <p:nvGraphicFramePr>
          <p:cNvPr id="5" name="Espace réservé du contenu 4" descr="Exemple de tableau avec 3 colonnes et 4 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3313933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2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95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76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88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3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84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90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titre et de contenu avec graphique </a:t>
            </a:r>
            <a:r>
              <a:rPr lang="fr-FR" dirty="0" err="1" smtClean="0"/>
              <a:t>SmartArt</a:t>
            </a:r>
            <a:endParaRPr lang="fr-FR" dirty="0"/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2512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351584" y="144033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principe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"/>
          <a:stretch/>
        </p:blipFill>
        <p:spPr>
          <a:xfrm>
            <a:off x="5769932" y="2535234"/>
            <a:ext cx="3537728" cy="33466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44881" t="22001" r="29919" b="26200"/>
          <a:stretch/>
        </p:blipFill>
        <p:spPr>
          <a:xfrm>
            <a:off x="261828" y="2535234"/>
            <a:ext cx="3537728" cy="3346669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4402627" y="3707825"/>
            <a:ext cx="764234" cy="10014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4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7" t="18002" r="8190" b="18990"/>
          <a:stretch/>
        </p:blipFill>
        <p:spPr>
          <a:xfrm rot="5400000">
            <a:off x="4151784" y="2423661"/>
            <a:ext cx="1512168" cy="252028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431704" y="47344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Vecteur de poids définie par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35760" y="227035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Vecteurs d’entrée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15680" y="5231973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rgbClr val="FF0000"/>
                </a:solidFill>
              </a:rPr>
              <a:t>R</a:t>
            </a:r>
            <a:r>
              <a:rPr lang="fr-FR" sz="7200" dirty="0" smtClean="0"/>
              <a:t>    </a:t>
            </a:r>
            <a:r>
              <a:rPr lang="fr-FR" sz="7200" dirty="0" smtClean="0">
                <a:solidFill>
                  <a:srgbClr val="00B050"/>
                </a:solidFill>
              </a:rPr>
              <a:t>G</a:t>
            </a:r>
            <a:r>
              <a:rPr lang="fr-FR" sz="7200" dirty="0" smtClean="0"/>
              <a:t>    </a:t>
            </a:r>
            <a:r>
              <a:rPr lang="fr-FR" sz="7200" dirty="0" smtClean="0">
                <a:solidFill>
                  <a:srgbClr val="00B0F0"/>
                </a:solidFill>
              </a:rPr>
              <a:t>B</a:t>
            </a:r>
            <a:endParaRPr lang="fr-FR" sz="7200" dirty="0">
              <a:solidFill>
                <a:srgbClr val="00B0F0"/>
              </a:solidFill>
            </a:endParaRP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poids des neurones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049332"/>
            <a:ext cx="3273825" cy="42367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32" y="2201732"/>
            <a:ext cx="3273825" cy="42367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851" y="2201732"/>
            <a:ext cx="3225573" cy="408469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Détermination du neurone vainqueur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-855154" y="12564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32" y="2201732"/>
            <a:ext cx="3273825" cy="42367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851" y="2201732"/>
            <a:ext cx="3225573" cy="408469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494012" y="261824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WIN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694377" y="466837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WIN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Détermination du neurone vainqueur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-855154" y="12564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voisinage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19" y="2590790"/>
            <a:ext cx="3213030" cy="3158878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561905" y="2940410"/>
            <a:ext cx="2425795" cy="2425795"/>
          </a:xfrm>
          <a:prstGeom prst="ellipse">
            <a:avLst/>
          </a:prstGeom>
          <a:gradFill flip="none" rotWithShape="1">
            <a:gsLst>
              <a:gs pos="70000">
                <a:schemeClr val="tx1">
                  <a:alpha val="5000"/>
                </a:schemeClr>
              </a:gs>
              <a:gs pos="0">
                <a:srgbClr val="C00000"/>
              </a:gs>
              <a:gs pos="44000">
                <a:srgbClr val="FF0000">
                  <a:alpha val="6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70072" y="396864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WIN</a:t>
            </a:r>
            <a:endParaRPr lang="fr-FR" dirty="0"/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348880"/>
            <a:ext cx="4936065" cy="37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164</Words>
  <Application>Microsoft Office PowerPoint</Application>
  <PresentationFormat>Grand écran</PresentationFormat>
  <Paragraphs>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Technologie informatique 16:9</vt:lpstr>
      <vt:lpstr>Reconnaissance d’Images par Réseau de Neurones, avec Optimisation GPGPU (CUDA)</vt:lpstr>
      <vt:lpstr>Sommaire :</vt:lpstr>
      <vt:lpstr>Disposition de deux contenus avec tableau</vt:lpstr>
      <vt:lpstr>Disposition de titre et de contenu avec graphique SmartArt</vt:lpstr>
      <vt:lpstr>Théorie SOM</vt:lpstr>
      <vt:lpstr>Théorie SOM</vt:lpstr>
      <vt:lpstr>Théorie SOM</vt:lpstr>
      <vt:lpstr>Présentation PowerPoint</vt:lpstr>
      <vt:lpstr>Présentation PowerPoint</vt:lpstr>
      <vt:lpstr>CUDA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2017-12-06T09:51:38Z</dcterms:created>
  <dcterms:modified xsi:type="dcterms:W3CDTF">2017-12-13T07:48:59Z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