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9" autoAdjust="0"/>
    <p:restoredTop sz="94660"/>
  </p:normalViewPr>
  <p:slideViewPr>
    <p:cSldViewPr snapToGrid="0">
      <p:cViewPr varScale="1">
        <p:scale>
          <a:sx n="65" d="100"/>
          <a:sy n="65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669F-CA5E-4315-B5E6-C2CE5A69C2B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5FD2E18B-2FDC-45E3-9EBA-21B14F615D93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58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669F-CA5E-4315-B5E6-C2CE5A69C2B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E18B-2FDC-45E3-9EBA-21B14F615D93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934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669F-CA5E-4315-B5E6-C2CE5A69C2B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E18B-2FDC-45E3-9EBA-21B14F615D93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596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E05A669F-CA5E-4315-B5E6-C2CE5A69C2B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E18B-2FDC-45E3-9EBA-21B14F615D93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004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669F-CA5E-4315-B5E6-C2CE5A69C2B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E18B-2FDC-45E3-9EBA-21B14F615D93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728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669F-CA5E-4315-B5E6-C2CE5A69C2B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E18B-2FDC-45E3-9EBA-21B14F615D93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598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669F-CA5E-4315-B5E6-C2CE5A69C2B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E18B-2FDC-45E3-9EBA-21B14F615D93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274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669F-CA5E-4315-B5E6-C2CE5A69C2B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E18B-2FDC-45E3-9EBA-21B14F615D93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958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669F-CA5E-4315-B5E6-C2CE5A69C2B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E18B-2FDC-45E3-9EBA-21B14F615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5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669F-CA5E-4315-B5E6-C2CE5A69C2B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E18B-2FDC-45E3-9EBA-21B14F615D93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099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E05A669F-CA5E-4315-B5E6-C2CE5A69C2B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5FD2E18B-2FDC-45E3-9EBA-21B14F615D93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385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A669F-CA5E-4315-B5E6-C2CE5A69C2B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FD2E18B-2FDC-45E3-9EBA-21B14F615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06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8296-0DD4-A99A-AD51-7D24A6311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149" y="414798"/>
            <a:ext cx="9944458" cy="250354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Credit Card Analysis Report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6A6130-EC68-D218-5527-FE76F57F0611}"/>
              </a:ext>
            </a:extLst>
          </p:cNvPr>
          <p:cNvSpPr txBox="1">
            <a:spLocks/>
          </p:cNvSpPr>
          <p:nvPr/>
        </p:nvSpPr>
        <p:spPr>
          <a:xfrm>
            <a:off x="3456039" y="2639964"/>
            <a:ext cx="6400800" cy="1111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			</a:t>
            </a:r>
          </a:p>
          <a:p>
            <a:r>
              <a:rPr lang="en-US" b="1" dirty="0">
                <a:solidFill>
                  <a:schemeClr val="tx1"/>
                </a:solidFill>
              </a:rPr>
              <a:t>By : Atharva Subhash Patkar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15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5B7116-2A9A-F7C3-7110-2C20DD0D027A}"/>
              </a:ext>
            </a:extLst>
          </p:cNvPr>
          <p:cNvSpPr txBox="1"/>
          <p:nvPr/>
        </p:nvSpPr>
        <p:spPr>
          <a:xfrm>
            <a:off x="934065" y="1288026"/>
            <a:ext cx="99797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Contents: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The project objective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Credit card transaction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Credit card customer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The project insights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100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16108-386F-E56B-24BF-AB6FF4ECD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03787"/>
            <a:ext cx="8534400" cy="1152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2"/>
                </a:solidFill>
              </a:rPr>
              <a:t>Credit Card Analysis Report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674C1-FE2C-8205-F09D-02D3F4DDB7DC}"/>
              </a:ext>
            </a:extLst>
          </p:cNvPr>
          <p:cNvSpPr txBox="1"/>
          <p:nvPr/>
        </p:nvSpPr>
        <p:spPr>
          <a:xfrm>
            <a:off x="684212" y="2428567"/>
            <a:ext cx="10481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/>
              <a:t>Objectives:</a:t>
            </a:r>
          </a:p>
          <a:p>
            <a:endParaRPr lang="en-US" b="1" dirty="0"/>
          </a:p>
          <a:p>
            <a:r>
              <a:rPr lang="en-US" dirty="0"/>
              <a:t>Develop a interactive credit card weekly dashboard for real-time insights into key performance metrics and trends in credit card operations.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31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9366C0-F3BB-2B15-1D7B-4B52DE3E1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" y="105892"/>
            <a:ext cx="11965858" cy="668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5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CADC12-C07B-2C4B-C70E-C97D970D0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8" y="103290"/>
            <a:ext cx="11887200" cy="66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4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16108-386F-E56B-24BF-AB6FF4ECD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03787"/>
            <a:ext cx="8534400" cy="1152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2"/>
                </a:solidFill>
              </a:rPr>
              <a:t>Credit Card Analysis Report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674C1-FE2C-8205-F09D-02D3F4DDB7DC}"/>
              </a:ext>
            </a:extLst>
          </p:cNvPr>
          <p:cNvSpPr txBox="1"/>
          <p:nvPr/>
        </p:nvSpPr>
        <p:spPr>
          <a:xfrm>
            <a:off x="684212" y="3201784"/>
            <a:ext cx="104811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 of analysis: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Week-on-week revenue increased by 28.8%.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Total revenue 57M with interest 7.8M and total transaction of 45M.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Male customers of count 30M with age group of 40 to 60 contributed more than female with count of 25M.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TX,NY and CA are the most contributed states with overall contribution of 93%.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Blue and silver credit cards accounted for 88% of transaction.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Delinquency rate :6.07 %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1635D-9CF6-4B22-A111-0678E8240135}"/>
              </a:ext>
            </a:extLst>
          </p:cNvPr>
          <p:cNvSpPr txBox="1"/>
          <p:nvPr/>
        </p:nvSpPr>
        <p:spPr>
          <a:xfrm>
            <a:off x="684212" y="1494954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Preparations and processing consists: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CSV files prepared, MYSQL tables created and data imported into SQL for Power BI integrations.</a:t>
            </a:r>
          </a:p>
          <a:p>
            <a:pPr marL="342900" indent="-342900">
              <a:buAutoNum type="arabicPeriod"/>
            </a:pPr>
            <a:r>
              <a:rPr lang="en-US" dirty="0"/>
              <a:t>Connected Power BI to database.</a:t>
            </a:r>
          </a:p>
        </p:txBody>
      </p:sp>
    </p:spTree>
    <p:extLst>
      <p:ext uri="{BB962C8B-B14F-4D97-AF65-F5344CB8AC3E}">
        <p14:creationId xmlns:p14="http://schemas.microsoft.com/office/powerpoint/2010/main" val="5234808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</TotalTime>
  <Words>164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Gallery</vt:lpstr>
      <vt:lpstr>Credit Card Analysis Report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Atharva Patkar</dc:creator>
  <cp:lastModifiedBy>Atharva Patkar</cp:lastModifiedBy>
  <cp:revision>2</cp:revision>
  <dcterms:created xsi:type="dcterms:W3CDTF">2024-06-06T06:24:25Z</dcterms:created>
  <dcterms:modified xsi:type="dcterms:W3CDTF">2024-06-06T07:25:43Z</dcterms:modified>
</cp:coreProperties>
</file>