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57" r:id="rId6"/>
    <p:sldId id="258" r:id="rId7"/>
    <p:sldId id="264" r:id="rId8"/>
    <p:sldId id="265" r:id="rId9"/>
    <p:sldId id="266" r:id="rId10"/>
    <p:sldId id="267" r:id="rId11"/>
  </p:sldIdLst>
  <p:sldSz cx="12192000" cy="6858000"/>
  <p:notesSz cx="6858000" cy="9144000"/>
  <p:defaultText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1D1DFF"/>
    <a:srgbClr val="00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6473" autoAdjust="0"/>
  </p:normalViewPr>
  <p:slideViewPr>
    <p:cSldViewPr snapToGrid="0">
      <p:cViewPr varScale="1">
        <p:scale>
          <a:sx n="64" d="100"/>
          <a:sy n="64" d="100"/>
        </p:scale>
        <p:origin x="96" y="222"/>
      </p:cViewPr>
      <p:guideLst/>
    </p:cSldViewPr>
  </p:slideViewPr>
  <p:outlineViewPr>
    <p:cViewPr>
      <p:scale>
        <a:sx n="33" d="100"/>
        <a:sy n="33" d="100"/>
      </p:scale>
      <p:origin x="0" y="-12"/>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da-DK" smtClean="0"/>
              <a:t>Klik for at redigere i master</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da-DK" smtClean="0"/>
              <a:t>Klik for at redigere i master</a:t>
            </a:r>
            <a:endParaRPr lang="en-US" dirty="0"/>
          </a:p>
        </p:txBody>
      </p:sp>
      <p:sp>
        <p:nvSpPr>
          <p:cNvPr id="4" name="Date Placeholder 3"/>
          <p:cNvSpPr>
            <a:spLocks noGrp="1"/>
          </p:cNvSpPr>
          <p:nvPr>
            <p:ph type="dt" sz="half" idx="10"/>
          </p:nvPr>
        </p:nvSpPr>
        <p:spPr/>
        <p:txBody>
          <a:bodyPr/>
          <a:lstStyle/>
          <a:p>
            <a:fld id="{951D5938-F62F-4BC3-BE64-254DB96059F0}" type="datetimeFigureOut">
              <a:rPr lang="da-DK" smtClean="0"/>
              <a:t>22-11-2017</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64E3402A-6879-43FA-9556-37C623E002BC}" type="slidenum">
              <a:rPr lang="da-DK" smtClean="0"/>
              <a:t>‹nr.›</a:t>
            </a:fld>
            <a:endParaRPr lang="da-DK"/>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979486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og lodret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smtClean="0"/>
              <a:t>Klik for at redigere i master</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da-DK" smtClean="0"/>
              <a:t>Klik for at redigere i master</a:t>
            </a:r>
          </a:p>
          <a:p>
            <a:pPr lvl="1"/>
            <a:r>
              <a:rPr lang="da-DK" smtClean="0"/>
              <a:t>Andet niveau</a:t>
            </a:r>
          </a:p>
          <a:p>
            <a:pPr lvl="2"/>
            <a:r>
              <a:rPr lang="da-DK" smtClean="0"/>
              <a:t>Tredje niveau</a:t>
            </a:r>
          </a:p>
          <a:p>
            <a:pPr lvl="3"/>
            <a:r>
              <a:rPr lang="da-DK" smtClean="0"/>
              <a:t>Fjerde niveau</a:t>
            </a:r>
          </a:p>
          <a:p>
            <a:pPr lvl="4"/>
            <a:r>
              <a:rPr lang="da-DK" smtClean="0"/>
              <a:t>Femte niveau</a:t>
            </a:r>
            <a:endParaRPr lang="en-US" dirty="0"/>
          </a:p>
        </p:txBody>
      </p:sp>
      <p:sp>
        <p:nvSpPr>
          <p:cNvPr id="4" name="Date Placeholder 3"/>
          <p:cNvSpPr>
            <a:spLocks noGrp="1"/>
          </p:cNvSpPr>
          <p:nvPr>
            <p:ph type="dt" sz="half" idx="10"/>
          </p:nvPr>
        </p:nvSpPr>
        <p:spPr/>
        <p:txBody>
          <a:bodyPr/>
          <a:lstStyle/>
          <a:p>
            <a:fld id="{951D5938-F62F-4BC3-BE64-254DB96059F0}" type="datetimeFigureOut">
              <a:rPr lang="da-DK" smtClean="0"/>
              <a:t>22-11-2017</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64E3402A-6879-43FA-9556-37C623E002BC}" type="slidenum">
              <a:rPr lang="da-DK" smtClean="0"/>
              <a:t>‹nr.›</a:t>
            </a:fld>
            <a:endParaRPr lang="da-DK"/>
          </a:p>
        </p:txBody>
      </p:sp>
    </p:spTree>
    <p:extLst>
      <p:ext uri="{BB962C8B-B14F-4D97-AF65-F5344CB8AC3E}">
        <p14:creationId xmlns:p14="http://schemas.microsoft.com/office/powerpoint/2010/main" val="17009975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Lodret titel og teks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da-DK" smtClean="0"/>
              <a:t>Klik for at redigere i master</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da-DK" smtClean="0"/>
              <a:t>Klik for at redigere i master</a:t>
            </a:r>
          </a:p>
          <a:p>
            <a:pPr lvl="1"/>
            <a:r>
              <a:rPr lang="da-DK" smtClean="0"/>
              <a:t>Andet niveau</a:t>
            </a:r>
          </a:p>
          <a:p>
            <a:pPr lvl="2"/>
            <a:r>
              <a:rPr lang="da-DK" smtClean="0"/>
              <a:t>Tredje niveau</a:t>
            </a:r>
          </a:p>
          <a:p>
            <a:pPr lvl="3"/>
            <a:r>
              <a:rPr lang="da-DK" smtClean="0"/>
              <a:t>Fjerde niveau</a:t>
            </a:r>
          </a:p>
          <a:p>
            <a:pPr lvl="4"/>
            <a:r>
              <a:rPr lang="da-DK" smtClean="0"/>
              <a:t>Femte niveau</a:t>
            </a:r>
            <a:endParaRPr lang="en-US" dirty="0"/>
          </a:p>
        </p:txBody>
      </p:sp>
      <p:sp>
        <p:nvSpPr>
          <p:cNvPr id="4" name="Date Placeholder 3"/>
          <p:cNvSpPr>
            <a:spLocks noGrp="1"/>
          </p:cNvSpPr>
          <p:nvPr>
            <p:ph type="dt" sz="half" idx="10"/>
          </p:nvPr>
        </p:nvSpPr>
        <p:spPr/>
        <p:txBody>
          <a:bodyPr/>
          <a:lstStyle/>
          <a:p>
            <a:fld id="{951D5938-F62F-4BC3-BE64-254DB96059F0}" type="datetimeFigureOut">
              <a:rPr lang="da-DK" smtClean="0"/>
              <a:t>22-11-2017</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64E3402A-6879-43FA-9556-37C623E002BC}" type="slidenum">
              <a:rPr lang="da-DK" smtClean="0"/>
              <a:t>‹nr.›</a:t>
            </a:fld>
            <a:endParaRPr lang="da-DK"/>
          </a:p>
        </p:txBody>
      </p:sp>
    </p:spTree>
    <p:extLst>
      <p:ext uri="{BB962C8B-B14F-4D97-AF65-F5344CB8AC3E}">
        <p14:creationId xmlns:p14="http://schemas.microsoft.com/office/powerpoint/2010/main" val="5118268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og indholdsobjek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smtClean="0"/>
              <a:t>Klik for at redigere i master</a:t>
            </a:r>
            <a:endParaRPr lang="en-US" dirty="0"/>
          </a:p>
        </p:txBody>
      </p:sp>
      <p:sp>
        <p:nvSpPr>
          <p:cNvPr id="3" name="Content Placeholder 2"/>
          <p:cNvSpPr>
            <a:spLocks noGrp="1"/>
          </p:cNvSpPr>
          <p:nvPr>
            <p:ph idx="1"/>
          </p:nvPr>
        </p:nvSpPr>
        <p:spPr/>
        <p:txBody>
          <a:bodyPr/>
          <a:lstStyle/>
          <a:p>
            <a:pPr lvl="0"/>
            <a:r>
              <a:rPr lang="da-DK" smtClean="0"/>
              <a:t>Klik for at redigere i master</a:t>
            </a:r>
          </a:p>
          <a:p>
            <a:pPr lvl="1"/>
            <a:r>
              <a:rPr lang="da-DK" smtClean="0"/>
              <a:t>Andet niveau</a:t>
            </a:r>
          </a:p>
          <a:p>
            <a:pPr lvl="2"/>
            <a:r>
              <a:rPr lang="da-DK" smtClean="0"/>
              <a:t>Tredje niveau</a:t>
            </a:r>
          </a:p>
          <a:p>
            <a:pPr lvl="3"/>
            <a:r>
              <a:rPr lang="da-DK" smtClean="0"/>
              <a:t>Fjerde niveau</a:t>
            </a:r>
          </a:p>
          <a:p>
            <a:pPr lvl="4"/>
            <a:r>
              <a:rPr lang="da-DK" smtClean="0"/>
              <a:t>Femte niveau</a:t>
            </a:r>
            <a:endParaRPr lang="en-US" dirty="0"/>
          </a:p>
        </p:txBody>
      </p:sp>
      <p:sp>
        <p:nvSpPr>
          <p:cNvPr id="4" name="Date Placeholder 3"/>
          <p:cNvSpPr>
            <a:spLocks noGrp="1"/>
          </p:cNvSpPr>
          <p:nvPr>
            <p:ph type="dt" sz="half" idx="10"/>
          </p:nvPr>
        </p:nvSpPr>
        <p:spPr/>
        <p:txBody>
          <a:bodyPr/>
          <a:lstStyle/>
          <a:p>
            <a:fld id="{951D5938-F62F-4BC3-BE64-254DB96059F0}" type="datetimeFigureOut">
              <a:rPr lang="da-DK" smtClean="0"/>
              <a:t>22-11-2017</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64E3402A-6879-43FA-9556-37C623E002BC}" type="slidenum">
              <a:rPr lang="da-DK" smtClean="0"/>
              <a:t>‹nr.›</a:t>
            </a:fld>
            <a:endParaRPr lang="da-DK"/>
          </a:p>
        </p:txBody>
      </p:sp>
    </p:spTree>
    <p:extLst>
      <p:ext uri="{BB962C8B-B14F-4D97-AF65-F5344CB8AC3E}">
        <p14:creationId xmlns:p14="http://schemas.microsoft.com/office/powerpoint/2010/main" val="6670522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Afsnitsoverskrift">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da-DK" smtClean="0"/>
              <a:t>Klik for at redigere i master</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a-DK" smtClean="0"/>
              <a:t>Klik for at redigere i master</a:t>
            </a:r>
          </a:p>
        </p:txBody>
      </p:sp>
      <p:sp>
        <p:nvSpPr>
          <p:cNvPr id="4" name="Date Placeholder 3"/>
          <p:cNvSpPr>
            <a:spLocks noGrp="1"/>
          </p:cNvSpPr>
          <p:nvPr>
            <p:ph type="dt" sz="half" idx="10"/>
          </p:nvPr>
        </p:nvSpPr>
        <p:spPr/>
        <p:txBody>
          <a:bodyPr/>
          <a:lstStyle/>
          <a:p>
            <a:fld id="{951D5938-F62F-4BC3-BE64-254DB96059F0}" type="datetimeFigureOut">
              <a:rPr lang="da-DK" smtClean="0"/>
              <a:t>22-11-2017</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64E3402A-6879-43FA-9556-37C623E002BC}" type="slidenum">
              <a:rPr lang="da-DK" smtClean="0"/>
              <a:t>‹nr.›</a:t>
            </a:fld>
            <a:endParaRPr lang="da-DK"/>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03626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o indholdsobjekter">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da-DK" smtClean="0"/>
              <a:t>Klik for at redigere i master</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da-DK" smtClean="0"/>
              <a:t>Klik for at redigere i master</a:t>
            </a:r>
          </a:p>
          <a:p>
            <a:pPr lvl="1"/>
            <a:r>
              <a:rPr lang="da-DK" smtClean="0"/>
              <a:t>Andet niveau</a:t>
            </a:r>
          </a:p>
          <a:p>
            <a:pPr lvl="2"/>
            <a:r>
              <a:rPr lang="da-DK" smtClean="0"/>
              <a:t>Tredje niveau</a:t>
            </a:r>
          </a:p>
          <a:p>
            <a:pPr lvl="3"/>
            <a:r>
              <a:rPr lang="da-DK" smtClean="0"/>
              <a:t>Fjerde niveau</a:t>
            </a:r>
          </a:p>
          <a:p>
            <a:pPr lvl="4"/>
            <a:r>
              <a:rPr lang="da-DK" smtClean="0"/>
              <a:t>Femte niveau</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da-DK" smtClean="0"/>
              <a:t>Klik for at redigere i master</a:t>
            </a:r>
          </a:p>
          <a:p>
            <a:pPr lvl="1"/>
            <a:r>
              <a:rPr lang="da-DK" smtClean="0"/>
              <a:t>Andet niveau</a:t>
            </a:r>
          </a:p>
          <a:p>
            <a:pPr lvl="2"/>
            <a:r>
              <a:rPr lang="da-DK" smtClean="0"/>
              <a:t>Tredje niveau</a:t>
            </a:r>
          </a:p>
          <a:p>
            <a:pPr lvl="3"/>
            <a:r>
              <a:rPr lang="da-DK" smtClean="0"/>
              <a:t>Fjerde niveau</a:t>
            </a:r>
          </a:p>
          <a:p>
            <a:pPr lvl="4"/>
            <a:r>
              <a:rPr lang="da-DK" smtClean="0"/>
              <a:t>Femte niveau</a:t>
            </a:r>
            <a:endParaRPr lang="en-US" dirty="0"/>
          </a:p>
        </p:txBody>
      </p:sp>
      <p:sp>
        <p:nvSpPr>
          <p:cNvPr id="5" name="Date Placeholder 4"/>
          <p:cNvSpPr>
            <a:spLocks noGrp="1"/>
          </p:cNvSpPr>
          <p:nvPr>
            <p:ph type="dt" sz="half" idx="10"/>
          </p:nvPr>
        </p:nvSpPr>
        <p:spPr/>
        <p:txBody>
          <a:bodyPr/>
          <a:lstStyle/>
          <a:p>
            <a:fld id="{951D5938-F62F-4BC3-BE64-254DB96059F0}" type="datetimeFigureOut">
              <a:rPr lang="da-DK" smtClean="0"/>
              <a:t>22-11-2017</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64E3402A-6879-43FA-9556-37C623E002BC}" type="slidenum">
              <a:rPr lang="da-DK" smtClean="0"/>
              <a:t>‹nr.›</a:t>
            </a:fld>
            <a:endParaRPr lang="da-DK"/>
          </a:p>
        </p:txBody>
      </p:sp>
    </p:spTree>
    <p:extLst>
      <p:ext uri="{BB962C8B-B14F-4D97-AF65-F5344CB8AC3E}">
        <p14:creationId xmlns:p14="http://schemas.microsoft.com/office/powerpoint/2010/main" val="26388595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Sammenligning">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da-DK" smtClean="0"/>
              <a:t>Klik for at redigere i master</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smtClean="0"/>
              <a:t>Klik for at redigere i master</a:t>
            </a:r>
          </a:p>
        </p:txBody>
      </p:sp>
      <p:sp>
        <p:nvSpPr>
          <p:cNvPr id="4" name="Content Placeholder 3"/>
          <p:cNvSpPr>
            <a:spLocks noGrp="1"/>
          </p:cNvSpPr>
          <p:nvPr>
            <p:ph sz="half" idx="2"/>
          </p:nvPr>
        </p:nvSpPr>
        <p:spPr>
          <a:xfrm>
            <a:off x="1097280" y="2582334"/>
            <a:ext cx="4937760" cy="3378200"/>
          </a:xfrm>
        </p:spPr>
        <p:txBody>
          <a:bodyPr/>
          <a:lstStyle/>
          <a:p>
            <a:pPr lvl="0"/>
            <a:r>
              <a:rPr lang="da-DK" smtClean="0"/>
              <a:t>Klik for at redigere i master</a:t>
            </a:r>
          </a:p>
          <a:p>
            <a:pPr lvl="1"/>
            <a:r>
              <a:rPr lang="da-DK" smtClean="0"/>
              <a:t>Andet niveau</a:t>
            </a:r>
          </a:p>
          <a:p>
            <a:pPr lvl="2"/>
            <a:r>
              <a:rPr lang="da-DK" smtClean="0"/>
              <a:t>Tredje niveau</a:t>
            </a:r>
          </a:p>
          <a:p>
            <a:pPr lvl="3"/>
            <a:r>
              <a:rPr lang="da-DK" smtClean="0"/>
              <a:t>Fjerde niveau</a:t>
            </a:r>
          </a:p>
          <a:p>
            <a:pPr lvl="4"/>
            <a:r>
              <a:rPr lang="da-DK" smtClean="0"/>
              <a:t>Femte niveau</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smtClean="0"/>
              <a:t>Klik for at redigere i master</a:t>
            </a:r>
          </a:p>
        </p:txBody>
      </p:sp>
      <p:sp>
        <p:nvSpPr>
          <p:cNvPr id="6" name="Content Placeholder 5"/>
          <p:cNvSpPr>
            <a:spLocks noGrp="1"/>
          </p:cNvSpPr>
          <p:nvPr>
            <p:ph sz="quarter" idx="4"/>
          </p:nvPr>
        </p:nvSpPr>
        <p:spPr>
          <a:xfrm>
            <a:off x="6217920" y="2582334"/>
            <a:ext cx="4937760" cy="3378200"/>
          </a:xfrm>
        </p:spPr>
        <p:txBody>
          <a:bodyPr/>
          <a:lstStyle/>
          <a:p>
            <a:pPr lvl="0"/>
            <a:r>
              <a:rPr lang="da-DK" smtClean="0"/>
              <a:t>Klik for at redigere i master</a:t>
            </a:r>
          </a:p>
          <a:p>
            <a:pPr lvl="1"/>
            <a:r>
              <a:rPr lang="da-DK" smtClean="0"/>
              <a:t>Andet niveau</a:t>
            </a:r>
          </a:p>
          <a:p>
            <a:pPr lvl="2"/>
            <a:r>
              <a:rPr lang="da-DK" smtClean="0"/>
              <a:t>Tredje niveau</a:t>
            </a:r>
          </a:p>
          <a:p>
            <a:pPr lvl="3"/>
            <a:r>
              <a:rPr lang="da-DK" smtClean="0"/>
              <a:t>Fjerde niveau</a:t>
            </a:r>
          </a:p>
          <a:p>
            <a:pPr lvl="4"/>
            <a:r>
              <a:rPr lang="da-DK" smtClean="0"/>
              <a:t>Femte niveau</a:t>
            </a:r>
            <a:endParaRPr lang="en-US" dirty="0"/>
          </a:p>
        </p:txBody>
      </p:sp>
      <p:sp>
        <p:nvSpPr>
          <p:cNvPr id="7" name="Date Placeholder 6"/>
          <p:cNvSpPr>
            <a:spLocks noGrp="1"/>
          </p:cNvSpPr>
          <p:nvPr>
            <p:ph type="dt" sz="half" idx="10"/>
          </p:nvPr>
        </p:nvSpPr>
        <p:spPr/>
        <p:txBody>
          <a:bodyPr/>
          <a:lstStyle/>
          <a:p>
            <a:fld id="{951D5938-F62F-4BC3-BE64-254DB96059F0}" type="datetimeFigureOut">
              <a:rPr lang="da-DK" smtClean="0"/>
              <a:t>22-11-2017</a:t>
            </a:fld>
            <a:endParaRPr lang="da-DK"/>
          </a:p>
        </p:txBody>
      </p:sp>
      <p:sp>
        <p:nvSpPr>
          <p:cNvPr id="8" name="Footer Placeholder 7"/>
          <p:cNvSpPr>
            <a:spLocks noGrp="1"/>
          </p:cNvSpPr>
          <p:nvPr>
            <p:ph type="ftr" sz="quarter" idx="11"/>
          </p:nvPr>
        </p:nvSpPr>
        <p:spPr/>
        <p:txBody>
          <a:bodyPr/>
          <a:lstStyle/>
          <a:p>
            <a:endParaRPr lang="da-DK"/>
          </a:p>
        </p:txBody>
      </p:sp>
      <p:sp>
        <p:nvSpPr>
          <p:cNvPr id="9" name="Slide Number Placeholder 8"/>
          <p:cNvSpPr>
            <a:spLocks noGrp="1"/>
          </p:cNvSpPr>
          <p:nvPr>
            <p:ph type="sldNum" sz="quarter" idx="12"/>
          </p:nvPr>
        </p:nvSpPr>
        <p:spPr/>
        <p:txBody>
          <a:bodyPr/>
          <a:lstStyle/>
          <a:p>
            <a:fld id="{64E3402A-6879-43FA-9556-37C623E002BC}" type="slidenum">
              <a:rPr lang="da-DK" smtClean="0"/>
              <a:t>‹nr.›</a:t>
            </a:fld>
            <a:endParaRPr lang="da-DK"/>
          </a:p>
        </p:txBody>
      </p:sp>
    </p:spTree>
    <p:extLst>
      <p:ext uri="{BB962C8B-B14F-4D97-AF65-F5344CB8AC3E}">
        <p14:creationId xmlns:p14="http://schemas.microsoft.com/office/powerpoint/2010/main" val="3240452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Kun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smtClean="0"/>
              <a:t>Klik for at redigere i master</a:t>
            </a:r>
            <a:endParaRPr lang="en-US" dirty="0"/>
          </a:p>
        </p:txBody>
      </p:sp>
      <p:sp>
        <p:nvSpPr>
          <p:cNvPr id="3" name="Date Placeholder 2"/>
          <p:cNvSpPr>
            <a:spLocks noGrp="1"/>
          </p:cNvSpPr>
          <p:nvPr>
            <p:ph type="dt" sz="half" idx="10"/>
          </p:nvPr>
        </p:nvSpPr>
        <p:spPr/>
        <p:txBody>
          <a:bodyPr/>
          <a:lstStyle/>
          <a:p>
            <a:fld id="{951D5938-F62F-4BC3-BE64-254DB96059F0}" type="datetimeFigureOut">
              <a:rPr lang="da-DK" smtClean="0"/>
              <a:t>22-11-2017</a:t>
            </a:fld>
            <a:endParaRPr lang="da-DK"/>
          </a:p>
        </p:txBody>
      </p:sp>
      <p:sp>
        <p:nvSpPr>
          <p:cNvPr id="4" name="Footer Placeholder 3"/>
          <p:cNvSpPr>
            <a:spLocks noGrp="1"/>
          </p:cNvSpPr>
          <p:nvPr>
            <p:ph type="ftr" sz="quarter" idx="11"/>
          </p:nvPr>
        </p:nvSpPr>
        <p:spPr/>
        <p:txBody>
          <a:bodyPr/>
          <a:lstStyle/>
          <a:p>
            <a:endParaRPr lang="da-DK"/>
          </a:p>
        </p:txBody>
      </p:sp>
      <p:sp>
        <p:nvSpPr>
          <p:cNvPr id="5" name="Slide Number Placeholder 4"/>
          <p:cNvSpPr>
            <a:spLocks noGrp="1"/>
          </p:cNvSpPr>
          <p:nvPr>
            <p:ph type="sldNum" sz="quarter" idx="12"/>
          </p:nvPr>
        </p:nvSpPr>
        <p:spPr/>
        <p:txBody>
          <a:bodyPr/>
          <a:lstStyle/>
          <a:p>
            <a:fld id="{64E3402A-6879-43FA-9556-37C623E002BC}" type="slidenum">
              <a:rPr lang="da-DK" smtClean="0"/>
              <a:t>‹nr.›</a:t>
            </a:fld>
            <a:endParaRPr lang="da-DK"/>
          </a:p>
        </p:txBody>
      </p:sp>
    </p:spTree>
    <p:extLst>
      <p:ext uri="{BB962C8B-B14F-4D97-AF65-F5344CB8AC3E}">
        <p14:creationId xmlns:p14="http://schemas.microsoft.com/office/powerpoint/2010/main" val="39180211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Tom">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51D5938-F62F-4BC3-BE64-254DB96059F0}" type="datetimeFigureOut">
              <a:rPr lang="da-DK" smtClean="0"/>
              <a:t>22-11-2017</a:t>
            </a:fld>
            <a:endParaRPr lang="da-DK"/>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da-DK"/>
          </a:p>
        </p:txBody>
      </p:sp>
      <p:sp>
        <p:nvSpPr>
          <p:cNvPr id="9" name="Slide Number Placeholder 8"/>
          <p:cNvSpPr>
            <a:spLocks noGrp="1"/>
          </p:cNvSpPr>
          <p:nvPr>
            <p:ph type="sldNum" sz="quarter" idx="12"/>
          </p:nvPr>
        </p:nvSpPr>
        <p:spPr/>
        <p:txBody>
          <a:bodyPr/>
          <a:lstStyle/>
          <a:p>
            <a:fld id="{64E3402A-6879-43FA-9556-37C623E002BC}" type="slidenum">
              <a:rPr lang="da-DK" smtClean="0"/>
              <a:t>‹nr.›</a:t>
            </a:fld>
            <a:endParaRPr lang="da-DK"/>
          </a:p>
        </p:txBody>
      </p:sp>
    </p:spTree>
    <p:extLst>
      <p:ext uri="{BB962C8B-B14F-4D97-AF65-F5344CB8AC3E}">
        <p14:creationId xmlns:p14="http://schemas.microsoft.com/office/powerpoint/2010/main" val="40953183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Indhold med billedtekst">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da-DK" smtClean="0"/>
              <a:t>Klik for at redigere i master</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da-DK" smtClean="0"/>
              <a:t>Klik for at redigere i master</a:t>
            </a:r>
          </a:p>
          <a:p>
            <a:pPr lvl="1"/>
            <a:r>
              <a:rPr lang="da-DK" smtClean="0"/>
              <a:t>Andet niveau</a:t>
            </a:r>
          </a:p>
          <a:p>
            <a:pPr lvl="2"/>
            <a:r>
              <a:rPr lang="da-DK" smtClean="0"/>
              <a:t>Tredje niveau</a:t>
            </a:r>
          </a:p>
          <a:p>
            <a:pPr lvl="3"/>
            <a:r>
              <a:rPr lang="da-DK" smtClean="0"/>
              <a:t>Fjerde niveau</a:t>
            </a:r>
          </a:p>
          <a:p>
            <a:pPr lvl="4"/>
            <a:r>
              <a:rPr lang="da-DK" smtClean="0"/>
              <a:t>Femte niveau</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a-DK" smtClean="0"/>
              <a:t>Klik for at redigere i master</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51D5938-F62F-4BC3-BE64-254DB96059F0}" type="datetimeFigureOut">
              <a:rPr lang="da-DK" smtClean="0"/>
              <a:t>22-11-2017</a:t>
            </a:fld>
            <a:endParaRPr lang="da-DK"/>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da-DK"/>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4E3402A-6879-43FA-9556-37C623E002BC}" type="slidenum">
              <a:rPr lang="da-DK" smtClean="0"/>
              <a:t>‹nr.›</a:t>
            </a:fld>
            <a:endParaRPr lang="da-DK"/>
          </a:p>
        </p:txBody>
      </p:sp>
    </p:spTree>
    <p:extLst>
      <p:ext uri="{BB962C8B-B14F-4D97-AF65-F5344CB8AC3E}">
        <p14:creationId xmlns:p14="http://schemas.microsoft.com/office/powerpoint/2010/main" val="37638044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illede med billedtekst">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da-DK" smtClean="0"/>
              <a:t>Klik for at redigere i master</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a-DK" smtClean="0"/>
              <a:t>Klik på ikonet for at tilføje et billede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a-DK" smtClean="0"/>
              <a:t>Klik for at redigere i master</a:t>
            </a:r>
          </a:p>
        </p:txBody>
      </p:sp>
      <p:sp>
        <p:nvSpPr>
          <p:cNvPr id="5" name="Date Placeholder 4"/>
          <p:cNvSpPr>
            <a:spLocks noGrp="1"/>
          </p:cNvSpPr>
          <p:nvPr>
            <p:ph type="dt" sz="half" idx="10"/>
          </p:nvPr>
        </p:nvSpPr>
        <p:spPr/>
        <p:txBody>
          <a:bodyPr/>
          <a:lstStyle/>
          <a:p>
            <a:fld id="{951D5938-F62F-4BC3-BE64-254DB96059F0}" type="datetimeFigureOut">
              <a:rPr lang="da-DK" smtClean="0"/>
              <a:t>22-11-2017</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64E3402A-6879-43FA-9556-37C623E002BC}" type="slidenum">
              <a:rPr lang="da-DK" smtClean="0"/>
              <a:t>‹nr.›</a:t>
            </a:fld>
            <a:endParaRPr lang="da-DK"/>
          </a:p>
        </p:txBody>
      </p:sp>
    </p:spTree>
    <p:extLst>
      <p:ext uri="{BB962C8B-B14F-4D97-AF65-F5344CB8AC3E}">
        <p14:creationId xmlns:p14="http://schemas.microsoft.com/office/powerpoint/2010/main" val="11771202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da-DK" smtClean="0"/>
              <a:t>Klik for at redigere i master</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da-DK" smtClean="0"/>
              <a:t>Klik for at redigere i master</a:t>
            </a:r>
          </a:p>
          <a:p>
            <a:pPr lvl="1"/>
            <a:r>
              <a:rPr lang="da-DK" smtClean="0"/>
              <a:t>Andet niveau</a:t>
            </a:r>
          </a:p>
          <a:p>
            <a:pPr lvl="2"/>
            <a:r>
              <a:rPr lang="da-DK" smtClean="0"/>
              <a:t>Tredje niveau</a:t>
            </a:r>
          </a:p>
          <a:p>
            <a:pPr lvl="3"/>
            <a:r>
              <a:rPr lang="da-DK" smtClean="0"/>
              <a:t>Fjerde niveau</a:t>
            </a:r>
          </a:p>
          <a:p>
            <a:pPr lvl="4"/>
            <a:r>
              <a:rPr lang="da-DK" smtClean="0"/>
              <a:t>Femte niveau</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51D5938-F62F-4BC3-BE64-254DB96059F0}" type="datetimeFigureOut">
              <a:rPr lang="da-DK" smtClean="0"/>
              <a:t>22-11-2017</a:t>
            </a:fld>
            <a:endParaRPr lang="da-DK"/>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da-DK"/>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4E3402A-6879-43FA-9556-37C623E002BC}" type="slidenum">
              <a:rPr lang="da-DK" smtClean="0"/>
              <a:t>‹nr.›</a:t>
            </a:fld>
            <a:endParaRPr lang="da-DK"/>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556533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a-DK" dirty="0" err="1" smtClean="0"/>
              <a:t>Iteration</a:t>
            </a:r>
            <a:endParaRPr lang="da-DK" dirty="0"/>
          </a:p>
        </p:txBody>
      </p:sp>
      <p:sp>
        <p:nvSpPr>
          <p:cNvPr id="3" name="Undertitel 2"/>
          <p:cNvSpPr>
            <a:spLocks noGrp="1"/>
          </p:cNvSpPr>
          <p:nvPr>
            <p:ph type="subTitle" idx="1"/>
          </p:nvPr>
        </p:nvSpPr>
        <p:spPr/>
        <p:txBody>
          <a:bodyPr/>
          <a:lstStyle/>
          <a:p>
            <a:r>
              <a:rPr lang="da-DK" dirty="0" err="1" smtClean="0"/>
              <a:t>While</a:t>
            </a:r>
            <a:r>
              <a:rPr lang="da-DK" dirty="0" smtClean="0"/>
              <a:t> </a:t>
            </a:r>
            <a:r>
              <a:rPr lang="da-DK" dirty="0" smtClean="0"/>
              <a:t>løkke/loop </a:t>
            </a:r>
            <a:endParaRPr lang="da-DK" dirty="0"/>
          </a:p>
        </p:txBody>
      </p:sp>
    </p:spTree>
    <p:extLst>
      <p:ext uri="{BB962C8B-B14F-4D97-AF65-F5344CB8AC3E}">
        <p14:creationId xmlns:p14="http://schemas.microsoft.com/office/powerpoint/2010/main" val="17413473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smtClean="0"/>
              <a:t>Hvad er en løkke?</a:t>
            </a:r>
            <a:endParaRPr lang="da-DK" dirty="0"/>
          </a:p>
        </p:txBody>
      </p:sp>
      <p:sp>
        <p:nvSpPr>
          <p:cNvPr id="3" name="Pladsholder til indhold 2"/>
          <p:cNvSpPr>
            <a:spLocks noGrp="1"/>
          </p:cNvSpPr>
          <p:nvPr>
            <p:ph idx="1"/>
          </p:nvPr>
        </p:nvSpPr>
        <p:spPr/>
        <p:txBody>
          <a:bodyPr/>
          <a:lstStyle/>
          <a:p>
            <a:pPr>
              <a:buFont typeface="Wingdings" panose="05000000000000000000" pitchFamily="2" charset="2"/>
              <a:buChar char="Ø"/>
            </a:pPr>
            <a:r>
              <a:rPr lang="da-DK" dirty="0" smtClean="0"/>
              <a:t>En løkke bruges til at eksekvere et stykke kode flere gange</a:t>
            </a:r>
            <a:endParaRPr lang="da-DK" dirty="0"/>
          </a:p>
          <a:p>
            <a:pPr>
              <a:buFont typeface="Wingdings" panose="05000000000000000000" pitchFamily="2" charset="2"/>
              <a:buChar char="Ø"/>
            </a:pPr>
            <a:r>
              <a:rPr lang="da-DK" dirty="0" smtClean="0"/>
              <a:t>Gentagelsen fortsætter indtil en slutbetingelse er opfyldt</a:t>
            </a:r>
          </a:p>
          <a:p>
            <a:pPr>
              <a:buFont typeface="Wingdings" panose="05000000000000000000" pitchFamily="2" charset="2"/>
              <a:buChar char="Ø"/>
            </a:pPr>
            <a:r>
              <a:rPr lang="da-DK" dirty="0" smtClean="0"/>
              <a:t>Eksempler på løkker:</a:t>
            </a:r>
          </a:p>
          <a:p>
            <a:pPr lvl="1">
              <a:buFont typeface="Wingdings" panose="05000000000000000000" pitchFamily="2" charset="2"/>
              <a:buChar char="Ø"/>
            </a:pPr>
            <a:r>
              <a:rPr lang="da-DK" i="1" dirty="0" smtClean="0"/>
              <a:t>For ( </a:t>
            </a:r>
            <a:r>
              <a:rPr lang="da-DK" i="1" dirty="0" err="1" smtClean="0"/>
              <a:t>int</a:t>
            </a:r>
            <a:r>
              <a:rPr lang="da-DK" i="1" dirty="0" smtClean="0"/>
              <a:t> i = 0; i&lt;</a:t>
            </a:r>
            <a:r>
              <a:rPr lang="da-DK" i="1" dirty="0" err="1" smtClean="0"/>
              <a:t>length</a:t>
            </a:r>
            <a:r>
              <a:rPr lang="da-DK" i="1" dirty="0" smtClean="0"/>
              <a:t>; i++ )</a:t>
            </a:r>
          </a:p>
          <a:p>
            <a:pPr lvl="1">
              <a:buFont typeface="Wingdings" panose="05000000000000000000" pitchFamily="2" charset="2"/>
              <a:buChar char="Ø"/>
            </a:pPr>
            <a:r>
              <a:rPr lang="da-DK" i="1" dirty="0" err="1" smtClean="0"/>
              <a:t>Foreach</a:t>
            </a:r>
            <a:r>
              <a:rPr lang="da-DK" i="1" dirty="0" smtClean="0"/>
              <a:t> ( var item in list )</a:t>
            </a:r>
          </a:p>
          <a:p>
            <a:pPr lvl="1">
              <a:buFont typeface="Wingdings" panose="05000000000000000000" pitchFamily="2" charset="2"/>
              <a:buChar char="Ø"/>
            </a:pPr>
            <a:r>
              <a:rPr lang="da-DK" i="1" dirty="0" err="1" smtClean="0"/>
              <a:t>While</a:t>
            </a:r>
            <a:r>
              <a:rPr lang="da-DK" i="1" dirty="0" smtClean="0"/>
              <a:t> ( true )</a:t>
            </a:r>
          </a:p>
          <a:p>
            <a:pPr lvl="1">
              <a:buFont typeface="Wingdings" panose="05000000000000000000" pitchFamily="2" charset="2"/>
              <a:buChar char="Ø"/>
            </a:pPr>
            <a:r>
              <a:rPr lang="da-DK" i="1" dirty="0" smtClean="0"/>
              <a:t>Do…</a:t>
            </a:r>
            <a:r>
              <a:rPr lang="da-DK" i="1" dirty="0" err="1" smtClean="0"/>
              <a:t>while</a:t>
            </a:r>
            <a:r>
              <a:rPr lang="da-DK" i="1" dirty="0" smtClean="0"/>
              <a:t> ( true )</a:t>
            </a:r>
            <a:endParaRPr lang="da-DK" i="1" dirty="0"/>
          </a:p>
        </p:txBody>
      </p:sp>
    </p:spTree>
    <p:extLst>
      <p:ext uri="{BB962C8B-B14F-4D97-AF65-F5344CB8AC3E}">
        <p14:creationId xmlns:p14="http://schemas.microsoft.com/office/powerpoint/2010/main" val="4025074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smtClean="0"/>
              <a:t>Hvorfor bruger vi løkker?</a:t>
            </a:r>
            <a:endParaRPr lang="da-DK" dirty="0"/>
          </a:p>
        </p:txBody>
      </p:sp>
      <p:sp>
        <p:nvSpPr>
          <p:cNvPr id="3" name="Pladsholder til indhold 2"/>
          <p:cNvSpPr>
            <a:spLocks noGrp="1"/>
          </p:cNvSpPr>
          <p:nvPr>
            <p:ph idx="1"/>
          </p:nvPr>
        </p:nvSpPr>
        <p:spPr/>
        <p:txBody>
          <a:bodyPr/>
          <a:lstStyle/>
          <a:p>
            <a:pPr>
              <a:buFont typeface="Wingdings" panose="05000000000000000000" pitchFamily="2" charset="2"/>
              <a:buChar char="Ø"/>
            </a:pPr>
            <a:r>
              <a:rPr lang="da-DK" dirty="0" smtClean="0"/>
              <a:t>Dovenskab! (og lethed)</a:t>
            </a:r>
          </a:p>
          <a:p>
            <a:pPr>
              <a:buFont typeface="Wingdings" panose="05000000000000000000" pitchFamily="2" charset="2"/>
              <a:buChar char="Ø"/>
            </a:pPr>
            <a:r>
              <a:rPr lang="da-DK" dirty="0" smtClean="0"/>
              <a:t>Fx hvis du vil lægge alle tal fra 0 til 10 sammen uden en løkke:</a:t>
            </a:r>
          </a:p>
          <a:p>
            <a:pPr>
              <a:buFont typeface="Wingdings" panose="05000000000000000000" pitchFamily="2" charset="2"/>
              <a:buChar char="Ø"/>
            </a:pPr>
            <a:endParaRPr lang="da-DK" dirty="0"/>
          </a:p>
          <a:p>
            <a:pPr>
              <a:buFont typeface="Wingdings" panose="05000000000000000000" pitchFamily="2" charset="2"/>
              <a:buChar char="Ø"/>
            </a:pPr>
            <a:endParaRPr lang="da-DK" dirty="0" smtClean="0"/>
          </a:p>
          <a:p>
            <a:pPr>
              <a:buFont typeface="Wingdings" panose="05000000000000000000" pitchFamily="2" charset="2"/>
              <a:buChar char="Ø"/>
            </a:pPr>
            <a:r>
              <a:rPr lang="da-DK" dirty="0" smtClean="0"/>
              <a:t>Ovenstående løsning er ikke god ved store tal (fx fra 0 til 10000) – men hvad kan vi så gøre?</a:t>
            </a:r>
          </a:p>
        </p:txBody>
      </p:sp>
      <p:sp>
        <p:nvSpPr>
          <p:cNvPr id="5" name="Rectangle 2"/>
          <p:cNvSpPr>
            <a:spLocks noChangeArrowheads="1"/>
          </p:cNvSpPr>
          <p:nvPr/>
        </p:nvSpPr>
        <p:spPr bwMode="auto">
          <a:xfrm>
            <a:off x="1615440" y="2922956"/>
            <a:ext cx="6769802" cy="64633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a-DK" altLang="da-DK" b="0" i="0" u="none" strike="noStrike" cap="none" normalizeH="0" dirty="0" err="1" smtClean="0">
                <a:ln>
                  <a:noFill/>
                </a:ln>
                <a:solidFill>
                  <a:srgbClr val="0000FF"/>
                </a:solidFill>
                <a:effectLst/>
                <a:latin typeface="Consolas" panose="020B0609020204030204" pitchFamily="49" charset="0"/>
                <a:cs typeface="Consolas" panose="020B0609020204030204" pitchFamily="49" charset="0"/>
              </a:rPr>
              <a:t>int</a:t>
            </a:r>
            <a:r>
              <a:rPr kumimoji="0" lang="da-DK" altLang="da-DK" b="0" i="0" u="none" strike="noStrike" cap="none" normalizeH="0" dirty="0" smtClean="0">
                <a:ln>
                  <a:noFill/>
                </a:ln>
                <a:solidFill>
                  <a:srgbClr val="000000"/>
                </a:solidFill>
                <a:effectLst/>
                <a:latin typeface="Consolas" panose="020B0609020204030204" pitchFamily="49" charset="0"/>
                <a:cs typeface="Consolas" panose="020B0609020204030204" pitchFamily="49" charset="0"/>
              </a:rPr>
              <a:t> </a:t>
            </a:r>
            <a:r>
              <a:rPr kumimoji="0" lang="da-DK" altLang="da-DK" b="0" i="0" u="none" strike="noStrike" cap="none" normalizeH="0" dirty="0" err="1" smtClean="0">
                <a:ln>
                  <a:noFill/>
                </a:ln>
                <a:solidFill>
                  <a:srgbClr val="000000"/>
                </a:solidFill>
                <a:effectLst/>
                <a:latin typeface="Consolas" panose="020B0609020204030204" pitchFamily="49" charset="0"/>
                <a:cs typeface="Consolas" panose="020B0609020204030204" pitchFamily="49" charset="0"/>
              </a:rPr>
              <a:t>answer</a:t>
            </a:r>
            <a:r>
              <a:rPr kumimoji="0" lang="da-DK" altLang="da-DK" b="0" i="0" u="none" strike="noStrike" cap="none" normalizeH="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da-DK" altLang="da-DK" b="0" i="0" u="none" strike="noStrike" cap="none" normalizeH="0" dirty="0" err="1" smtClean="0">
                <a:ln>
                  <a:noFill/>
                </a:ln>
                <a:solidFill>
                  <a:srgbClr val="000000"/>
                </a:solidFill>
                <a:effectLst/>
                <a:latin typeface="Consolas" panose="020B0609020204030204" pitchFamily="49" charset="0"/>
                <a:cs typeface="Consolas" panose="020B0609020204030204" pitchFamily="49" charset="0"/>
              </a:rPr>
              <a:t>answer</a:t>
            </a:r>
            <a:r>
              <a:rPr kumimoji="0" lang="da-DK" altLang="da-DK" b="0" i="0" u="none" strike="noStrike" cap="none" normalizeH="0" dirty="0" smtClean="0">
                <a:ln>
                  <a:noFill/>
                </a:ln>
                <a:solidFill>
                  <a:srgbClr val="000000"/>
                </a:solidFill>
                <a:effectLst/>
                <a:latin typeface="Consolas" panose="020B0609020204030204" pitchFamily="49" charset="0"/>
                <a:cs typeface="Consolas" panose="020B0609020204030204" pitchFamily="49" charset="0"/>
              </a:rPr>
              <a:t> = 0 + 1 + 2 + 3 + 4 + 5 + 6 + 7 + 8 + 9 + 10;</a:t>
            </a:r>
            <a:endParaRPr kumimoji="0" lang="da-DK" altLang="da-DK" sz="4400" b="0" i="0" u="none" strike="noStrike" cap="none" normalizeH="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271284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smtClean="0"/>
              <a:t>Flowchart: </a:t>
            </a:r>
            <a:r>
              <a:rPr lang="da-DK" i="1" dirty="0" err="1" smtClean="0"/>
              <a:t>while</a:t>
            </a:r>
            <a:r>
              <a:rPr lang="da-DK" i="1" dirty="0" smtClean="0"/>
              <a:t> </a:t>
            </a:r>
            <a:r>
              <a:rPr lang="da-DK" dirty="0" smtClean="0"/>
              <a:t>løkke</a:t>
            </a:r>
            <a:endParaRPr lang="da-DK" dirty="0"/>
          </a:p>
        </p:txBody>
      </p:sp>
      <p:sp>
        <p:nvSpPr>
          <p:cNvPr id="3" name="Pladsholder til indhold 2"/>
          <p:cNvSpPr>
            <a:spLocks noGrp="1"/>
          </p:cNvSpPr>
          <p:nvPr>
            <p:ph idx="1"/>
          </p:nvPr>
        </p:nvSpPr>
        <p:spPr>
          <a:xfrm>
            <a:off x="1097280" y="1845734"/>
            <a:ext cx="6209828" cy="4023360"/>
          </a:xfrm>
        </p:spPr>
        <p:txBody>
          <a:bodyPr/>
          <a:lstStyle/>
          <a:p>
            <a:pPr>
              <a:buFont typeface="Wingdings" panose="05000000000000000000" pitchFamily="2" charset="2"/>
              <a:buChar char="Ø"/>
            </a:pPr>
            <a:r>
              <a:rPr lang="da-DK" dirty="0" smtClean="0"/>
              <a:t>Test betingelse - x&lt;10?</a:t>
            </a:r>
          </a:p>
          <a:p>
            <a:pPr lvl="1">
              <a:buFont typeface="Wingdings" panose="05000000000000000000" pitchFamily="2" charset="2"/>
              <a:buChar char="Ø"/>
            </a:pPr>
            <a:r>
              <a:rPr lang="da-DK" dirty="0" smtClean="0"/>
              <a:t>Hvis ja – udfør koden inden i løkken og test betingelsen igen</a:t>
            </a:r>
          </a:p>
          <a:p>
            <a:pPr lvl="1">
              <a:buFont typeface="Wingdings" panose="05000000000000000000" pitchFamily="2" charset="2"/>
              <a:buChar char="Ø"/>
            </a:pPr>
            <a:r>
              <a:rPr lang="da-DK" dirty="0" smtClean="0"/>
              <a:t>Hvis nej – fortsæt efter løkken</a:t>
            </a:r>
          </a:p>
          <a:p>
            <a:pPr>
              <a:buFont typeface="Wingdings" panose="05000000000000000000" pitchFamily="2" charset="2"/>
              <a:buChar char="Ø"/>
            </a:pPr>
            <a:endParaRPr lang="da-DK" dirty="0" smtClean="0"/>
          </a:p>
          <a:p>
            <a:pPr>
              <a:buFont typeface="Wingdings" panose="05000000000000000000" pitchFamily="2" charset="2"/>
              <a:buChar char="Ø"/>
            </a:pPr>
            <a:r>
              <a:rPr lang="da-DK" dirty="0" smtClean="0"/>
              <a:t>Hvad er x når løkken slutter?</a:t>
            </a:r>
          </a:p>
        </p:txBody>
      </p:sp>
      <p:sp>
        <p:nvSpPr>
          <p:cNvPr id="33" name="Rektangel 32"/>
          <p:cNvSpPr/>
          <p:nvPr/>
        </p:nvSpPr>
        <p:spPr>
          <a:xfrm>
            <a:off x="8260453" y="1392410"/>
            <a:ext cx="3078760" cy="62992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grpSp>
        <p:nvGrpSpPr>
          <p:cNvPr id="35" name="Gruppe 34"/>
          <p:cNvGrpSpPr/>
          <p:nvPr/>
        </p:nvGrpSpPr>
        <p:grpSpPr>
          <a:xfrm>
            <a:off x="8735658" y="454039"/>
            <a:ext cx="2420022" cy="4716791"/>
            <a:chOff x="8735658" y="454039"/>
            <a:chExt cx="2420022" cy="4716791"/>
          </a:xfrm>
        </p:grpSpPr>
        <p:grpSp>
          <p:nvGrpSpPr>
            <p:cNvPr id="32" name="Gruppe 31"/>
            <p:cNvGrpSpPr/>
            <p:nvPr/>
          </p:nvGrpSpPr>
          <p:grpSpPr>
            <a:xfrm>
              <a:off x="8735658" y="1083959"/>
              <a:ext cx="2420022" cy="4086871"/>
              <a:chOff x="8735658" y="1083959"/>
              <a:chExt cx="2420022" cy="4086871"/>
            </a:xfrm>
          </p:grpSpPr>
          <p:grpSp>
            <p:nvGrpSpPr>
              <p:cNvPr id="5" name="Gruppe 4"/>
              <p:cNvGrpSpPr/>
              <p:nvPr/>
            </p:nvGrpSpPr>
            <p:grpSpPr>
              <a:xfrm>
                <a:off x="8735658" y="1083959"/>
                <a:ext cx="2420022" cy="4086871"/>
                <a:chOff x="6301995" y="1083959"/>
                <a:chExt cx="2420022" cy="4086871"/>
              </a:xfrm>
            </p:grpSpPr>
            <p:sp>
              <p:nvSpPr>
                <p:cNvPr id="7" name="Proces 6"/>
                <p:cNvSpPr/>
                <p:nvPr/>
              </p:nvSpPr>
              <p:spPr>
                <a:xfrm>
                  <a:off x="6301995" y="3135374"/>
                  <a:ext cx="2128350" cy="686454"/>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a-DK" sz="1200" dirty="0" smtClean="0"/>
                    <a:t>//Udfør kode</a:t>
                  </a:r>
                </a:p>
                <a:p>
                  <a:pPr algn="ctr"/>
                  <a:r>
                    <a:rPr lang="da-DK" sz="1200" i="1" dirty="0" smtClean="0"/>
                    <a:t>x = x + 1;</a:t>
                  </a:r>
                  <a:endParaRPr lang="da-DK" sz="1200" i="1" dirty="0"/>
                </a:p>
              </p:txBody>
            </p:sp>
            <p:sp>
              <p:nvSpPr>
                <p:cNvPr id="9" name="Terminalpunkt 8"/>
                <p:cNvSpPr/>
                <p:nvPr/>
              </p:nvSpPr>
              <p:spPr>
                <a:xfrm>
                  <a:off x="6301995" y="4378350"/>
                  <a:ext cx="2128350" cy="792480"/>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a-DK" sz="1200" dirty="0" smtClean="0"/>
                    <a:t>//Slut for løkke</a:t>
                  </a:r>
                  <a:endParaRPr lang="da-DK" sz="1200" dirty="0"/>
                </a:p>
              </p:txBody>
            </p:sp>
            <p:grpSp>
              <p:nvGrpSpPr>
                <p:cNvPr id="10" name="Gruppe 9"/>
                <p:cNvGrpSpPr/>
                <p:nvPr/>
              </p:nvGrpSpPr>
              <p:grpSpPr>
                <a:xfrm>
                  <a:off x="6301995" y="1440074"/>
                  <a:ext cx="2420022" cy="1339185"/>
                  <a:chOff x="6301995" y="1329602"/>
                  <a:chExt cx="2420022" cy="1339185"/>
                </a:xfrm>
              </p:grpSpPr>
              <p:sp>
                <p:nvSpPr>
                  <p:cNvPr id="16" name="Beslutning 15"/>
                  <p:cNvSpPr/>
                  <p:nvPr/>
                </p:nvSpPr>
                <p:spPr>
                  <a:xfrm>
                    <a:off x="6301995" y="1329602"/>
                    <a:ext cx="2128350" cy="1138778"/>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a-DK" sz="1200" dirty="0" smtClean="0"/>
                      <a:t>//Test betingelse</a:t>
                    </a:r>
                  </a:p>
                  <a:p>
                    <a:pPr algn="ctr"/>
                    <a:r>
                      <a:rPr lang="da-DK" sz="1200" i="1" dirty="0" smtClean="0"/>
                      <a:t>x &lt; 10</a:t>
                    </a:r>
                    <a:endParaRPr lang="da-DK" sz="1200" i="1" dirty="0"/>
                  </a:p>
                </p:txBody>
              </p:sp>
              <p:sp>
                <p:nvSpPr>
                  <p:cNvPr id="17" name="Tekstfelt 16"/>
                  <p:cNvSpPr txBox="1"/>
                  <p:nvPr/>
                </p:nvSpPr>
                <p:spPr>
                  <a:xfrm>
                    <a:off x="6814820" y="2391788"/>
                    <a:ext cx="467360" cy="276999"/>
                  </a:xfrm>
                  <a:prstGeom prst="rect">
                    <a:avLst/>
                  </a:prstGeom>
                  <a:noFill/>
                </p:spPr>
                <p:txBody>
                  <a:bodyPr wrap="square" rtlCol="0">
                    <a:spAutoFit/>
                  </a:bodyPr>
                  <a:lstStyle/>
                  <a:p>
                    <a:r>
                      <a:rPr lang="da-DK" sz="1200" dirty="0" smtClean="0"/>
                      <a:t>JA</a:t>
                    </a:r>
                    <a:endParaRPr lang="da-DK" sz="1200" dirty="0"/>
                  </a:p>
                </p:txBody>
              </p:sp>
              <p:sp>
                <p:nvSpPr>
                  <p:cNvPr id="18" name="Tekstfelt 17"/>
                  <p:cNvSpPr txBox="1"/>
                  <p:nvPr/>
                </p:nvSpPr>
                <p:spPr>
                  <a:xfrm>
                    <a:off x="8254657" y="2089007"/>
                    <a:ext cx="467360" cy="276999"/>
                  </a:xfrm>
                  <a:prstGeom prst="rect">
                    <a:avLst/>
                  </a:prstGeom>
                  <a:noFill/>
                </p:spPr>
                <p:txBody>
                  <a:bodyPr wrap="square" rtlCol="0">
                    <a:spAutoFit/>
                  </a:bodyPr>
                  <a:lstStyle/>
                  <a:p>
                    <a:r>
                      <a:rPr lang="da-DK" sz="1200" dirty="0" smtClean="0"/>
                      <a:t>NEJ</a:t>
                    </a:r>
                    <a:endParaRPr lang="da-DK" sz="1200" dirty="0"/>
                  </a:p>
                </p:txBody>
              </p:sp>
            </p:grpSp>
            <p:cxnSp>
              <p:nvCxnSpPr>
                <p:cNvPr id="11" name="Lige pilforbindelse 10"/>
                <p:cNvCxnSpPr>
                  <a:endCxn id="16" idx="0"/>
                </p:cNvCxnSpPr>
                <p:nvPr/>
              </p:nvCxnSpPr>
              <p:spPr>
                <a:xfrm>
                  <a:off x="7366170" y="1083959"/>
                  <a:ext cx="0" cy="356115"/>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2" name="Lige pilforbindelse 11"/>
                <p:cNvCxnSpPr>
                  <a:stCxn id="16" idx="2"/>
                  <a:endCxn id="7" idx="0"/>
                </p:cNvCxnSpPr>
                <p:nvPr/>
              </p:nvCxnSpPr>
              <p:spPr>
                <a:xfrm>
                  <a:off x="7366170" y="2578852"/>
                  <a:ext cx="0" cy="556522"/>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5" name="Vinklet forbindelse 14"/>
                <p:cNvCxnSpPr>
                  <a:stCxn id="16" idx="3"/>
                  <a:endCxn id="9" idx="0"/>
                </p:cNvCxnSpPr>
                <p:nvPr/>
              </p:nvCxnSpPr>
              <p:spPr>
                <a:xfrm flipH="1">
                  <a:off x="7366170" y="2009463"/>
                  <a:ext cx="1064175" cy="2368887"/>
                </a:xfrm>
                <a:prstGeom prst="bentConnector4">
                  <a:avLst>
                    <a:gd name="adj1" fmla="val -21481"/>
                    <a:gd name="adj2" fmla="val 88663"/>
                  </a:avLst>
                </a:prstGeom>
                <a:ln w="19050">
                  <a:tailEnd type="triangle"/>
                </a:ln>
              </p:spPr>
              <p:style>
                <a:lnRef idx="1">
                  <a:schemeClr val="dk1"/>
                </a:lnRef>
                <a:fillRef idx="0">
                  <a:schemeClr val="dk1"/>
                </a:fillRef>
                <a:effectRef idx="0">
                  <a:schemeClr val="dk1"/>
                </a:effectRef>
                <a:fontRef idx="minor">
                  <a:schemeClr val="tx1"/>
                </a:fontRef>
              </p:style>
            </p:cxnSp>
          </p:grpSp>
          <p:cxnSp>
            <p:nvCxnSpPr>
              <p:cNvPr id="31" name="Vinklet forbindelse 30"/>
              <p:cNvCxnSpPr>
                <a:stCxn id="7" idx="1"/>
                <a:endCxn id="16" idx="1"/>
              </p:cNvCxnSpPr>
              <p:nvPr/>
            </p:nvCxnSpPr>
            <p:spPr>
              <a:xfrm rot="10800000">
                <a:off x="8735658" y="2009463"/>
                <a:ext cx="12700" cy="1469138"/>
              </a:xfrm>
              <a:prstGeom prst="bentConnector3">
                <a:avLst>
                  <a:gd name="adj1" fmla="val 1800000"/>
                </a:avLst>
              </a:prstGeom>
              <a:ln w="19050">
                <a:tailEnd type="triangle"/>
              </a:ln>
            </p:spPr>
            <p:style>
              <a:lnRef idx="1">
                <a:schemeClr val="dk1"/>
              </a:lnRef>
              <a:fillRef idx="0">
                <a:schemeClr val="dk1"/>
              </a:fillRef>
              <a:effectRef idx="0">
                <a:schemeClr val="dk1"/>
              </a:effectRef>
              <a:fontRef idx="minor">
                <a:schemeClr val="tx1"/>
              </a:fontRef>
            </p:style>
          </p:cxnSp>
        </p:grpSp>
        <p:sp>
          <p:nvSpPr>
            <p:cNvPr id="34" name="Terminalpunkt 33"/>
            <p:cNvSpPr/>
            <p:nvPr/>
          </p:nvSpPr>
          <p:spPr>
            <a:xfrm>
              <a:off x="8735658" y="454039"/>
              <a:ext cx="2128350" cy="629920"/>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a-DK" sz="1200" i="1" dirty="0" err="1" smtClean="0"/>
                <a:t>int</a:t>
              </a:r>
              <a:r>
                <a:rPr lang="da-DK" sz="1200" i="1" dirty="0" smtClean="0"/>
                <a:t> x = 0;</a:t>
              </a:r>
              <a:endParaRPr lang="da-DK" sz="1200" i="1" dirty="0"/>
            </a:p>
          </p:txBody>
        </p:sp>
      </p:grpSp>
      <p:sp>
        <p:nvSpPr>
          <p:cNvPr id="36" name="Rektangel 35"/>
          <p:cNvSpPr/>
          <p:nvPr/>
        </p:nvSpPr>
        <p:spPr>
          <a:xfrm>
            <a:off x="3235960" y="2178051"/>
            <a:ext cx="5720080" cy="11277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a-DK" sz="3600" i="1" dirty="0" smtClean="0"/>
              <a:t>x </a:t>
            </a:r>
            <a:r>
              <a:rPr lang="da-DK" sz="3600" dirty="0" smtClean="0"/>
              <a:t>indeholder tallet 10</a:t>
            </a:r>
            <a:endParaRPr lang="da-DK" sz="3600" dirty="0"/>
          </a:p>
        </p:txBody>
      </p:sp>
    </p:spTree>
    <p:extLst>
      <p:ext uri="{BB962C8B-B14F-4D97-AF65-F5344CB8AC3E}">
        <p14:creationId xmlns:p14="http://schemas.microsoft.com/office/powerpoint/2010/main" val="1328238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2"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wheel(2)">
                                      <p:cBhvr>
                                        <p:cTn id="7" dur="1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ktangel 5"/>
          <p:cNvSpPr/>
          <p:nvPr/>
        </p:nvSpPr>
        <p:spPr>
          <a:xfrm>
            <a:off x="2722880" y="2174239"/>
            <a:ext cx="1056018" cy="3077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2" name="Titel 1"/>
          <p:cNvSpPr>
            <a:spLocks noGrp="1"/>
          </p:cNvSpPr>
          <p:nvPr>
            <p:ph type="title"/>
          </p:nvPr>
        </p:nvSpPr>
        <p:spPr/>
        <p:txBody>
          <a:bodyPr/>
          <a:lstStyle/>
          <a:p>
            <a:r>
              <a:rPr lang="da-DK" i="1" dirty="0" err="1" smtClean="0"/>
              <a:t>While</a:t>
            </a:r>
            <a:r>
              <a:rPr lang="da-DK" dirty="0" smtClean="0"/>
              <a:t>-løkke struktur</a:t>
            </a:r>
            <a:endParaRPr lang="da-DK" dirty="0"/>
          </a:p>
        </p:txBody>
      </p:sp>
      <p:sp>
        <p:nvSpPr>
          <p:cNvPr id="3" name="Pladsholder til indhold 2"/>
          <p:cNvSpPr>
            <a:spLocks noGrp="1"/>
          </p:cNvSpPr>
          <p:nvPr>
            <p:ph idx="1"/>
          </p:nvPr>
        </p:nvSpPr>
        <p:spPr/>
        <p:txBody>
          <a:bodyPr/>
          <a:lstStyle/>
          <a:p>
            <a:r>
              <a:rPr lang="da-DK" dirty="0" smtClean="0"/>
              <a:t>En </a:t>
            </a:r>
            <a:r>
              <a:rPr lang="da-DK" i="1" dirty="0" err="1" smtClean="0"/>
              <a:t>while</a:t>
            </a:r>
            <a:r>
              <a:rPr lang="da-DK" dirty="0" smtClean="0"/>
              <a:t>-løkkes struktur ser sådan ud:</a:t>
            </a:r>
          </a:p>
          <a:p>
            <a:pPr marL="457200" lvl="1" indent="0">
              <a:buNone/>
            </a:pPr>
            <a:r>
              <a:rPr lang="da-DK" dirty="0" smtClean="0"/>
              <a:t>	</a:t>
            </a:r>
            <a:r>
              <a:rPr lang="da-DK" dirty="0" err="1" smtClean="0">
                <a:solidFill>
                  <a:srgbClr val="0000FF"/>
                </a:solidFill>
                <a:latin typeface="Consolas" panose="020B0609020204030204" pitchFamily="49" charset="0"/>
                <a:cs typeface="Consolas" panose="020B0609020204030204" pitchFamily="49" charset="0"/>
              </a:rPr>
              <a:t>while</a:t>
            </a:r>
            <a:r>
              <a:rPr lang="da-DK" dirty="0" smtClean="0">
                <a:solidFill>
                  <a:srgbClr val="0000FF"/>
                </a:solidFill>
                <a:latin typeface="Consolas" panose="020B0609020204030204" pitchFamily="49" charset="0"/>
                <a:cs typeface="Consolas" panose="020B0609020204030204" pitchFamily="49" charset="0"/>
              </a:rPr>
              <a:t> </a:t>
            </a:r>
            <a:r>
              <a:rPr lang="da-DK" dirty="0" smtClean="0">
                <a:latin typeface="Consolas" panose="020B0609020204030204" pitchFamily="49" charset="0"/>
                <a:cs typeface="Consolas" panose="020B0609020204030204" pitchFamily="49" charset="0"/>
              </a:rPr>
              <a:t>( </a:t>
            </a:r>
            <a:r>
              <a:rPr lang="da-DK" dirty="0" smtClean="0">
                <a:solidFill>
                  <a:srgbClr val="0000FF"/>
                </a:solidFill>
                <a:latin typeface="Consolas" panose="020B0609020204030204" pitchFamily="49" charset="0"/>
                <a:cs typeface="Consolas" panose="020B0609020204030204" pitchFamily="49" charset="0"/>
              </a:rPr>
              <a:t>true </a:t>
            </a:r>
            <a:r>
              <a:rPr lang="da-DK" dirty="0" smtClean="0">
                <a:latin typeface="Consolas" panose="020B0609020204030204" pitchFamily="49" charset="0"/>
                <a:cs typeface="Consolas" panose="020B0609020204030204" pitchFamily="49" charset="0"/>
              </a:rPr>
              <a:t>) { }</a:t>
            </a:r>
          </a:p>
          <a:p>
            <a:r>
              <a:rPr lang="da-DK" dirty="0" smtClean="0"/>
              <a:t>Den </a:t>
            </a:r>
            <a:r>
              <a:rPr lang="da-DK" dirty="0" smtClean="0">
                <a:solidFill>
                  <a:schemeClr val="accent1"/>
                </a:solidFill>
              </a:rPr>
              <a:t>limegrønne </a:t>
            </a:r>
            <a:r>
              <a:rPr lang="da-DK" dirty="0" smtClean="0"/>
              <a:t>markering er </a:t>
            </a:r>
            <a:r>
              <a:rPr lang="da-DK" i="1" dirty="0" smtClean="0"/>
              <a:t>slutbetingelsen</a:t>
            </a:r>
            <a:endParaRPr lang="da-DK" dirty="0" smtClean="0"/>
          </a:p>
        </p:txBody>
      </p:sp>
    </p:spTree>
    <p:extLst>
      <p:ext uri="{BB962C8B-B14F-4D97-AF65-F5344CB8AC3E}">
        <p14:creationId xmlns:p14="http://schemas.microsoft.com/office/powerpoint/2010/main" val="15349913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smtClean="0"/>
              <a:t>Eksempel på </a:t>
            </a:r>
            <a:r>
              <a:rPr lang="da-DK" i="1" dirty="0" err="1" smtClean="0"/>
              <a:t>while</a:t>
            </a:r>
            <a:r>
              <a:rPr lang="da-DK" i="1" dirty="0" smtClean="0"/>
              <a:t>-</a:t>
            </a:r>
            <a:r>
              <a:rPr lang="da-DK" dirty="0" smtClean="0"/>
              <a:t>løkker (1/2)</a:t>
            </a:r>
            <a:endParaRPr lang="da-DK" i="1" dirty="0"/>
          </a:p>
        </p:txBody>
      </p:sp>
      <p:sp>
        <p:nvSpPr>
          <p:cNvPr id="3" name="Pladsholder til indhold 2"/>
          <p:cNvSpPr>
            <a:spLocks noGrp="1"/>
          </p:cNvSpPr>
          <p:nvPr>
            <p:ph idx="1"/>
          </p:nvPr>
        </p:nvSpPr>
        <p:spPr/>
        <p:txBody>
          <a:bodyPr/>
          <a:lstStyle/>
          <a:p>
            <a:r>
              <a:rPr lang="da-DK" dirty="0" err="1">
                <a:solidFill>
                  <a:srgbClr val="0000FF"/>
                </a:solidFill>
                <a:highlight>
                  <a:srgbClr val="FFFFFF"/>
                </a:highlight>
                <a:latin typeface="Consolas" panose="020B0609020204030204" pitchFamily="49" charset="0"/>
              </a:rPr>
              <a:t>int</a:t>
            </a:r>
            <a:r>
              <a:rPr lang="da-DK" dirty="0">
                <a:solidFill>
                  <a:srgbClr val="000000"/>
                </a:solidFill>
                <a:highlight>
                  <a:srgbClr val="FFFFFF"/>
                </a:highlight>
                <a:latin typeface="Consolas" panose="020B0609020204030204" pitchFamily="49" charset="0"/>
              </a:rPr>
              <a:t> x = 0;</a:t>
            </a:r>
          </a:p>
          <a:p>
            <a:r>
              <a:rPr lang="da-DK" dirty="0" err="1">
                <a:solidFill>
                  <a:srgbClr val="0000FF"/>
                </a:solidFill>
                <a:highlight>
                  <a:srgbClr val="FFFFFF"/>
                </a:highlight>
                <a:latin typeface="Consolas" panose="020B0609020204030204" pitchFamily="49" charset="0"/>
              </a:rPr>
              <a:t>while</a:t>
            </a:r>
            <a:r>
              <a:rPr lang="da-DK" dirty="0">
                <a:solidFill>
                  <a:srgbClr val="000000"/>
                </a:solidFill>
                <a:highlight>
                  <a:srgbClr val="FFFFFF"/>
                </a:highlight>
                <a:latin typeface="Consolas" panose="020B0609020204030204" pitchFamily="49" charset="0"/>
              </a:rPr>
              <a:t> ( x &lt; 10 )</a:t>
            </a:r>
          </a:p>
          <a:p>
            <a:r>
              <a:rPr lang="da-DK" dirty="0">
                <a:solidFill>
                  <a:srgbClr val="000000"/>
                </a:solidFill>
                <a:highlight>
                  <a:srgbClr val="FFFFFF"/>
                </a:highlight>
                <a:latin typeface="Consolas" panose="020B0609020204030204" pitchFamily="49" charset="0"/>
              </a:rPr>
              <a:t>{</a:t>
            </a:r>
          </a:p>
          <a:p>
            <a:r>
              <a:rPr lang="da-DK" dirty="0">
                <a:solidFill>
                  <a:srgbClr val="000000"/>
                </a:solidFill>
                <a:highlight>
                  <a:srgbClr val="FFFFFF"/>
                </a:highlight>
                <a:latin typeface="Consolas" panose="020B0609020204030204" pitchFamily="49" charset="0"/>
              </a:rPr>
              <a:t>    </a:t>
            </a:r>
            <a:r>
              <a:rPr lang="da-DK" dirty="0" err="1">
                <a:solidFill>
                  <a:srgbClr val="2B91AF"/>
                </a:solidFill>
                <a:highlight>
                  <a:srgbClr val="FFFFFF"/>
                </a:highlight>
                <a:latin typeface="Consolas" panose="020B0609020204030204" pitchFamily="49" charset="0"/>
              </a:rPr>
              <a:t>Console</a:t>
            </a:r>
            <a:r>
              <a:rPr lang="da-DK" dirty="0" err="1">
                <a:solidFill>
                  <a:srgbClr val="000000"/>
                </a:solidFill>
                <a:highlight>
                  <a:srgbClr val="FFFFFF"/>
                </a:highlight>
                <a:latin typeface="Consolas" panose="020B0609020204030204" pitchFamily="49" charset="0"/>
              </a:rPr>
              <a:t>.WriteLine</a:t>
            </a:r>
            <a:r>
              <a:rPr lang="da-DK" dirty="0">
                <a:solidFill>
                  <a:srgbClr val="000000"/>
                </a:solidFill>
                <a:highlight>
                  <a:srgbClr val="FFFFFF"/>
                </a:highlight>
                <a:latin typeface="Consolas" panose="020B0609020204030204" pitchFamily="49" charset="0"/>
              </a:rPr>
              <a:t>( x );</a:t>
            </a:r>
          </a:p>
          <a:p>
            <a:r>
              <a:rPr lang="da-DK" dirty="0">
                <a:solidFill>
                  <a:srgbClr val="000000"/>
                </a:solidFill>
                <a:highlight>
                  <a:srgbClr val="FFFFFF"/>
                </a:highlight>
                <a:latin typeface="Consolas" panose="020B0609020204030204" pitchFamily="49" charset="0"/>
              </a:rPr>
              <a:t>    </a:t>
            </a:r>
            <a:r>
              <a:rPr lang="da-DK" dirty="0" smtClean="0">
                <a:solidFill>
                  <a:srgbClr val="000000"/>
                </a:solidFill>
                <a:highlight>
                  <a:srgbClr val="FFFFFF"/>
                </a:highlight>
                <a:latin typeface="Consolas" panose="020B0609020204030204" pitchFamily="49" charset="0"/>
              </a:rPr>
              <a:t>x</a:t>
            </a:r>
            <a:r>
              <a:rPr lang="da-DK" dirty="0">
                <a:solidFill>
                  <a:srgbClr val="000000"/>
                </a:solidFill>
                <a:highlight>
                  <a:srgbClr val="FFFFFF"/>
                </a:highlight>
                <a:latin typeface="Consolas" panose="020B0609020204030204" pitchFamily="49" charset="0"/>
              </a:rPr>
              <a:t> </a:t>
            </a:r>
            <a:r>
              <a:rPr lang="da-DK" dirty="0" smtClean="0">
                <a:solidFill>
                  <a:srgbClr val="000000"/>
                </a:solidFill>
                <a:highlight>
                  <a:srgbClr val="FFFFFF"/>
                </a:highlight>
                <a:latin typeface="Consolas" panose="020B0609020204030204" pitchFamily="49" charset="0"/>
              </a:rPr>
              <a:t>= x + 1; </a:t>
            </a:r>
            <a:r>
              <a:rPr lang="da-DK" dirty="0" smtClean="0">
                <a:solidFill>
                  <a:srgbClr val="92D050"/>
                </a:solidFill>
                <a:highlight>
                  <a:srgbClr val="FFFFFF"/>
                </a:highlight>
                <a:latin typeface="Consolas" panose="020B0609020204030204" pitchFamily="49" charset="0"/>
              </a:rPr>
              <a:t>//x++;</a:t>
            </a:r>
            <a:endParaRPr lang="da-DK" dirty="0">
              <a:solidFill>
                <a:srgbClr val="92D050"/>
              </a:solidFill>
              <a:highlight>
                <a:srgbClr val="FFFFFF"/>
              </a:highlight>
              <a:latin typeface="Consolas" panose="020B0609020204030204" pitchFamily="49" charset="0"/>
            </a:endParaRPr>
          </a:p>
          <a:p>
            <a:r>
              <a:rPr lang="da-DK" dirty="0">
                <a:solidFill>
                  <a:srgbClr val="000000"/>
                </a:solidFill>
                <a:highlight>
                  <a:srgbClr val="FFFFFF"/>
                </a:highlight>
                <a:latin typeface="Consolas" panose="020B0609020204030204" pitchFamily="49" charset="0"/>
              </a:rPr>
              <a:t>}</a:t>
            </a:r>
            <a:endParaRPr lang="da-DK" dirty="0"/>
          </a:p>
        </p:txBody>
      </p:sp>
      <p:pic>
        <p:nvPicPr>
          <p:cNvPr id="5" name="Billede 4"/>
          <p:cNvPicPr>
            <a:picLocks noChangeAspect="1"/>
          </p:cNvPicPr>
          <p:nvPr/>
        </p:nvPicPr>
        <p:blipFill>
          <a:blip r:embed="rId2"/>
          <a:stretch>
            <a:fillRect/>
          </a:stretch>
        </p:blipFill>
        <p:spPr>
          <a:xfrm>
            <a:off x="8798961" y="3345715"/>
            <a:ext cx="1753961" cy="2310774"/>
          </a:xfrm>
          <a:prstGeom prst="rect">
            <a:avLst/>
          </a:prstGeom>
        </p:spPr>
      </p:pic>
    </p:spTree>
    <p:extLst>
      <p:ext uri="{BB962C8B-B14F-4D97-AF65-F5344CB8AC3E}">
        <p14:creationId xmlns:p14="http://schemas.microsoft.com/office/powerpoint/2010/main" val="2957814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Eksempel på </a:t>
            </a:r>
            <a:r>
              <a:rPr lang="da-DK" i="1" dirty="0" err="1"/>
              <a:t>while</a:t>
            </a:r>
            <a:r>
              <a:rPr lang="da-DK" i="1" dirty="0"/>
              <a:t>-</a:t>
            </a:r>
            <a:r>
              <a:rPr lang="da-DK" dirty="0"/>
              <a:t>løkker </a:t>
            </a:r>
            <a:r>
              <a:rPr lang="da-DK" dirty="0" smtClean="0"/>
              <a:t>(2/2</a:t>
            </a:r>
            <a:r>
              <a:rPr lang="da-DK" dirty="0"/>
              <a:t>)</a:t>
            </a:r>
          </a:p>
        </p:txBody>
      </p:sp>
      <p:sp>
        <p:nvSpPr>
          <p:cNvPr id="3" name="Pladsholder til indhold 2"/>
          <p:cNvSpPr>
            <a:spLocks noGrp="1"/>
          </p:cNvSpPr>
          <p:nvPr>
            <p:ph idx="1"/>
          </p:nvPr>
        </p:nvSpPr>
        <p:spPr/>
        <p:txBody>
          <a:bodyPr>
            <a:normAutofit/>
          </a:bodyPr>
          <a:lstStyle/>
          <a:p>
            <a:r>
              <a:rPr lang="da-DK" dirty="0" err="1">
                <a:solidFill>
                  <a:srgbClr val="0000FF"/>
                </a:solidFill>
                <a:highlight>
                  <a:srgbClr val="FFFFFF"/>
                </a:highlight>
                <a:latin typeface="Consolas" panose="020B0609020204030204" pitchFamily="49" charset="0"/>
              </a:rPr>
              <a:t>int</a:t>
            </a:r>
            <a:r>
              <a:rPr lang="da-DK" dirty="0">
                <a:solidFill>
                  <a:srgbClr val="000000"/>
                </a:solidFill>
                <a:highlight>
                  <a:srgbClr val="FFFFFF"/>
                </a:highlight>
                <a:latin typeface="Consolas" panose="020B0609020204030204" pitchFamily="49" charset="0"/>
              </a:rPr>
              <a:t> </a:t>
            </a:r>
            <a:r>
              <a:rPr lang="da-DK" dirty="0" err="1">
                <a:solidFill>
                  <a:srgbClr val="000000"/>
                </a:solidFill>
                <a:highlight>
                  <a:srgbClr val="FFFFFF"/>
                </a:highlight>
                <a:latin typeface="Consolas" panose="020B0609020204030204" pitchFamily="49" charset="0"/>
              </a:rPr>
              <a:t>playersNumber</a:t>
            </a:r>
            <a:r>
              <a:rPr lang="da-DK" dirty="0">
                <a:solidFill>
                  <a:srgbClr val="000000"/>
                </a:solidFill>
                <a:highlight>
                  <a:srgbClr val="FFFFFF"/>
                </a:highlight>
                <a:latin typeface="Consolas" panose="020B0609020204030204" pitchFamily="49" charset="0"/>
              </a:rPr>
              <a:t> = -1;</a:t>
            </a:r>
          </a:p>
          <a:p>
            <a:r>
              <a:rPr lang="en-US" dirty="0">
                <a:solidFill>
                  <a:srgbClr val="0000FF"/>
                </a:solidFill>
                <a:highlight>
                  <a:srgbClr val="FFFFFF"/>
                </a:highlight>
                <a:latin typeface="Consolas" panose="020B0609020204030204" pitchFamily="49" charset="0"/>
              </a:rPr>
              <a:t>while</a:t>
            </a:r>
            <a:r>
              <a:rPr lang="en-US" dirty="0">
                <a:solidFill>
                  <a:srgbClr val="000000"/>
                </a:solidFill>
                <a:highlight>
                  <a:srgbClr val="FFFFFF"/>
                </a:highlight>
                <a:latin typeface="Consolas" panose="020B0609020204030204" pitchFamily="49" charset="0"/>
              </a:rPr>
              <a:t> ( </a:t>
            </a:r>
            <a:r>
              <a:rPr lang="en-US" dirty="0" err="1">
                <a:solidFill>
                  <a:srgbClr val="000000"/>
                </a:solidFill>
                <a:highlight>
                  <a:srgbClr val="FFFFFF"/>
                </a:highlight>
                <a:latin typeface="Consolas" panose="020B0609020204030204" pitchFamily="49" charset="0"/>
              </a:rPr>
              <a:t>playersNumber</a:t>
            </a:r>
            <a:r>
              <a:rPr lang="en-US" dirty="0">
                <a:solidFill>
                  <a:srgbClr val="000000"/>
                </a:solidFill>
                <a:highlight>
                  <a:srgbClr val="FFFFFF"/>
                </a:highlight>
                <a:latin typeface="Consolas" panose="020B0609020204030204" pitchFamily="49" charset="0"/>
              </a:rPr>
              <a:t> &lt; 0 || </a:t>
            </a:r>
            <a:r>
              <a:rPr lang="en-US" dirty="0" err="1">
                <a:solidFill>
                  <a:srgbClr val="000000"/>
                </a:solidFill>
                <a:highlight>
                  <a:srgbClr val="FFFFFF"/>
                </a:highlight>
                <a:latin typeface="Consolas" panose="020B0609020204030204" pitchFamily="49" charset="0"/>
              </a:rPr>
              <a:t>playersNumber</a:t>
            </a:r>
            <a:r>
              <a:rPr lang="en-US" dirty="0">
                <a:solidFill>
                  <a:srgbClr val="000000"/>
                </a:solidFill>
                <a:highlight>
                  <a:srgbClr val="FFFFFF"/>
                </a:highlight>
                <a:latin typeface="Consolas" panose="020B0609020204030204" pitchFamily="49" charset="0"/>
              </a:rPr>
              <a:t> &gt; 10 )</a:t>
            </a:r>
          </a:p>
          <a:p>
            <a:r>
              <a:rPr lang="da-DK"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a:solidFill>
                  <a:srgbClr val="008000"/>
                </a:solidFill>
                <a:highlight>
                  <a:srgbClr val="FFFFFF"/>
                </a:highlight>
                <a:latin typeface="Consolas" panose="020B0609020204030204" pitchFamily="49" charset="0"/>
              </a:rPr>
              <a:t>// This code will get repeated until the player finally </a:t>
            </a:r>
            <a:r>
              <a:rPr lang="en-US" dirty="0" smtClean="0">
                <a:solidFill>
                  <a:srgbClr val="008000"/>
                </a:solidFill>
                <a:highlight>
                  <a:srgbClr val="FFFFFF"/>
                </a:highlight>
                <a:latin typeface="Consolas" panose="020B0609020204030204" pitchFamily="49" charset="0"/>
              </a:rPr>
              <a:t>types</a:t>
            </a:r>
            <a:endParaRPr lang="en-US" dirty="0">
              <a:solidFill>
                <a:srgbClr val="000000"/>
              </a:solidFill>
              <a:highlight>
                <a:srgbClr val="FFFFFF"/>
              </a:highlight>
              <a:latin typeface="Consolas" panose="020B0609020204030204" pitchFamily="49" charset="0"/>
            </a:endParaRPr>
          </a:p>
          <a:p>
            <a:r>
              <a:rPr lang="da-DK" dirty="0">
                <a:solidFill>
                  <a:srgbClr val="000000"/>
                </a:solidFill>
                <a:highlight>
                  <a:srgbClr val="FFFFFF"/>
                </a:highlight>
                <a:latin typeface="Consolas" panose="020B0609020204030204" pitchFamily="49" charset="0"/>
              </a:rPr>
              <a:t>    </a:t>
            </a:r>
            <a:r>
              <a:rPr lang="da-DK" dirty="0">
                <a:solidFill>
                  <a:srgbClr val="008000"/>
                </a:solidFill>
                <a:highlight>
                  <a:srgbClr val="FFFFFF"/>
                </a:highlight>
                <a:latin typeface="Consolas" panose="020B0609020204030204" pitchFamily="49" charset="0"/>
              </a:rPr>
              <a:t>// </a:t>
            </a:r>
            <a:r>
              <a:rPr lang="da-DK" dirty="0" smtClean="0">
                <a:solidFill>
                  <a:srgbClr val="008000"/>
                </a:solidFill>
                <a:highlight>
                  <a:srgbClr val="FFFFFF"/>
                </a:highlight>
                <a:latin typeface="Consolas" panose="020B0609020204030204" pitchFamily="49" charset="0"/>
              </a:rPr>
              <a:t>in a </a:t>
            </a:r>
            <a:r>
              <a:rPr lang="da-DK" dirty="0" err="1" smtClean="0">
                <a:solidFill>
                  <a:srgbClr val="008000"/>
                </a:solidFill>
                <a:highlight>
                  <a:srgbClr val="FFFFFF"/>
                </a:highlight>
                <a:latin typeface="Consolas" panose="020B0609020204030204" pitchFamily="49" charset="0"/>
              </a:rPr>
              <a:t>number</a:t>
            </a:r>
            <a:r>
              <a:rPr lang="da-DK" dirty="0" smtClean="0">
                <a:solidFill>
                  <a:srgbClr val="008000"/>
                </a:solidFill>
                <a:highlight>
                  <a:srgbClr val="FFFFFF"/>
                </a:highlight>
                <a:latin typeface="Consolas" panose="020B0609020204030204" pitchFamily="49" charset="0"/>
              </a:rPr>
              <a:t> </a:t>
            </a:r>
            <a:r>
              <a:rPr lang="da-DK" dirty="0" err="1" smtClean="0">
                <a:solidFill>
                  <a:srgbClr val="008000"/>
                </a:solidFill>
                <a:highlight>
                  <a:srgbClr val="FFFFFF"/>
                </a:highlight>
                <a:latin typeface="Consolas" panose="020B0609020204030204" pitchFamily="49" charset="0"/>
              </a:rPr>
              <a:t>between</a:t>
            </a:r>
            <a:r>
              <a:rPr lang="da-DK" dirty="0" smtClean="0">
                <a:solidFill>
                  <a:srgbClr val="008000"/>
                </a:solidFill>
                <a:highlight>
                  <a:srgbClr val="FFFFFF"/>
                </a:highlight>
                <a:latin typeface="Consolas" panose="020B0609020204030204" pitchFamily="49" charset="0"/>
              </a:rPr>
              <a:t> </a:t>
            </a:r>
            <a:r>
              <a:rPr lang="da-DK" dirty="0">
                <a:solidFill>
                  <a:srgbClr val="008000"/>
                </a:solidFill>
                <a:highlight>
                  <a:srgbClr val="FFFFFF"/>
                </a:highlight>
                <a:latin typeface="Consolas" panose="020B0609020204030204" pitchFamily="49" charset="0"/>
              </a:rPr>
              <a:t>0 and 10.</a:t>
            </a:r>
            <a:endParaRPr lang="da-DK"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err="1">
                <a:solidFill>
                  <a:srgbClr val="2B91AF"/>
                </a:solidFill>
                <a:highlight>
                  <a:srgbClr val="FFFFFF"/>
                </a:highlight>
                <a:latin typeface="Consolas" panose="020B0609020204030204" pitchFamily="49" charset="0"/>
              </a:rPr>
              <a:t>Console</a:t>
            </a:r>
            <a:r>
              <a:rPr lang="en-US" dirty="0" err="1">
                <a:solidFill>
                  <a:srgbClr val="000000"/>
                </a:solidFill>
                <a:highlight>
                  <a:srgbClr val="FFFFFF"/>
                </a:highlight>
                <a:latin typeface="Consolas" panose="020B0609020204030204" pitchFamily="49" charset="0"/>
              </a:rPr>
              <a:t>.Write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"Enter a number between 0 and 10:  "</a:t>
            </a:r>
            <a:r>
              <a:rPr lang="en-US" dirty="0">
                <a:solidFill>
                  <a:srgbClr val="000000"/>
                </a:solidFill>
                <a:highlight>
                  <a:srgbClr val="FFFFFF"/>
                </a:highlight>
                <a:latin typeface="Consolas" panose="020B0609020204030204" pitchFamily="49" charset="0"/>
              </a:rPr>
              <a:t> );</a:t>
            </a:r>
          </a:p>
          <a:p>
            <a:r>
              <a:rPr lang="da-DK" dirty="0">
                <a:solidFill>
                  <a:srgbClr val="000000"/>
                </a:solidFill>
                <a:highlight>
                  <a:srgbClr val="FFFFFF"/>
                </a:highlight>
                <a:latin typeface="Consolas" panose="020B0609020204030204" pitchFamily="49" charset="0"/>
              </a:rPr>
              <a:t>    </a:t>
            </a:r>
            <a:r>
              <a:rPr lang="da-DK" dirty="0" err="1">
                <a:solidFill>
                  <a:srgbClr val="0000FF"/>
                </a:solidFill>
                <a:highlight>
                  <a:srgbClr val="FFFFFF"/>
                </a:highlight>
                <a:latin typeface="Consolas" panose="020B0609020204030204" pitchFamily="49" charset="0"/>
              </a:rPr>
              <a:t>string</a:t>
            </a:r>
            <a:r>
              <a:rPr lang="da-DK" dirty="0">
                <a:solidFill>
                  <a:srgbClr val="000000"/>
                </a:solidFill>
                <a:highlight>
                  <a:srgbClr val="FFFFFF"/>
                </a:highlight>
                <a:latin typeface="Consolas" panose="020B0609020204030204" pitchFamily="49" charset="0"/>
              </a:rPr>
              <a:t> </a:t>
            </a:r>
            <a:r>
              <a:rPr lang="da-DK" dirty="0" err="1">
                <a:solidFill>
                  <a:srgbClr val="000000"/>
                </a:solidFill>
                <a:highlight>
                  <a:srgbClr val="FFFFFF"/>
                </a:highlight>
                <a:latin typeface="Consolas" panose="020B0609020204030204" pitchFamily="49" charset="0"/>
              </a:rPr>
              <a:t>playerResponse</a:t>
            </a:r>
            <a:r>
              <a:rPr lang="da-DK" dirty="0">
                <a:solidFill>
                  <a:srgbClr val="000000"/>
                </a:solidFill>
                <a:highlight>
                  <a:srgbClr val="FFFFFF"/>
                </a:highlight>
                <a:latin typeface="Consolas" panose="020B0609020204030204" pitchFamily="49" charset="0"/>
              </a:rPr>
              <a:t> = </a:t>
            </a:r>
            <a:r>
              <a:rPr lang="da-DK" dirty="0" err="1">
                <a:solidFill>
                  <a:srgbClr val="2B91AF"/>
                </a:solidFill>
                <a:highlight>
                  <a:srgbClr val="FFFFFF"/>
                </a:highlight>
                <a:latin typeface="Consolas" panose="020B0609020204030204" pitchFamily="49" charset="0"/>
              </a:rPr>
              <a:t>Console</a:t>
            </a:r>
            <a:r>
              <a:rPr lang="da-DK" dirty="0" err="1">
                <a:solidFill>
                  <a:srgbClr val="000000"/>
                </a:solidFill>
                <a:highlight>
                  <a:srgbClr val="FFFFFF"/>
                </a:highlight>
                <a:latin typeface="Consolas" panose="020B0609020204030204" pitchFamily="49" charset="0"/>
              </a:rPr>
              <a:t>.ReadLine</a:t>
            </a:r>
            <a:r>
              <a:rPr lang="da-DK" dirty="0">
                <a:solidFill>
                  <a:srgbClr val="000000"/>
                </a:solidFill>
                <a:highlight>
                  <a:srgbClr val="FFFFFF"/>
                </a:highlight>
                <a:latin typeface="Consolas" panose="020B0609020204030204" pitchFamily="49" charset="0"/>
              </a:rPr>
              <a:t>();</a:t>
            </a:r>
          </a:p>
          <a:p>
            <a:r>
              <a:rPr lang="da-DK" dirty="0">
                <a:solidFill>
                  <a:srgbClr val="000000"/>
                </a:solidFill>
                <a:highlight>
                  <a:srgbClr val="FFFFFF"/>
                </a:highlight>
                <a:latin typeface="Consolas" panose="020B0609020204030204" pitchFamily="49" charset="0"/>
              </a:rPr>
              <a:t>    </a:t>
            </a:r>
            <a:r>
              <a:rPr lang="da-DK" dirty="0" err="1">
                <a:solidFill>
                  <a:srgbClr val="000000"/>
                </a:solidFill>
                <a:highlight>
                  <a:srgbClr val="FFFFFF"/>
                </a:highlight>
                <a:latin typeface="Consolas" panose="020B0609020204030204" pitchFamily="49" charset="0"/>
              </a:rPr>
              <a:t>playersNumber</a:t>
            </a:r>
            <a:r>
              <a:rPr lang="da-DK" dirty="0">
                <a:solidFill>
                  <a:srgbClr val="000000"/>
                </a:solidFill>
                <a:highlight>
                  <a:srgbClr val="FFFFFF"/>
                </a:highlight>
                <a:latin typeface="Consolas" panose="020B0609020204030204" pitchFamily="49" charset="0"/>
              </a:rPr>
              <a:t> = </a:t>
            </a:r>
            <a:r>
              <a:rPr lang="da-DK" dirty="0">
                <a:solidFill>
                  <a:srgbClr val="2B91AF"/>
                </a:solidFill>
                <a:highlight>
                  <a:srgbClr val="FFFFFF"/>
                </a:highlight>
                <a:latin typeface="Consolas" panose="020B0609020204030204" pitchFamily="49" charset="0"/>
              </a:rPr>
              <a:t>Convert</a:t>
            </a:r>
            <a:r>
              <a:rPr lang="da-DK" dirty="0">
                <a:solidFill>
                  <a:srgbClr val="000000"/>
                </a:solidFill>
                <a:highlight>
                  <a:srgbClr val="FFFFFF"/>
                </a:highlight>
                <a:latin typeface="Consolas" panose="020B0609020204030204" pitchFamily="49" charset="0"/>
              </a:rPr>
              <a:t>.ToInt32( </a:t>
            </a:r>
            <a:r>
              <a:rPr lang="da-DK" dirty="0" err="1">
                <a:solidFill>
                  <a:srgbClr val="000000"/>
                </a:solidFill>
                <a:highlight>
                  <a:srgbClr val="FFFFFF"/>
                </a:highlight>
                <a:latin typeface="Consolas" panose="020B0609020204030204" pitchFamily="49" charset="0"/>
              </a:rPr>
              <a:t>playerResponse</a:t>
            </a:r>
            <a:r>
              <a:rPr lang="da-DK" dirty="0">
                <a:solidFill>
                  <a:srgbClr val="000000"/>
                </a:solidFill>
                <a:highlight>
                  <a:srgbClr val="FFFFFF"/>
                </a:highlight>
                <a:latin typeface="Consolas" panose="020B0609020204030204" pitchFamily="49" charset="0"/>
              </a:rPr>
              <a:t> );</a:t>
            </a:r>
          </a:p>
          <a:p>
            <a:r>
              <a:rPr lang="da-DK" dirty="0">
                <a:solidFill>
                  <a:srgbClr val="000000"/>
                </a:solidFill>
                <a:highlight>
                  <a:srgbClr val="FFFFFF"/>
                </a:highlight>
                <a:latin typeface="Consolas" panose="020B0609020204030204" pitchFamily="49" charset="0"/>
              </a:rPr>
              <a:t>}</a:t>
            </a:r>
            <a:endParaRPr lang="da-DK" dirty="0"/>
          </a:p>
        </p:txBody>
      </p:sp>
      <p:pic>
        <p:nvPicPr>
          <p:cNvPr id="4" name="Billede 3"/>
          <p:cNvPicPr>
            <a:picLocks noChangeAspect="1"/>
          </p:cNvPicPr>
          <p:nvPr/>
        </p:nvPicPr>
        <p:blipFill>
          <a:blip r:embed="rId2"/>
          <a:stretch>
            <a:fillRect/>
          </a:stretch>
        </p:blipFill>
        <p:spPr>
          <a:xfrm>
            <a:off x="5995404" y="391788"/>
            <a:ext cx="5666499" cy="1744922"/>
          </a:xfrm>
          <a:prstGeom prst="rect">
            <a:avLst/>
          </a:prstGeom>
        </p:spPr>
      </p:pic>
    </p:spTree>
    <p:extLst>
      <p:ext uri="{BB962C8B-B14F-4D97-AF65-F5344CB8AC3E}">
        <p14:creationId xmlns:p14="http://schemas.microsoft.com/office/powerpoint/2010/main" val="4268870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oftwareKonstruktion">
  <a:themeElements>
    <a:clrScheme name="Retro">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lnDef>
      <a:spPr>
        <a:ln w="19050">
          <a:tailEnd type="triangle"/>
        </a:ln>
      </a:spPr>
      <a:bodyPr/>
      <a:lstStyle/>
      <a:style>
        <a:lnRef idx="1">
          <a:schemeClr val="dk1"/>
        </a:lnRef>
        <a:fillRef idx="0">
          <a:schemeClr val="dk1"/>
        </a:fillRef>
        <a:effectRef idx="0">
          <a:schemeClr val="dk1"/>
        </a:effectRef>
        <a:fontRef idx="minor">
          <a:schemeClr val="tx1"/>
        </a:fontRef>
      </a:style>
    </a:lnDef>
  </a:objectDefaults>
  <a:extraClrSchemeLst/>
  <a:extLst>
    <a:ext uri="{05A4C25C-085E-4340-85A3-A5531E510DB2}">
      <thm15:themeFamily xmlns:thm15="http://schemas.microsoft.com/office/thememl/2012/main" name="SoftwareKonstruktion" id="{0CEE5E72-F75B-4549-A510-57A8DD171B12}" vid="{E70A5810-F716-457F-A8A1-6983F99EAF6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C3C02EDCC1801C4D9198D73D85B43E5B" ma:contentTypeVersion="1" ma:contentTypeDescription="Opret et nyt dokument." ma:contentTypeScope="" ma:versionID="a5206f66006e07f134d36a98436e5a40">
  <xsd:schema xmlns:xsd="http://www.w3.org/2001/XMLSchema" xmlns:xs="http://www.w3.org/2001/XMLSchema" xmlns:p="http://schemas.microsoft.com/office/2006/metadata/properties" xmlns:ns1="http://schemas.microsoft.com/sharepoint/v3" targetNamespace="http://schemas.microsoft.com/office/2006/metadata/properties" ma:root="true" ma:fieldsID="2c21ede9bd8455c41f61b3c474074c18"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tartdato for planlægning" ma:description="Startdato for planlægning er en webstedskolonne, der blev oprettet vha. publiceringsfunktionen. Den bruges til at angive den dato og det klokkeslæt, hvor denne side først vil være synlig for besøgende på webstedet." ma:hidden="true" ma:internalName="PublishingStartDate">
      <xsd:simpleType>
        <xsd:restriction base="dms:Unknown"/>
      </xsd:simpleType>
    </xsd:element>
    <xsd:element name="PublishingExpirationDate" ma:index="9" nillable="true" ma:displayName="Slutdato for planlægning" ma:description="Slutdato for planlægning er en webstedskolonne, der blev oprettet vha. publiceringsfunktionen. Den bruges til at angive den dato og det klokkeslæt, hvor denne side ikke længere vil være synlig for besøgende på webstedet." ma:hidden="true"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dhol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880DFF3-8C4F-46A6-96A3-DB1FBFD59E16}"/>
</file>

<file path=customXml/itemProps2.xml><?xml version="1.0" encoding="utf-8"?>
<ds:datastoreItem xmlns:ds="http://schemas.openxmlformats.org/officeDocument/2006/customXml" ds:itemID="{40E9CED8-52C1-4CFD-BC4E-266AD50EE1F8}"/>
</file>

<file path=customXml/itemProps3.xml><?xml version="1.0" encoding="utf-8"?>
<ds:datastoreItem xmlns:ds="http://schemas.openxmlformats.org/officeDocument/2006/customXml" ds:itemID="{4650F98D-D133-45C8-9910-F6F55E809984}"/>
</file>

<file path=docProps/app.xml><?xml version="1.0" encoding="utf-8"?>
<Properties xmlns="http://schemas.openxmlformats.org/officeDocument/2006/extended-properties" xmlns:vt="http://schemas.openxmlformats.org/officeDocument/2006/docPropsVTypes">
  <Template>SoftwareKonstruktion</Template>
  <TotalTime>4846</TotalTime>
  <Words>288</Words>
  <Application>Microsoft Office PowerPoint</Application>
  <PresentationFormat>Widescreen</PresentationFormat>
  <Paragraphs>54</Paragraphs>
  <Slides>7</Slides>
  <Notes>0</Notes>
  <HiddenSlides>0</HiddenSlides>
  <MMClips>0</MMClips>
  <ScaleCrop>false</ScaleCrop>
  <HeadingPairs>
    <vt:vector size="6" baseType="variant">
      <vt:variant>
        <vt:lpstr>Benyttede skrifttyper</vt:lpstr>
      </vt:variant>
      <vt:variant>
        <vt:i4>5</vt:i4>
      </vt:variant>
      <vt:variant>
        <vt:lpstr>Tema</vt:lpstr>
      </vt:variant>
      <vt:variant>
        <vt:i4>1</vt:i4>
      </vt:variant>
      <vt:variant>
        <vt:lpstr>Slidetitler</vt:lpstr>
      </vt:variant>
      <vt:variant>
        <vt:i4>7</vt:i4>
      </vt:variant>
    </vt:vector>
  </HeadingPairs>
  <TitlesOfParts>
    <vt:vector size="13" baseType="lpstr">
      <vt:lpstr>Arial</vt:lpstr>
      <vt:lpstr>Calibri</vt:lpstr>
      <vt:lpstr>Calibri Light</vt:lpstr>
      <vt:lpstr>Consolas</vt:lpstr>
      <vt:lpstr>Wingdings</vt:lpstr>
      <vt:lpstr>SoftwareKonstruktion</vt:lpstr>
      <vt:lpstr>Iteration</vt:lpstr>
      <vt:lpstr>Hvad er en løkke?</vt:lpstr>
      <vt:lpstr>Hvorfor bruger vi løkker?</vt:lpstr>
      <vt:lpstr>Flowchart: while løkke</vt:lpstr>
      <vt:lpstr>While-løkke struktur</vt:lpstr>
      <vt:lpstr>Eksempel på while-løkker (1/2)</vt:lpstr>
      <vt:lpstr>Eksempel på while-løkker (2/2)</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 løkker</dc:title>
  <dc:creator>Daniel Valsby-Koch</dc:creator>
  <cp:lastModifiedBy>Daniel Valsby-Koch</cp:lastModifiedBy>
  <cp:revision>35</cp:revision>
  <dcterms:created xsi:type="dcterms:W3CDTF">2015-09-14T08:29:23Z</dcterms:created>
  <dcterms:modified xsi:type="dcterms:W3CDTF">2017-11-22T09:02:40Z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fs.IsStoryboard">
    <vt:bool>true</vt:bool>
  </property>
  <property fmtid="{D5CDD505-2E9C-101B-9397-08002B2CF9AE}" pid="3" name="ContentTypeId">
    <vt:lpwstr>0x010100C3C02EDCC1801C4D9198D73D85B43E5B</vt:lpwstr>
  </property>
  <property fmtid="{D5CDD505-2E9C-101B-9397-08002B2CF9AE}" pid="4" name="PortalKeyword">
    <vt:lpwstr/>
  </property>
  <property fmtid="{D5CDD505-2E9C-101B-9397-08002B2CF9AE}" pid="5" name="Tfs.LastKnownPath">
    <vt:lpwstr>https://intranet.aspit.dk/fagomrader/softwarekonstruktion/Documents/Planer/S1/S1-2017-2-M3-DAVA/Materialer/Iteration%20-%20While.pptx</vt:lpwstr>
  </property>
</Properties>
</file>