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58"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5" autoAdjust="0"/>
    <p:restoredTop sz="94660"/>
  </p:normalViewPr>
  <p:slideViewPr>
    <p:cSldViewPr snapToGrid="0">
      <p:cViewPr varScale="1">
        <p:scale>
          <a:sx n="114" d="100"/>
          <a:sy n="114"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i master</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4" name="Date Placeholder 3"/>
          <p:cNvSpPr>
            <a:spLocks noGrp="1"/>
          </p:cNvSpPr>
          <p:nvPr>
            <p:ph type="dt" sz="half" idx="10"/>
          </p:nvPr>
        </p:nvSpPr>
        <p:spPr/>
        <p:txBody>
          <a:bodyPr/>
          <a:lstStyle/>
          <a:p>
            <a:fld id="{486F077B-A50F-4D64-8574-E2D6A98A5553}"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Date Placeholder 4"/>
          <p:cNvSpPr>
            <a:spLocks noGrp="1"/>
          </p:cNvSpPr>
          <p:nvPr>
            <p:ph type="dt" sz="half" idx="10"/>
          </p:nvPr>
        </p:nvSpPr>
        <p:spPr/>
        <p:txBody>
          <a:bodyPr/>
          <a:lstStyle/>
          <a:p>
            <a:fld id="{65B747F8-9654-4282-85D2-65F41AAE7A75}"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Selektion</a:t>
            </a:r>
          </a:p>
        </p:txBody>
      </p:sp>
      <p:sp>
        <p:nvSpPr>
          <p:cNvPr id="3" name="Undertitel 2"/>
          <p:cNvSpPr>
            <a:spLocks noGrp="1"/>
          </p:cNvSpPr>
          <p:nvPr>
            <p:ph type="subTitle" idx="1"/>
          </p:nvPr>
        </p:nvSpPr>
        <p:spPr/>
        <p:txBody>
          <a:bodyPr/>
          <a:lstStyle/>
          <a:p>
            <a:r>
              <a:rPr lang="da-DK" dirty="0"/>
              <a:t>Sammenligningsoperatorer, If-</a:t>
            </a:r>
            <a:r>
              <a:rPr lang="da-DK" dirty="0" err="1"/>
              <a:t>else</a:t>
            </a:r>
            <a:r>
              <a:rPr lang="da-DK" dirty="0"/>
              <a:t>, Switch</a:t>
            </a:r>
          </a:p>
        </p:txBody>
      </p:sp>
    </p:spTree>
    <p:extLst>
      <p:ext uri="{BB962C8B-B14F-4D97-AF65-F5344CB8AC3E}">
        <p14:creationId xmlns:p14="http://schemas.microsoft.com/office/powerpoint/2010/main" val="41031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er selektion?</a:t>
            </a:r>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En af grundstrukturerne i programmering (sammen med </a:t>
            </a:r>
            <a:r>
              <a:rPr lang="da-DK" dirty="0" err="1"/>
              <a:t>iteration</a:t>
            </a:r>
            <a:r>
              <a:rPr lang="da-DK" dirty="0"/>
              <a:t>)</a:t>
            </a:r>
          </a:p>
          <a:p>
            <a:pPr>
              <a:buFont typeface="Wingdings" panose="05000000000000000000" pitchFamily="2" charset="2"/>
              <a:buChar char="Ø"/>
            </a:pPr>
            <a:endParaRPr lang="da-DK" dirty="0"/>
          </a:p>
          <a:p>
            <a:pPr>
              <a:buFont typeface="Wingdings" panose="05000000000000000000" pitchFamily="2" charset="2"/>
              <a:buChar char="Ø"/>
            </a:pPr>
            <a:r>
              <a:rPr lang="da-DK" dirty="0"/>
              <a:t>Betyder ”at vælge”</a:t>
            </a:r>
          </a:p>
          <a:p>
            <a:pPr>
              <a:buFont typeface="Wingdings" panose="05000000000000000000" pitchFamily="2" charset="2"/>
              <a:buChar char="Ø"/>
            </a:pPr>
            <a:endParaRPr lang="da-DK" dirty="0"/>
          </a:p>
          <a:p>
            <a:pPr>
              <a:buFont typeface="Wingdings" panose="05000000000000000000" pitchFamily="2" charset="2"/>
              <a:buChar char="Ø"/>
            </a:pPr>
            <a:r>
              <a:rPr lang="da-DK" dirty="0"/>
              <a:t>To former for selektion i C#</a:t>
            </a:r>
          </a:p>
          <a:p>
            <a:pPr lvl="1">
              <a:buFont typeface="Wingdings" panose="05000000000000000000" pitchFamily="2" charset="2"/>
              <a:buChar char="Ø"/>
            </a:pPr>
            <a:r>
              <a:rPr lang="da-DK" b="1" dirty="0"/>
              <a:t>If-</a:t>
            </a:r>
            <a:r>
              <a:rPr lang="da-DK" b="1" dirty="0" err="1"/>
              <a:t>else</a:t>
            </a:r>
            <a:endParaRPr lang="da-DK" b="1" dirty="0"/>
          </a:p>
          <a:p>
            <a:pPr lvl="1">
              <a:buFont typeface="Wingdings" panose="05000000000000000000" pitchFamily="2" charset="2"/>
              <a:buChar char="Ø"/>
            </a:pPr>
            <a:r>
              <a:rPr lang="da-DK" dirty="0"/>
              <a:t>Switch</a:t>
            </a:r>
          </a:p>
        </p:txBody>
      </p:sp>
    </p:spTree>
    <p:extLst>
      <p:ext uri="{BB962C8B-B14F-4D97-AF65-F5344CB8AC3E}">
        <p14:creationId xmlns:p14="http://schemas.microsoft.com/office/powerpoint/2010/main" val="41789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Sammenlignings operatører</a:t>
            </a:r>
          </a:p>
        </p:txBody>
      </p:sp>
      <p:sp>
        <p:nvSpPr>
          <p:cNvPr id="3" name="Pladsholder til indhold 2"/>
          <p:cNvSpPr>
            <a:spLocks noGrp="1"/>
          </p:cNvSpPr>
          <p:nvPr>
            <p:ph sz="half" idx="1"/>
          </p:nvPr>
        </p:nvSpPr>
        <p:spPr/>
        <p:txBody>
          <a:bodyPr/>
          <a:lstStyle/>
          <a:p>
            <a:pPr>
              <a:buFont typeface="Wingdings" panose="05000000000000000000" pitchFamily="2" charset="2"/>
              <a:buChar char="Ø"/>
            </a:pPr>
            <a:r>
              <a:rPr lang="da-DK" dirty="0"/>
              <a:t>X større end Y:			X &gt; Y</a:t>
            </a:r>
          </a:p>
          <a:p>
            <a:pPr>
              <a:buFont typeface="Wingdings" panose="05000000000000000000" pitchFamily="2" charset="2"/>
              <a:buChar char="Ø"/>
            </a:pPr>
            <a:r>
              <a:rPr lang="da-DK" dirty="0"/>
              <a:t>X større end eller lig med Y: 	X &gt;= Y</a:t>
            </a:r>
          </a:p>
          <a:p>
            <a:pPr>
              <a:buFont typeface="Wingdings" panose="05000000000000000000" pitchFamily="2" charset="2"/>
              <a:buChar char="Ø"/>
            </a:pPr>
            <a:r>
              <a:rPr lang="da-DK" dirty="0"/>
              <a:t>X mindre end Y:			X &lt; Y</a:t>
            </a:r>
          </a:p>
          <a:p>
            <a:pPr>
              <a:buFont typeface="Wingdings" panose="05000000000000000000" pitchFamily="2" charset="2"/>
              <a:buChar char="Ø"/>
            </a:pPr>
            <a:r>
              <a:rPr lang="da-DK" dirty="0"/>
              <a:t>X mindre end eller lig med Y: 	X &lt;= Y</a:t>
            </a:r>
          </a:p>
          <a:p>
            <a:pPr>
              <a:buFont typeface="Wingdings" panose="05000000000000000000" pitchFamily="2" charset="2"/>
              <a:buChar char="Ø"/>
            </a:pPr>
            <a:r>
              <a:rPr lang="da-DK" dirty="0"/>
              <a:t>X lig med Y:			X == Y</a:t>
            </a:r>
          </a:p>
          <a:p>
            <a:pPr>
              <a:buFont typeface="Wingdings" panose="05000000000000000000" pitchFamily="2" charset="2"/>
              <a:buChar char="Ø"/>
            </a:pPr>
            <a:r>
              <a:rPr lang="da-DK" dirty="0"/>
              <a:t>X ikke lig med Y:		X != Y</a:t>
            </a:r>
          </a:p>
        </p:txBody>
      </p:sp>
      <p:sp>
        <p:nvSpPr>
          <p:cNvPr id="4" name="Pladsholder til indhold 3"/>
          <p:cNvSpPr>
            <a:spLocks noGrp="1"/>
          </p:cNvSpPr>
          <p:nvPr>
            <p:ph sz="half" idx="2"/>
          </p:nvPr>
        </p:nvSpPr>
        <p:spPr/>
        <p:txBody>
          <a:bodyPr/>
          <a:lstStyle/>
          <a:p>
            <a:r>
              <a:rPr lang="da-DK" dirty="0"/>
              <a:t>5 &gt; 7</a:t>
            </a:r>
          </a:p>
          <a:p>
            <a:r>
              <a:rPr lang="da-DK" dirty="0"/>
              <a:t>2 &gt;= 2</a:t>
            </a:r>
          </a:p>
          <a:p>
            <a:r>
              <a:rPr lang="da-DK" dirty="0"/>
              <a:t>8 &lt; 10</a:t>
            </a:r>
          </a:p>
          <a:p>
            <a:r>
              <a:rPr lang="da-DK" dirty="0"/>
              <a:t>5 &lt;= 4.5</a:t>
            </a:r>
          </a:p>
          <a:p>
            <a:r>
              <a:rPr lang="da-DK" dirty="0"/>
              <a:t>8 == 8</a:t>
            </a:r>
          </a:p>
          <a:p>
            <a:r>
              <a:rPr lang="da-DK" dirty="0"/>
              <a:t>7 != 7</a:t>
            </a:r>
          </a:p>
        </p:txBody>
      </p:sp>
    </p:spTree>
    <p:extLst>
      <p:ext uri="{BB962C8B-B14F-4D97-AF65-F5344CB8AC3E}">
        <p14:creationId xmlns:p14="http://schemas.microsoft.com/office/powerpoint/2010/main" val="257688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Selektion - </a:t>
            </a:r>
            <a:r>
              <a:rPr lang="da-DK" dirty="0" err="1"/>
              <a:t>if</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Den simpleste form for selektion:</a:t>
            </a:r>
          </a:p>
          <a:p>
            <a:pPr>
              <a:buFont typeface="Wingdings" panose="05000000000000000000" pitchFamily="2" charset="2"/>
              <a:buChar char="Ø"/>
            </a:pPr>
            <a:endParaRPr lang="da-DK" dirty="0"/>
          </a:p>
        </p:txBody>
      </p:sp>
      <p:pic>
        <p:nvPicPr>
          <p:cNvPr id="1026" name="Picture 2" descr="http://www.bogenomcsharp.dk/pictures/i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384" y="1845734"/>
            <a:ext cx="3626296" cy="3518852"/>
          </a:xfrm>
          <a:prstGeom prst="rect">
            <a:avLst/>
          </a:prstGeom>
          <a:noFill/>
          <a:extLst>
            <a:ext uri="{909E8E84-426E-40DD-AFC4-6F175D3DCCD1}">
              <a14:hiddenFill xmlns:a14="http://schemas.microsoft.com/office/drawing/2010/main">
                <a:solidFill>
                  <a:srgbClr val="FFFFFF"/>
                </a:solidFill>
              </a14:hiddenFill>
            </a:ext>
          </a:extLst>
        </p:spPr>
      </p:pic>
      <p:pic>
        <p:nvPicPr>
          <p:cNvPr id="4" name="Billede 3"/>
          <p:cNvPicPr>
            <a:picLocks noChangeAspect="1"/>
          </p:cNvPicPr>
          <p:nvPr/>
        </p:nvPicPr>
        <p:blipFill>
          <a:blip r:embed="rId3"/>
          <a:stretch>
            <a:fillRect/>
          </a:stretch>
        </p:blipFill>
        <p:spPr>
          <a:xfrm>
            <a:off x="1097280" y="2342293"/>
            <a:ext cx="5114925" cy="1514475"/>
          </a:xfrm>
          <a:prstGeom prst="rect">
            <a:avLst/>
          </a:prstGeom>
        </p:spPr>
      </p:pic>
      <p:pic>
        <p:nvPicPr>
          <p:cNvPr id="5" name="Billede 4"/>
          <p:cNvPicPr>
            <a:picLocks noChangeAspect="1"/>
          </p:cNvPicPr>
          <p:nvPr/>
        </p:nvPicPr>
        <p:blipFill>
          <a:blip r:embed="rId4"/>
          <a:stretch>
            <a:fillRect/>
          </a:stretch>
        </p:blipFill>
        <p:spPr>
          <a:xfrm>
            <a:off x="1064328" y="4025160"/>
            <a:ext cx="6619875" cy="1447800"/>
          </a:xfrm>
          <a:prstGeom prst="rect">
            <a:avLst/>
          </a:prstGeom>
        </p:spPr>
      </p:pic>
    </p:spTree>
    <p:extLst>
      <p:ext uri="{BB962C8B-B14F-4D97-AF65-F5344CB8AC3E}">
        <p14:creationId xmlns:p14="http://schemas.microsoft.com/office/powerpoint/2010/main" val="37578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Selektion – </a:t>
            </a:r>
            <a:r>
              <a:rPr lang="da-DK" dirty="0" err="1"/>
              <a:t>if</a:t>
            </a:r>
            <a:r>
              <a:rPr lang="da-DK" dirty="0"/>
              <a:t>/</a:t>
            </a:r>
            <a:r>
              <a:rPr lang="da-DK" dirty="0" err="1"/>
              <a:t>else</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Selektion med to muligheder, hvor netop én af blokkene vil blive eksekveret:</a:t>
            </a:r>
          </a:p>
          <a:p>
            <a:pPr>
              <a:buFont typeface="Wingdings" panose="05000000000000000000" pitchFamily="2" charset="2"/>
              <a:buChar char="Ø"/>
            </a:pPr>
            <a:endParaRPr lang="da-DK" dirty="0"/>
          </a:p>
        </p:txBody>
      </p:sp>
      <p:pic>
        <p:nvPicPr>
          <p:cNvPr id="4" name="Billede 3"/>
          <p:cNvPicPr>
            <a:picLocks noChangeAspect="1"/>
          </p:cNvPicPr>
          <p:nvPr/>
        </p:nvPicPr>
        <p:blipFill>
          <a:blip r:embed="rId2"/>
          <a:stretch>
            <a:fillRect/>
          </a:stretch>
        </p:blipFill>
        <p:spPr>
          <a:xfrm>
            <a:off x="1253824" y="2625939"/>
            <a:ext cx="5400675" cy="2314575"/>
          </a:xfrm>
          <a:prstGeom prst="rect">
            <a:avLst/>
          </a:prstGeom>
        </p:spPr>
      </p:pic>
      <p:pic>
        <p:nvPicPr>
          <p:cNvPr id="2050" name="Picture 2" descr="http://www.bogenomcsharp.dk/pictures/i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1042" y="2371596"/>
            <a:ext cx="4344637" cy="305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Selektion – </a:t>
            </a:r>
            <a:r>
              <a:rPr lang="da-DK" dirty="0" err="1"/>
              <a:t>if</a:t>
            </a:r>
            <a:r>
              <a:rPr lang="da-DK" dirty="0"/>
              <a:t>/</a:t>
            </a:r>
            <a:r>
              <a:rPr lang="da-DK" dirty="0" err="1"/>
              <a:t>else</a:t>
            </a:r>
            <a:r>
              <a:rPr lang="da-DK" dirty="0"/>
              <a:t> </a:t>
            </a:r>
            <a:r>
              <a:rPr lang="da-DK" dirty="0" err="1"/>
              <a:t>if</a:t>
            </a:r>
            <a:r>
              <a:rPr lang="da-DK" dirty="0"/>
              <a:t>/</a:t>
            </a:r>
            <a:r>
              <a:rPr lang="da-DK" dirty="0" err="1"/>
              <a:t>else</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Selektion kan laves med et uendeligt antal muligheder. Fx:</a:t>
            </a:r>
          </a:p>
          <a:p>
            <a:pPr>
              <a:buFont typeface="Wingdings" panose="05000000000000000000" pitchFamily="2" charset="2"/>
              <a:buChar char="Ø"/>
            </a:pPr>
            <a:endParaRPr lang="da-DK" dirty="0"/>
          </a:p>
        </p:txBody>
      </p:sp>
      <p:pic>
        <p:nvPicPr>
          <p:cNvPr id="4" name="Billede 3"/>
          <p:cNvPicPr>
            <a:picLocks noChangeAspect="1"/>
          </p:cNvPicPr>
          <p:nvPr/>
        </p:nvPicPr>
        <p:blipFill>
          <a:blip r:embed="rId2"/>
          <a:stretch>
            <a:fillRect/>
          </a:stretch>
        </p:blipFill>
        <p:spPr>
          <a:xfrm>
            <a:off x="2609966" y="397373"/>
            <a:ext cx="7033028" cy="5565549"/>
          </a:xfrm>
          <a:prstGeom prst="rect">
            <a:avLst/>
          </a:prstGeom>
        </p:spPr>
      </p:pic>
    </p:spTree>
    <p:extLst>
      <p:ext uri="{BB962C8B-B14F-4D97-AF65-F5344CB8AC3E}">
        <p14:creationId xmlns:p14="http://schemas.microsoft.com/office/powerpoint/2010/main" val="28949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Switch - case</a:t>
            </a:r>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a:t>Selektion med mange muligheder, hvor netop én af blokkene vil blive eksekveret. Switch bruges ofte til at vælge instruktioner på baggrund af et user-input. Bemærk muligheden default, som udføres hvis ingen af de øvrige muligheder blev valgt.</a:t>
            </a:r>
          </a:p>
          <a:p>
            <a:pPr>
              <a:buFont typeface="Wingdings" panose="05000000000000000000" pitchFamily="2" charset="2"/>
              <a:buChar char="Ø"/>
            </a:pPr>
            <a:endParaRPr lang="da-DK" dirty="0"/>
          </a:p>
        </p:txBody>
      </p:sp>
      <p:pic>
        <p:nvPicPr>
          <p:cNvPr id="6" name="Billede 5">
            <a:extLst>
              <a:ext uri="{FF2B5EF4-FFF2-40B4-BE49-F238E27FC236}">
                <a16:creationId xmlns:a16="http://schemas.microsoft.com/office/drawing/2014/main" id="{77498FD4-EF1E-4D0B-A140-045C92B8674D}"/>
              </a:ext>
            </a:extLst>
          </p:cNvPr>
          <p:cNvPicPr>
            <a:picLocks noChangeAspect="1"/>
          </p:cNvPicPr>
          <p:nvPr/>
        </p:nvPicPr>
        <p:blipFill>
          <a:blip r:embed="rId2"/>
          <a:stretch>
            <a:fillRect/>
          </a:stretch>
        </p:blipFill>
        <p:spPr>
          <a:xfrm>
            <a:off x="1036320" y="2734812"/>
            <a:ext cx="5718446" cy="3570507"/>
          </a:xfrm>
          <a:prstGeom prst="rect">
            <a:avLst/>
          </a:prstGeom>
        </p:spPr>
      </p:pic>
    </p:spTree>
    <p:extLst>
      <p:ext uri="{BB962C8B-B14F-4D97-AF65-F5344CB8AC3E}">
        <p14:creationId xmlns:p14="http://schemas.microsoft.com/office/powerpoint/2010/main" val="1522151047"/>
      </p:ext>
    </p:extLst>
  </p:cSld>
  <p:clrMapOvr>
    <a:masterClrMapping/>
  </p:clrMapOvr>
</p:sld>
</file>

<file path=ppt/theme/theme1.xml><?xml version="1.0" encoding="utf-8"?>
<a:theme xmlns:a="http://schemas.openxmlformats.org/drawingml/2006/main" name="SoftwareKonstruktion">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7D8A5B-C900-4E30-AA71-9C52D36953C3}">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www.w3.org/XML/1998/namespace"/>
  </ds:schemaRefs>
</ds:datastoreItem>
</file>

<file path=customXml/itemProps2.xml><?xml version="1.0" encoding="utf-8"?>
<ds:datastoreItem xmlns:ds="http://schemas.openxmlformats.org/officeDocument/2006/customXml" ds:itemID="{AECB6C92-37E8-4201-A9E0-1E89A8CD6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255935-85AA-4222-B677-80E63B54B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SoftwareKonstruktion</Template>
  <TotalTime>1290</TotalTime>
  <Words>214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7</vt:i4>
      </vt:variant>
    </vt:vector>
  </HeadingPairs>
  <TitlesOfParts>
    <vt:vector size="12" baseType="lpstr">
      <vt:lpstr>Arial</vt:lpstr>
      <vt:lpstr>Calibri</vt:lpstr>
      <vt:lpstr>Calibri Light</vt:lpstr>
      <vt:lpstr>Wingdings</vt:lpstr>
      <vt:lpstr>SoftwareKonstruktion</vt:lpstr>
      <vt:lpstr>Selektion</vt:lpstr>
      <vt:lpstr>Hvad er selektion?</vt:lpstr>
      <vt:lpstr>Sammenlignings operatører</vt:lpstr>
      <vt:lpstr>Selektion - if</vt:lpstr>
      <vt:lpstr>Selektion – if/else</vt:lpstr>
      <vt:lpstr>Selektion – if/else if/else</vt:lpstr>
      <vt:lpstr>Switch -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 tabel</dc:title>
  <dc:creator>Daniel Valsby-Koch</dc:creator>
  <cp:lastModifiedBy>Jon Hannibal Lytje Hansen</cp:lastModifiedBy>
  <cp:revision>32</cp:revision>
  <dcterms:created xsi:type="dcterms:W3CDTF">2016-04-19T20:11:05Z</dcterms:created>
  <dcterms:modified xsi:type="dcterms:W3CDTF">2022-01-23T22:59:52Z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y fmtid="{D5CDD505-2E9C-101B-9397-08002B2CF9AE}" pid="3" name="PortalKeyword">
    <vt:lpwstr/>
  </property>
</Properties>
</file>