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38" y="4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smtClean="0"/>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smtClean="0"/>
              <a:t>Klik for at redigere i master</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smtClean="0"/>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smtClean="0"/>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486F077B-A50F-4D64-8574-E2D6A98A5553}"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11/16/2016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smtClean="0"/>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11/16/2016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a-DK" smtClean="0"/>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65B747F8-9654-4282-85D2-65F41AAE7A75}" type="datetimeFigureOut">
              <a:rPr lang="en-US" dirty="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smtClean="0"/>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11/16/2016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a-DK" sz="7200" dirty="0" smtClean="0"/>
              <a:t>God programmeringsskik</a:t>
            </a:r>
            <a:endParaRPr lang="da-DK" sz="7200" dirty="0"/>
          </a:p>
        </p:txBody>
      </p:sp>
      <p:sp>
        <p:nvSpPr>
          <p:cNvPr id="3" name="Undertitel 2"/>
          <p:cNvSpPr>
            <a:spLocks noGrp="1"/>
          </p:cNvSpPr>
          <p:nvPr>
            <p:ph type="subTitle" idx="1"/>
          </p:nvPr>
        </p:nvSpPr>
        <p:spPr/>
        <p:txBody>
          <a:bodyPr/>
          <a:lstStyle/>
          <a:p>
            <a:r>
              <a:rPr lang="da-DK" dirty="0" smtClean="0"/>
              <a:t>Kapitaliseringsstil, navngivning, kommentarer</a:t>
            </a:r>
            <a:endParaRPr lang="da-DK" dirty="0"/>
          </a:p>
        </p:txBody>
      </p:sp>
    </p:spTree>
    <p:extLst>
      <p:ext uri="{BB962C8B-B14F-4D97-AF65-F5344CB8AC3E}">
        <p14:creationId xmlns:p14="http://schemas.microsoft.com/office/powerpoint/2010/main" val="410310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Hvad er god programmeringsskik?</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endParaRPr lang="da-DK" dirty="0"/>
          </a:p>
          <a:p>
            <a:pPr>
              <a:buFont typeface="Wingdings" panose="05000000000000000000" pitchFamily="2" charset="2"/>
              <a:buChar char="Ø"/>
            </a:pPr>
            <a:r>
              <a:rPr lang="da-DK" dirty="0" smtClean="0"/>
              <a:t>Let læselig kode – forvent </a:t>
            </a:r>
            <a:r>
              <a:rPr lang="da-DK" u="sng" dirty="0" smtClean="0"/>
              <a:t>altid</a:t>
            </a:r>
            <a:r>
              <a:rPr lang="da-DK" dirty="0" smtClean="0"/>
              <a:t> at andre skal læse din kode</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Ensartethed</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Gode kommentarer</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Simpel kode</a:t>
            </a:r>
            <a:endParaRPr lang="da-DK" dirty="0"/>
          </a:p>
        </p:txBody>
      </p:sp>
      <p:pic>
        <p:nvPicPr>
          <p:cNvPr id="1026" name="Picture 2" descr="http://image.slidesharecdn.com/rorcodingconvetionsandbestpractices-120822110713-phpapp02/95/ruby-on-rails-coding-conventions-standards-and-best-practices-21-728.jpg?cb=1345633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9482" y="2931913"/>
            <a:ext cx="3916240" cy="293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79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Kapitaliseringsstil</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err="1" smtClean="0"/>
              <a:t>camelCase</a:t>
            </a:r>
            <a:endParaRPr lang="da-DK" dirty="0" smtClean="0"/>
          </a:p>
          <a:p>
            <a:pPr lvl="1">
              <a:buFont typeface="Wingdings" panose="05000000000000000000" pitchFamily="2" charset="2"/>
              <a:buChar char="Ø"/>
            </a:pPr>
            <a:r>
              <a:rPr lang="da-DK" dirty="0" smtClean="0"/>
              <a:t>Variabler (</a:t>
            </a:r>
            <a:r>
              <a:rPr lang="da-DK" dirty="0" err="1" smtClean="0"/>
              <a:t>fields</a:t>
            </a:r>
            <a:r>
              <a:rPr lang="da-DK" dirty="0" smtClean="0"/>
              <a:t>, parametre)</a:t>
            </a:r>
          </a:p>
          <a:p>
            <a:pPr>
              <a:buFont typeface="Wingdings" panose="05000000000000000000" pitchFamily="2" charset="2"/>
              <a:buChar char="Ø"/>
            </a:pPr>
            <a:endParaRPr lang="da-DK" dirty="0" smtClean="0"/>
          </a:p>
          <a:p>
            <a:pPr marL="0" indent="0">
              <a:buNone/>
            </a:pPr>
            <a:endParaRPr lang="da-DK" dirty="0" smtClean="0"/>
          </a:p>
          <a:p>
            <a:pPr>
              <a:buFont typeface="Wingdings" panose="05000000000000000000" pitchFamily="2" charset="2"/>
              <a:buChar char="Ø"/>
            </a:pPr>
            <a:r>
              <a:rPr lang="da-DK" dirty="0" err="1" smtClean="0"/>
              <a:t>PascalCase</a:t>
            </a:r>
            <a:endParaRPr lang="da-DK" dirty="0" smtClean="0"/>
          </a:p>
          <a:p>
            <a:pPr lvl="1">
              <a:buFont typeface="Wingdings" panose="05000000000000000000" pitchFamily="2" charset="2"/>
              <a:buChar char="Ø"/>
            </a:pPr>
            <a:r>
              <a:rPr lang="da-DK" dirty="0" smtClean="0"/>
              <a:t>Projekter (</a:t>
            </a:r>
            <a:r>
              <a:rPr lang="da-DK" dirty="0" err="1" smtClean="0"/>
              <a:t>namespaces</a:t>
            </a:r>
            <a:r>
              <a:rPr lang="da-DK" dirty="0" smtClean="0"/>
              <a:t>)</a:t>
            </a:r>
          </a:p>
          <a:p>
            <a:pPr lvl="1">
              <a:buFont typeface="Wingdings" panose="05000000000000000000" pitchFamily="2" charset="2"/>
              <a:buChar char="Ø"/>
            </a:pPr>
            <a:r>
              <a:rPr lang="da-DK" dirty="0" smtClean="0"/>
              <a:t>Klasser</a:t>
            </a:r>
          </a:p>
          <a:p>
            <a:pPr lvl="1">
              <a:buFont typeface="Wingdings" panose="05000000000000000000" pitchFamily="2" charset="2"/>
              <a:buChar char="Ø"/>
            </a:pPr>
            <a:r>
              <a:rPr lang="da-DK" dirty="0" smtClean="0"/>
              <a:t>Metoder</a:t>
            </a:r>
          </a:p>
          <a:p>
            <a:pPr lvl="1">
              <a:buFont typeface="Wingdings" panose="05000000000000000000" pitchFamily="2" charset="2"/>
              <a:buChar char="Ø"/>
            </a:pPr>
            <a:r>
              <a:rPr lang="da-DK" dirty="0" smtClean="0"/>
              <a:t>Properties</a:t>
            </a:r>
            <a:endParaRPr lang="da-DK" dirty="0"/>
          </a:p>
        </p:txBody>
      </p:sp>
      <p:pic>
        <p:nvPicPr>
          <p:cNvPr id="4" name="Billede 3"/>
          <p:cNvPicPr>
            <a:picLocks noChangeAspect="1"/>
          </p:cNvPicPr>
          <p:nvPr/>
        </p:nvPicPr>
        <p:blipFill>
          <a:blip r:embed="rId2"/>
          <a:stretch>
            <a:fillRect/>
          </a:stretch>
        </p:blipFill>
        <p:spPr>
          <a:xfrm>
            <a:off x="6314736" y="1845734"/>
            <a:ext cx="3962400" cy="1152525"/>
          </a:xfrm>
          <a:prstGeom prst="rect">
            <a:avLst/>
          </a:prstGeom>
        </p:spPr>
      </p:pic>
      <p:pic>
        <p:nvPicPr>
          <p:cNvPr id="5" name="Billede 4"/>
          <p:cNvPicPr>
            <a:picLocks noChangeAspect="1"/>
          </p:cNvPicPr>
          <p:nvPr/>
        </p:nvPicPr>
        <p:blipFill>
          <a:blip r:embed="rId3"/>
          <a:stretch>
            <a:fillRect/>
          </a:stretch>
        </p:blipFill>
        <p:spPr>
          <a:xfrm>
            <a:off x="6314736" y="3678079"/>
            <a:ext cx="2152650" cy="219075"/>
          </a:xfrm>
          <a:prstGeom prst="rect">
            <a:avLst/>
          </a:prstGeom>
        </p:spPr>
      </p:pic>
      <p:pic>
        <p:nvPicPr>
          <p:cNvPr id="6" name="Billede 5"/>
          <p:cNvPicPr>
            <a:picLocks noChangeAspect="1"/>
          </p:cNvPicPr>
          <p:nvPr/>
        </p:nvPicPr>
        <p:blipFill>
          <a:blip r:embed="rId4"/>
          <a:stretch>
            <a:fillRect/>
          </a:stretch>
        </p:blipFill>
        <p:spPr>
          <a:xfrm>
            <a:off x="6314736" y="4060878"/>
            <a:ext cx="1647825" cy="276225"/>
          </a:xfrm>
          <a:prstGeom prst="rect">
            <a:avLst/>
          </a:prstGeom>
        </p:spPr>
      </p:pic>
      <p:pic>
        <p:nvPicPr>
          <p:cNvPr id="7" name="Billede 6"/>
          <p:cNvPicPr>
            <a:picLocks noChangeAspect="1"/>
          </p:cNvPicPr>
          <p:nvPr/>
        </p:nvPicPr>
        <p:blipFill>
          <a:blip r:embed="rId5"/>
          <a:stretch>
            <a:fillRect/>
          </a:stretch>
        </p:blipFill>
        <p:spPr>
          <a:xfrm>
            <a:off x="6314736" y="4500827"/>
            <a:ext cx="3743325" cy="323850"/>
          </a:xfrm>
          <a:prstGeom prst="rect">
            <a:avLst/>
          </a:prstGeom>
        </p:spPr>
      </p:pic>
      <p:pic>
        <p:nvPicPr>
          <p:cNvPr id="8" name="Billede 7"/>
          <p:cNvPicPr>
            <a:picLocks noChangeAspect="1"/>
          </p:cNvPicPr>
          <p:nvPr/>
        </p:nvPicPr>
        <p:blipFill>
          <a:blip r:embed="rId6"/>
          <a:stretch>
            <a:fillRect/>
          </a:stretch>
        </p:blipFill>
        <p:spPr>
          <a:xfrm>
            <a:off x="6314736" y="4988401"/>
            <a:ext cx="4829175" cy="390525"/>
          </a:xfrm>
          <a:prstGeom prst="rect">
            <a:avLst/>
          </a:prstGeom>
        </p:spPr>
      </p:pic>
    </p:spTree>
    <p:extLst>
      <p:ext uri="{BB962C8B-B14F-4D97-AF65-F5344CB8AC3E}">
        <p14:creationId xmlns:p14="http://schemas.microsoft.com/office/powerpoint/2010/main" val="240180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Navngivning - Variabler</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smtClean="0"/>
              <a:t>Engelsk</a:t>
            </a:r>
          </a:p>
          <a:p>
            <a:pPr>
              <a:buFont typeface="Wingdings" panose="05000000000000000000" pitchFamily="2" charset="2"/>
              <a:buChar char="Ø"/>
            </a:pPr>
            <a:r>
              <a:rPr lang="da-DK" dirty="0" smtClean="0"/>
              <a:t>Sigende – skal forklare hvilken værdi den kan/skal indeholde</a:t>
            </a:r>
          </a:p>
          <a:p>
            <a:pPr lvl="1">
              <a:buFont typeface="Wingdings" panose="05000000000000000000" pitchFamily="2" charset="2"/>
              <a:buChar char="Ø"/>
            </a:pPr>
            <a:r>
              <a:rPr lang="da-DK" dirty="0" smtClean="0"/>
              <a:t>Navneord (ental)</a:t>
            </a:r>
          </a:p>
          <a:p>
            <a:pPr lvl="1">
              <a:buFont typeface="Wingdings" panose="05000000000000000000" pitchFamily="2" charset="2"/>
              <a:buChar char="Ø"/>
            </a:pPr>
            <a:r>
              <a:rPr lang="da-DK" dirty="0" smtClean="0"/>
              <a:t>Sætning</a:t>
            </a:r>
            <a:endParaRPr lang="da-DK" dirty="0"/>
          </a:p>
        </p:txBody>
      </p:sp>
      <p:pic>
        <p:nvPicPr>
          <p:cNvPr id="4" name="Billede 3"/>
          <p:cNvPicPr>
            <a:picLocks noChangeAspect="1"/>
          </p:cNvPicPr>
          <p:nvPr/>
        </p:nvPicPr>
        <p:blipFill>
          <a:blip r:embed="rId2"/>
          <a:stretch>
            <a:fillRect/>
          </a:stretch>
        </p:blipFill>
        <p:spPr>
          <a:xfrm>
            <a:off x="4394387" y="3328427"/>
            <a:ext cx="4819650" cy="2047875"/>
          </a:xfrm>
          <a:prstGeom prst="rect">
            <a:avLst/>
          </a:prstGeom>
        </p:spPr>
      </p:pic>
    </p:spTree>
    <p:extLst>
      <p:ext uri="{BB962C8B-B14F-4D97-AF65-F5344CB8AC3E}">
        <p14:creationId xmlns:p14="http://schemas.microsoft.com/office/powerpoint/2010/main" val="230673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Kommentarer</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smtClean="0"/>
              <a:t>En-linjes kommentar</a:t>
            </a:r>
          </a:p>
          <a:p>
            <a:pPr lvl="1">
              <a:buFont typeface="Wingdings" panose="05000000000000000000" pitchFamily="2" charset="2"/>
              <a:buChar char="Ø"/>
            </a:pPr>
            <a:r>
              <a:rPr lang="da-DK" dirty="0" smtClean="0"/>
              <a:t>// </a:t>
            </a:r>
            <a:r>
              <a:rPr lang="da-DK" dirty="0" err="1" smtClean="0"/>
              <a:t>Comment</a:t>
            </a:r>
            <a:endParaRPr lang="da-DK" dirty="0" smtClean="0"/>
          </a:p>
          <a:p>
            <a:pPr>
              <a:buFont typeface="Wingdings" panose="05000000000000000000" pitchFamily="2" charset="2"/>
              <a:buChar char="Ø"/>
            </a:pPr>
            <a:r>
              <a:rPr lang="da-DK" dirty="0" smtClean="0"/>
              <a:t>Flere linjer kommentarer</a:t>
            </a:r>
          </a:p>
          <a:p>
            <a:pPr lvl="1">
              <a:buFont typeface="Wingdings" panose="05000000000000000000" pitchFamily="2" charset="2"/>
              <a:buChar char="Ø"/>
            </a:pPr>
            <a:r>
              <a:rPr lang="da-DK" dirty="0" smtClean="0"/>
              <a:t>/* </a:t>
            </a:r>
            <a:r>
              <a:rPr lang="da-DK" dirty="0" err="1" smtClean="0"/>
              <a:t>comment</a:t>
            </a:r>
            <a:r>
              <a:rPr lang="da-DK" dirty="0" smtClean="0"/>
              <a:t> */</a:t>
            </a:r>
            <a:endParaRPr lang="da-DK" dirty="0"/>
          </a:p>
          <a:p>
            <a:pPr>
              <a:buFont typeface="Wingdings" panose="05000000000000000000" pitchFamily="2" charset="2"/>
              <a:buChar char="Ø"/>
            </a:pPr>
            <a:endParaRPr lang="da-DK" dirty="0" smtClean="0"/>
          </a:p>
          <a:p>
            <a:pPr>
              <a:buFont typeface="Wingdings" panose="05000000000000000000" pitchFamily="2" charset="2"/>
              <a:buChar char="Ø"/>
            </a:pPr>
            <a:r>
              <a:rPr lang="da-DK" dirty="0" err="1" smtClean="0"/>
              <a:t>Summaries</a:t>
            </a:r>
            <a:endParaRPr lang="da-DK" dirty="0"/>
          </a:p>
          <a:p>
            <a:pPr lvl="1">
              <a:buFont typeface="Wingdings" panose="05000000000000000000" pitchFamily="2" charset="2"/>
              <a:buChar char="Ø"/>
            </a:pPr>
            <a:r>
              <a:rPr lang="da-DK" dirty="0" smtClean="0"/>
              <a:t>Tre skråstreger</a:t>
            </a:r>
          </a:p>
          <a:p>
            <a:pPr lvl="1">
              <a:buFont typeface="Wingdings" panose="05000000000000000000" pitchFamily="2" charset="2"/>
              <a:buChar char="Ø"/>
            </a:pPr>
            <a:r>
              <a:rPr lang="da-DK" dirty="0" smtClean="0"/>
              <a:t>Kan læses som hjælp i koden</a:t>
            </a:r>
          </a:p>
          <a:p>
            <a:pPr>
              <a:buFont typeface="Wingdings" panose="05000000000000000000" pitchFamily="2" charset="2"/>
              <a:buChar char="Ø"/>
            </a:pPr>
            <a:endParaRPr lang="da-DK" dirty="0"/>
          </a:p>
        </p:txBody>
      </p:sp>
      <p:pic>
        <p:nvPicPr>
          <p:cNvPr id="4" name="Billede 3"/>
          <p:cNvPicPr>
            <a:picLocks noChangeAspect="1"/>
          </p:cNvPicPr>
          <p:nvPr/>
        </p:nvPicPr>
        <p:blipFill>
          <a:blip r:embed="rId2"/>
          <a:stretch>
            <a:fillRect/>
          </a:stretch>
        </p:blipFill>
        <p:spPr>
          <a:xfrm>
            <a:off x="4926330" y="1796197"/>
            <a:ext cx="1485900" cy="314325"/>
          </a:xfrm>
          <a:prstGeom prst="rect">
            <a:avLst/>
          </a:prstGeom>
        </p:spPr>
      </p:pic>
      <p:pic>
        <p:nvPicPr>
          <p:cNvPr id="5" name="Billede 4"/>
          <p:cNvPicPr>
            <a:picLocks noChangeAspect="1"/>
          </p:cNvPicPr>
          <p:nvPr/>
        </p:nvPicPr>
        <p:blipFill>
          <a:blip r:embed="rId3"/>
          <a:stretch>
            <a:fillRect/>
          </a:stretch>
        </p:blipFill>
        <p:spPr>
          <a:xfrm>
            <a:off x="4926330" y="2669864"/>
            <a:ext cx="3695700" cy="1028700"/>
          </a:xfrm>
          <a:prstGeom prst="rect">
            <a:avLst/>
          </a:prstGeom>
        </p:spPr>
      </p:pic>
      <p:pic>
        <p:nvPicPr>
          <p:cNvPr id="6" name="Billede 5"/>
          <p:cNvPicPr>
            <a:picLocks noChangeAspect="1"/>
          </p:cNvPicPr>
          <p:nvPr/>
        </p:nvPicPr>
        <p:blipFill>
          <a:blip r:embed="rId4"/>
          <a:stretch>
            <a:fillRect/>
          </a:stretch>
        </p:blipFill>
        <p:spPr>
          <a:xfrm>
            <a:off x="4926330" y="4010075"/>
            <a:ext cx="6229350" cy="914400"/>
          </a:xfrm>
          <a:prstGeom prst="rect">
            <a:avLst/>
          </a:prstGeom>
        </p:spPr>
      </p:pic>
      <p:pic>
        <p:nvPicPr>
          <p:cNvPr id="7" name="Billede 6"/>
          <p:cNvPicPr>
            <a:picLocks noChangeAspect="1"/>
          </p:cNvPicPr>
          <p:nvPr/>
        </p:nvPicPr>
        <p:blipFill>
          <a:blip r:embed="rId5"/>
          <a:stretch>
            <a:fillRect/>
          </a:stretch>
        </p:blipFill>
        <p:spPr>
          <a:xfrm>
            <a:off x="1018055" y="5100924"/>
            <a:ext cx="6838950" cy="923925"/>
          </a:xfrm>
          <a:prstGeom prst="rect">
            <a:avLst/>
          </a:prstGeom>
        </p:spPr>
      </p:pic>
    </p:spTree>
    <p:extLst>
      <p:ext uri="{BB962C8B-B14F-4D97-AF65-F5344CB8AC3E}">
        <p14:creationId xmlns:p14="http://schemas.microsoft.com/office/powerpoint/2010/main" val="390106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oftwareKonstruktion">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oftwareKonstruktion" id="{0CEE5E72-F75B-4549-A510-57A8DD171B12}" vid="{E70A5810-F716-457F-A8A1-6983F99EAF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C724223-8382-4317-AEE4-A132A5C0E35D}"/>
</file>

<file path=customXml/itemProps2.xml><?xml version="1.0" encoding="utf-8"?>
<ds:datastoreItem xmlns:ds="http://schemas.openxmlformats.org/officeDocument/2006/customXml" ds:itemID="{E5255935-85AA-4222-B677-80E63B54BB62}"/>
</file>

<file path=customXml/itemProps3.xml><?xml version="1.0" encoding="utf-8"?>
<ds:datastoreItem xmlns:ds="http://schemas.openxmlformats.org/officeDocument/2006/customXml" ds:itemID="{917D8A5B-C900-4E30-AA71-9C52D36953C3}"/>
</file>

<file path=docProps/app.xml><?xml version="1.0" encoding="utf-8"?>
<Properties xmlns="http://schemas.openxmlformats.org/officeDocument/2006/extended-properties" xmlns:vt="http://schemas.openxmlformats.org/officeDocument/2006/docPropsVTypes">
  <Template>SoftwareKonstruktion</Template>
  <TotalTime>150</TotalTime>
  <Words>83</Words>
  <Application>Microsoft Office PowerPoint</Application>
  <PresentationFormat>Widescreen</PresentationFormat>
  <Paragraphs>35</Paragraphs>
  <Slides>5</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5</vt:i4>
      </vt:variant>
    </vt:vector>
  </HeadingPairs>
  <TitlesOfParts>
    <vt:vector size="10" baseType="lpstr">
      <vt:lpstr>Arial</vt:lpstr>
      <vt:lpstr>Calibri</vt:lpstr>
      <vt:lpstr>Calibri Light</vt:lpstr>
      <vt:lpstr>Wingdings</vt:lpstr>
      <vt:lpstr>SoftwareKonstruktion</vt:lpstr>
      <vt:lpstr>God programmeringsskik</vt:lpstr>
      <vt:lpstr>Hvad er god programmeringsskik?</vt:lpstr>
      <vt:lpstr>Kapitaliseringsstil</vt:lpstr>
      <vt:lpstr>Navngivning - Variabler</vt:lpstr>
      <vt:lpstr>Kommentarer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 tabel</dc:title>
  <dc:creator>Daniel Valsby-Koch</dc:creator>
  <cp:lastModifiedBy>Daniel Valsby-Koch</cp:lastModifiedBy>
  <cp:revision>20</cp:revision>
  <dcterms:created xsi:type="dcterms:W3CDTF">2016-04-19T20:11:05Z</dcterms:created>
  <dcterms:modified xsi:type="dcterms:W3CDTF">2016-11-16T07:41:32Z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0x010100C3C02EDCC1801C4D9198D73D85B43E5B</vt:lpwstr>
  </property>
  <property fmtid="{D5CDD505-2E9C-101B-9397-08002B2CF9AE}" pid="3" name="PortalKeyword">
    <vt:lpwstr/>
  </property>
</Properties>
</file>