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4"/>
  </p:sldMasterIdLst>
  <p:notesMasterIdLst>
    <p:notesMasterId r:id="rId14"/>
  </p:notesMasterIdLst>
  <p:sldIdLst>
    <p:sldId id="256" r:id="rId5"/>
    <p:sldId id="261" r:id="rId6"/>
    <p:sldId id="269" r:id="rId7"/>
    <p:sldId id="262" r:id="rId8"/>
    <p:sldId id="263" r:id="rId9"/>
    <p:sldId id="264" r:id="rId10"/>
    <p:sldId id="270" r:id="rId11"/>
    <p:sldId id="271" r:id="rId12"/>
    <p:sldId id="272" r:id="rId13"/>
  </p:sldIdLst>
  <p:sldSz cx="24384000" cy="13716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E0D"/>
    <a:srgbClr val="FF9933"/>
    <a:srgbClr val="9933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1055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rside uden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285749" y="0"/>
            <a:ext cx="240982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C9CC3-5BCD-1C4D-B3CC-A48ABFCB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837" y="3979892"/>
            <a:ext cx="19364326" cy="3943908"/>
          </a:xfrm>
        </p:spPr>
        <p:txBody>
          <a:bodyPr anchor="b"/>
          <a:lstStyle>
            <a:lvl1pPr algn="ctr">
              <a:defRPr sz="120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0B72-74F5-624B-BE2E-A0A73EC0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9837" y="8431240"/>
            <a:ext cx="19364326" cy="3472452"/>
          </a:xfrm>
        </p:spPr>
        <p:txBody>
          <a:bodyPr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29635-8AFB-4941-9B0D-8B1111B9E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91" r="16494"/>
          <a:stretch/>
        </p:blipFill>
        <p:spPr>
          <a:xfrm>
            <a:off x="15637259" y="0"/>
            <a:ext cx="8746742" cy="2438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B7197E-D239-6E42-9FC4-2CAC8266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165" y="667683"/>
            <a:ext cx="2381666" cy="2381666"/>
          </a:xfrm>
          <a:prstGeom prst="rect">
            <a:avLst/>
          </a:prstGeom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F59432CE-DD34-544C-9DA5-E197F808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0319" y="12712700"/>
            <a:ext cx="1928430" cy="559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C77A74C-AD26-3B43-839F-93917B8B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646" y="12712698"/>
            <a:ext cx="16033752" cy="559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634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2 spalter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0" y="3314410"/>
            <a:ext cx="8640000" cy="8881856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05022-B7B8-804B-9926-2D1A5F14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55408" y="3314410"/>
            <a:ext cx="8640000" cy="8881856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1253A-7188-8B4D-836C-9009FCB8E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8E1BE1-08C4-0043-BCDF-B60C1E46B2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114189-B024-924A-B0A2-C707CB50E3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705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2 spalter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C97ED-28F1-2042-9DF4-C9A277DE13FF}"/>
              </a:ext>
            </a:extLst>
          </p:cNvPr>
          <p:cNvSpPr/>
          <p:nvPr/>
        </p:nvSpPr>
        <p:spPr>
          <a:xfrm>
            <a:off x="279401" y="0"/>
            <a:ext cx="2410459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DD02-C0F4-4947-AEA3-A51829149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526FCB-2394-FB42-8B96-5022A8FA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0" y="3314410"/>
            <a:ext cx="8640000" cy="888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3C00D2E-AB99-A847-BB02-2CCD941FA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11900" y="3314410"/>
            <a:ext cx="8640000" cy="88818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11385-2D80-704A-9DE0-96AEE28DC31C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77565-C7D5-474F-A4BD-CF3BA7B1F4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3BB1-BED5-6549-A022-ADA0DE59C6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999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2 spalter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C97ED-28F1-2042-9DF4-C9A277DE13FF}"/>
              </a:ext>
            </a:extLst>
          </p:cNvPr>
          <p:cNvSpPr/>
          <p:nvPr/>
        </p:nvSpPr>
        <p:spPr>
          <a:xfrm>
            <a:off x="279401" y="0"/>
            <a:ext cx="2410459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DD02-C0F4-4947-AEA3-A51829149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526FCB-2394-FB42-8B96-5022A8FA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0" y="3314410"/>
            <a:ext cx="8640000" cy="88818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3C00D2E-AB99-A847-BB02-2CCD941FA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11900" y="3314410"/>
            <a:ext cx="8640000" cy="88818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B3C39-40AA-9B46-87FD-0F2D645949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D3B6-A2EB-E045-AD80-9F59127486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1939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2 spalter - kombi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C97ED-28F1-2042-9DF4-C9A277DE13FF}"/>
              </a:ext>
            </a:extLst>
          </p:cNvPr>
          <p:cNvSpPr/>
          <p:nvPr/>
        </p:nvSpPr>
        <p:spPr>
          <a:xfrm>
            <a:off x="279401" y="0"/>
            <a:ext cx="2410459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387284-B4EC-8C41-9C35-398D8A396D23}"/>
              </a:ext>
            </a:extLst>
          </p:cNvPr>
          <p:cNvSpPr/>
          <p:nvPr/>
        </p:nvSpPr>
        <p:spPr>
          <a:xfrm>
            <a:off x="3373819" y="3314409"/>
            <a:ext cx="10333782" cy="104015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D52920-F1A8-6D46-9184-48AE2E0D21D5}"/>
              </a:ext>
            </a:extLst>
          </p:cNvPr>
          <p:cNvSpPr/>
          <p:nvPr/>
        </p:nvSpPr>
        <p:spPr>
          <a:xfrm>
            <a:off x="13707601" y="3314409"/>
            <a:ext cx="10676398" cy="10401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DD02-C0F4-4947-AEA3-A51829149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526FCB-2394-FB42-8B96-5022A8FA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1020" y="3797010"/>
            <a:ext cx="9000000" cy="88818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3C00D2E-AB99-A847-BB02-2CCD941FA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64800" y="3797010"/>
            <a:ext cx="9000000" cy="8881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78880-9B9B-2A45-802F-60A7CB38DE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719CB-5AF1-8E4E-B4A0-60E4AB3EE1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3335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5DD72-5E4A-3748-B11F-C9F9CEB8F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1" r="70154" b="41863"/>
          <a:stretch/>
        </p:blipFill>
        <p:spPr>
          <a:xfrm rot="16200000">
            <a:off x="20043451" y="-1577489"/>
            <a:ext cx="2740854" cy="589583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937EF-C11A-9642-A258-53BF52748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3820" y="3316588"/>
            <a:ext cx="18178080" cy="3600000"/>
          </a:xfrm>
        </p:spPr>
        <p:txBody>
          <a:bodyPr/>
          <a:lstStyle>
            <a:lvl1pPr algn="ctr">
              <a:buFontTx/>
              <a:buNone/>
              <a:defRPr sz="5600">
                <a:solidFill>
                  <a:schemeClr val="accent1"/>
                </a:solidFill>
              </a:defRPr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3877591-F20C-564C-A0FF-30F37E679E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84459" y="7147747"/>
            <a:ext cx="3756806" cy="37568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buFont typeface="Arial" panose="020B0604020202020204" pitchFamily="34" charset="0"/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01A9FE-093E-6149-B363-F4B346163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9934" y="11186217"/>
            <a:ext cx="11525852" cy="1111250"/>
          </a:xfrm>
        </p:spPr>
        <p:txBody>
          <a:bodyPr/>
          <a:lstStyle>
            <a:lvl1pPr algn="ctr">
              <a:buFont typeface="Arial" panose="020B0604020202020204" pitchFamily="34" charset="0"/>
              <a:buNone/>
              <a:defRPr sz="380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27B93-B1D0-6C41-98A7-5158EB3ABD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12867-EFD5-FE4D-A547-E6CF94AAB8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4888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07A8B3-9444-6A49-8D85-7AB47CC1997A}"/>
              </a:ext>
            </a:extLst>
          </p:cNvPr>
          <p:cNvSpPr/>
          <p:nvPr/>
        </p:nvSpPr>
        <p:spPr>
          <a:xfrm>
            <a:off x="279401" y="0"/>
            <a:ext cx="2410459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B80BE-E667-D140-A01F-1C8D7D33B3B7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937EF-C11A-9642-A258-53BF52748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3820" y="3316588"/>
            <a:ext cx="18178080" cy="3600000"/>
          </a:xfrm>
        </p:spPr>
        <p:txBody>
          <a:bodyPr/>
          <a:lstStyle>
            <a:lvl1pPr algn="ctr">
              <a:buFontTx/>
              <a:buNone/>
              <a:defRPr sz="5600">
                <a:solidFill>
                  <a:schemeClr val="bg1"/>
                </a:solidFill>
              </a:defRPr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3877591-F20C-564C-A0FF-30F37E679E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84459" y="7107427"/>
            <a:ext cx="3756806" cy="37568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buFont typeface="Arial" panose="020B0604020202020204" pitchFamily="34" charset="0"/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01A9FE-093E-6149-B363-F4B346163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9934" y="11145897"/>
            <a:ext cx="11525852" cy="1111250"/>
          </a:xfrm>
        </p:spPr>
        <p:txBody>
          <a:bodyPr/>
          <a:lstStyle>
            <a:lvl1pPr algn="ctr">
              <a:buFont typeface="Arial" panose="020B0604020202020204" pitchFamily="34" charset="0"/>
              <a:buNone/>
              <a:defRPr sz="38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AA21C-6F17-134F-9260-A29B6F983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242F0F-8B73-F24F-8A62-ADCFF7AA2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71" r="70154" b="41863"/>
          <a:stretch/>
        </p:blipFill>
        <p:spPr>
          <a:xfrm rot="16200000">
            <a:off x="20043451" y="-1577489"/>
            <a:ext cx="2740854" cy="589583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33831-7C95-0042-B96A-72DA64231B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CD171-CBFD-8547-AB36-4FC726ED92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391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07A8B3-9444-6A49-8D85-7AB47CC1997A}"/>
              </a:ext>
            </a:extLst>
          </p:cNvPr>
          <p:cNvSpPr/>
          <p:nvPr/>
        </p:nvSpPr>
        <p:spPr>
          <a:xfrm>
            <a:off x="279401" y="0"/>
            <a:ext cx="2410459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B80BE-E667-D140-A01F-1C8D7D33B3B7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5DD72-5E4A-3748-B11F-C9F9CEB8F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1" r="65756" b="41863"/>
          <a:stretch/>
        </p:blipFill>
        <p:spPr>
          <a:xfrm rot="16200000">
            <a:off x="19661385" y="-1316087"/>
            <a:ext cx="3369522" cy="589583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937EF-C11A-9642-A258-53BF52748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3820" y="3316588"/>
            <a:ext cx="18180000" cy="3600000"/>
          </a:xfrm>
        </p:spPr>
        <p:txBody>
          <a:bodyPr/>
          <a:lstStyle>
            <a:lvl1pPr algn="ctr">
              <a:buFontTx/>
              <a:buNone/>
              <a:defRPr sz="5600">
                <a:solidFill>
                  <a:schemeClr val="bg1"/>
                </a:solidFill>
              </a:defRPr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3877591-F20C-564C-A0FF-30F37E679E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84459" y="7107427"/>
            <a:ext cx="3756806" cy="37568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buFont typeface="Arial" panose="020B0604020202020204" pitchFamily="34" charset="0"/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01A9FE-093E-6149-B363-F4B346163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9934" y="11145897"/>
            <a:ext cx="11525852" cy="1111250"/>
          </a:xfrm>
        </p:spPr>
        <p:txBody>
          <a:bodyPr/>
          <a:lstStyle>
            <a:lvl1pPr algn="ctr">
              <a:buFont typeface="Arial" panose="020B0604020202020204" pitchFamily="34" charset="0"/>
              <a:buNone/>
              <a:defRPr sz="38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AA21C-6F17-134F-9260-A29B6F983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20B6E8-3EF9-7E4F-BAFA-7185FEBD6B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825" r="47301" b="41854"/>
          <a:stretch/>
        </p:blipFill>
        <p:spPr>
          <a:xfrm rot="16200000">
            <a:off x="20347245" y="-1885171"/>
            <a:ext cx="2125494" cy="589583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47EAC-2DC4-5648-8CB4-36DBA97BDDA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37889-7A5A-024A-BA62-2DDF81C38C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678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over Dan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12192001" y="0"/>
            <a:ext cx="1219199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21" y="1340727"/>
            <a:ext cx="8318222" cy="2490950"/>
          </a:xfrm>
        </p:spPr>
        <p:txBody>
          <a:bodyPr anchor="t" anchorCtr="0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1" y="4350908"/>
            <a:ext cx="8318222" cy="718069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651-DECA-8A4F-B4BA-1A50BF6A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C0AE6E-D6F0-B04D-8D90-FC287A4EC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1" r="9485"/>
          <a:stretch/>
        </p:blipFill>
        <p:spPr>
          <a:xfrm>
            <a:off x="12691955" y="1787353"/>
            <a:ext cx="11412646" cy="101412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B6C65F-248E-404F-A64F-0889E47C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620" y="1498600"/>
            <a:ext cx="10718800" cy="1071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F35B58-434F-6541-A5AB-C591B3ECF203}"/>
              </a:ext>
            </a:extLst>
          </p:cNvPr>
          <p:cNvSpPr/>
          <p:nvPr/>
        </p:nvSpPr>
        <p:spPr>
          <a:xfrm>
            <a:off x="279399" y="12393207"/>
            <a:ext cx="11912598" cy="13407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6CFE4-1D8A-E048-B114-07488293B0B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A596-2163-8545-8C2C-3F4CEAE816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6030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prik-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12192001" y="0"/>
            <a:ext cx="12191998" cy="13716000"/>
          </a:xfrm>
          <a:prstGeom prst="rect">
            <a:avLst/>
          </a:prstGeom>
          <a:solidFill>
            <a:srgbClr val="1B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21" y="1340727"/>
            <a:ext cx="8318222" cy="2490950"/>
          </a:xfrm>
        </p:spPr>
        <p:txBody>
          <a:bodyPr anchor="t" anchorCtr="0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1" y="4350908"/>
            <a:ext cx="8318222" cy="718069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651-DECA-8A4F-B4BA-1A50BF6A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88E311-2A15-C94D-B456-72D1CCD5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443" y="2357120"/>
            <a:ext cx="11157110" cy="900176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EE67A-8BC5-9547-BE05-E18658D4B13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3F1F0-3BDB-F345-85CA-81DFED071A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562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+billede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12192001" y="0"/>
            <a:ext cx="1219199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21" y="1340727"/>
            <a:ext cx="8318222" cy="2490950"/>
          </a:xfrm>
        </p:spPr>
        <p:txBody>
          <a:bodyPr anchor="t" anchorCtr="0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1" y="4350908"/>
            <a:ext cx="8318222" cy="718069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651-DECA-8A4F-B4BA-1A50BF6A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88C9408-E712-694B-A898-C7DB3D8FE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1999" y="1340725"/>
            <a:ext cx="12192002" cy="1237527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1A36D61-D8DA-7845-A664-7326F84748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86168" y="-5246240"/>
            <a:ext cx="7721600" cy="7721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Font typeface="Arial" panose="020B0604020202020204" pitchFamily="34" charset="0"/>
              <a:buNone/>
              <a:defRPr sz="200"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49EF7-2957-2746-8802-3ED83348F0A2}"/>
              </a:ext>
            </a:extLst>
          </p:cNvPr>
          <p:cNvSpPr/>
          <p:nvPr/>
        </p:nvSpPr>
        <p:spPr>
          <a:xfrm>
            <a:off x="279399" y="12393207"/>
            <a:ext cx="11912598" cy="13407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B9097-3EDF-1F46-BE31-2B90A72816C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B9541-8548-BC40-8715-243C088AD43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44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med prik-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285749" y="0"/>
            <a:ext cx="24098250" cy="13716000"/>
          </a:xfrm>
          <a:prstGeom prst="rect">
            <a:avLst/>
          </a:prstGeom>
          <a:solidFill>
            <a:srgbClr val="1B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C9CC3-5BCD-1C4D-B3CC-A48ABFCB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318" y="4004236"/>
            <a:ext cx="10115212" cy="3943908"/>
          </a:xfrm>
        </p:spPr>
        <p:txBody>
          <a:bodyPr anchor="b"/>
          <a:lstStyle>
            <a:lvl1pPr algn="l">
              <a:defRPr sz="120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0B72-74F5-624B-BE2E-A0A73EC0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318" y="8455584"/>
            <a:ext cx="10115212" cy="394390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CA3239-F5FB-4147-94AB-91D74692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145" y="2357120"/>
            <a:ext cx="11157110" cy="90017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2761D1-0BB9-2A43-8BD5-EDF1F7CD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73" y="667683"/>
            <a:ext cx="2381666" cy="238166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71F83-78F9-F742-85DF-DD9411B3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0319" y="12712700"/>
            <a:ext cx="1928430" cy="559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0DD28-FDEA-344F-BA16-42E22E63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646" y="12712698"/>
            <a:ext cx="16033752" cy="559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0656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+billede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409B01-12B2-9A43-9C48-8F38C41DDD2E}"/>
              </a:ext>
            </a:extLst>
          </p:cNvPr>
          <p:cNvSpPr/>
          <p:nvPr/>
        </p:nvSpPr>
        <p:spPr>
          <a:xfrm>
            <a:off x="279401" y="1"/>
            <a:ext cx="11912598" cy="123932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12192001" y="0"/>
            <a:ext cx="1219199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21" y="1340727"/>
            <a:ext cx="8318222" cy="249095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1" y="4350908"/>
            <a:ext cx="8318222" cy="71806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651-DECA-8A4F-B4BA-1A50BF6A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88C9408-E712-694B-A898-C7DB3D8FE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1999" y="1340725"/>
            <a:ext cx="12192002" cy="1237527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1A36D61-D8DA-7845-A664-7326F84748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86168" y="-5246240"/>
            <a:ext cx="7721600" cy="7721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Font typeface="Arial" panose="020B0604020202020204" pitchFamily="34" charset="0"/>
              <a:buNone/>
              <a:defRPr sz="200"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E18727-498C-7746-8334-81988A6FE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5D8A9A-AA37-714D-A8D8-3132C83A2E35}"/>
              </a:ext>
            </a:extLst>
          </p:cNvPr>
          <p:cNvSpPr/>
          <p:nvPr/>
        </p:nvSpPr>
        <p:spPr>
          <a:xfrm>
            <a:off x="279399" y="12393207"/>
            <a:ext cx="11912598" cy="1340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38D203-B7E4-BD45-9EF4-F9F9C5C7F18C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EFDF3-D9B1-7248-97B0-4784DA92465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46920-548D-E743-AC82-05E415E76C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5273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+billede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409B01-12B2-9A43-9C48-8F38C41DDD2E}"/>
              </a:ext>
            </a:extLst>
          </p:cNvPr>
          <p:cNvSpPr/>
          <p:nvPr/>
        </p:nvSpPr>
        <p:spPr>
          <a:xfrm>
            <a:off x="279400" y="2"/>
            <a:ext cx="1470676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12192001" y="0"/>
            <a:ext cx="1219199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21" y="1340727"/>
            <a:ext cx="11347114" cy="249095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1" y="4350906"/>
            <a:ext cx="11347114" cy="89033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88C9408-E712-694B-A898-C7DB3D8FE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986168" y="2475361"/>
            <a:ext cx="7721600" cy="1077891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1A36D61-D8DA-7845-A664-7326F84748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86168" y="-5246240"/>
            <a:ext cx="7721600" cy="7721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Font typeface="Arial" panose="020B0604020202020204" pitchFamily="34" charset="0"/>
              <a:buNone/>
              <a:defRPr sz="200"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E18727-498C-7746-8334-81988A6FE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04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t-billede-lille-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409B01-12B2-9A43-9C48-8F38C41DDD2E}"/>
              </a:ext>
            </a:extLst>
          </p:cNvPr>
          <p:cNvSpPr/>
          <p:nvPr/>
        </p:nvSpPr>
        <p:spPr>
          <a:xfrm>
            <a:off x="279401" y="0"/>
            <a:ext cx="1191259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12192001" y="0"/>
            <a:ext cx="1219199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190" y="722014"/>
            <a:ext cx="19314580" cy="1332624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86170" y="2475360"/>
            <a:ext cx="7721600" cy="108550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88C9408-E712-694B-A898-C7DB3D8FE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93191" y="2457794"/>
            <a:ext cx="11080310" cy="108550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DK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E18727-498C-7746-8334-81988A6FE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04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+billede - sim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4656581-5A1E-9E40-9423-FB904311C0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07600" y="0"/>
            <a:ext cx="10676400" cy="1371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20" y="1340727"/>
            <a:ext cx="9000000" cy="2490950"/>
          </a:xfrm>
        </p:spPr>
        <p:txBody>
          <a:bodyPr anchor="t" anchorCtr="0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0" y="4350908"/>
            <a:ext cx="9000000" cy="8087404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651-DECA-8A4F-B4BA-1A50BF6A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B2557-B827-0544-BA96-FEA89DCCB74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CA307-26D5-1B45-AF75-17E0487BC49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92652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overskrift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26F9-CBFF-414D-8CF6-3D929C3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AE506-EC7A-3F40-BA46-5D9142203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5FE5-042E-644F-8D6A-DC8E3C5EE2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E81C-D115-C545-98BC-A04003B704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6529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overskrift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2716FD-321A-C14C-9E95-DD018D28EDE0}"/>
              </a:ext>
            </a:extLst>
          </p:cNvPr>
          <p:cNvSpPr/>
          <p:nvPr/>
        </p:nvSpPr>
        <p:spPr>
          <a:xfrm>
            <a:off x="279400" y="0"/>
            <a:ext cx="2410460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5A3DC-8552-6F42-A64B-CA94E3B89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5D26F9-CBFF-414D-8CF6-3D929C3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AE506-EC7A-3F40-BA46-5D9142203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B7ABA-6A87-2340-9771-CE7DC18B4A70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31D19-A240-1B44-AF8B-CAD61F6A91A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8B3FF-2C5B-194D-BE27-F8F5CB0316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80908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overskrift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2716FD-321A-C14C-9E95-DD018D28EDE0}"/>
              </a:ext>
            </a:extLst>
          </p:cNvPr>
          <p:cNvSpPr/>
          <p:nvPr/>
        </p:nvSpPr>
        <p:spPr>
          <a:xfrm>
            <a:off x="279400" y="0"/>
            <a:ext cx="241046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5A3DC-8552-6F42-A64B-CA94E3B89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5D26F9-CBFF-414D-8CF6-3D929C3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AE506-EC7A-3F40-BA46-5D9142203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2AA30A-7BDB-3840-9219-85770CF076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4351FD-7B1B-084C-8C67-91802E75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20665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7E042-D1B2-BC4A-A2DC-D7191BE23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C182-4E5F-5545-95B4-460FA7A8DBD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04C4E-1A9B-8F42-8578-4E207C21DA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38687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511642-C5EB-8949-9899-12D4A615F80C}"/>
              </a:ext>
            </a:extLst>
          </p:cNvPr>
          <p:cNvSpPr/>
          <p:nvPr/>
        </p:nvSpPr>
        <p:spPr>
          <a:xfrm>
            <a:off x="279400" y="0"/>
            <a:ext cx="2410460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7FB62-121D-B647-9D8C-D1ABFA31A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7E042-D1B2-BC4A-A2DC-D7191BE23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140A7-4AFC-1F40-90CB-EFCD3786F6D2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437A7D-31BE-C946-B4C3-CCD9AEFE60E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763C40-C4D0-6445-ACDE-59420E83BF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81087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D0B3C4-0F98-DE4F-811F-E4B7407E0F62}"/>
              </a:ext>
            </a:extLst>
          </p:cNvPr>
          <p:cNvSpPr/>
          <p:nvPr/>
        </p:nvSpPr>
        <p:spPr>
          <a:xfrm>
            <a:off x="279400" y="0"/>
            <a:ext cx="241046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9021E-6D17-C843-9C93-C008DA46C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7E042-D1B2-BC4A-A2DC-D7191BE23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B92F9-B333-044A-A3A0-B15A197D00F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5663C-56A2-B144-8994-C394B4A098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285749" y="0"/>
            <a:ext cx="240982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C9CC3-5BCD-1C4D-B3CC-A48ABFCB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318" y="4004236"/>
            <a:ext cx="10115212" cy="3943908"/>
          </a:xfrm>
        </p:spPr>
        <p:txBody>
          <a:bodyPr anchor="b"/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0B72-74F5-624B-BE2E-A0A73EC0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318" y="8455584"/>
            <a:ext cx="10115212" cy="394390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DD7DC29-932C-3F45-A909-DD363CAA3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1999" y="0"/>
            <a:ext cx="12191998" cy="13716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60554-2A21-2E4E-8E6F-61D4F5B1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73" y="667683"/>
            <a:ext cx="2381666" cy="238166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B35F6-556C-2A41-98CF-27BB29AAC2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180319" y="12712700"/>
            <a:ext cx="1928430" cy="559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F4DFC-B4D9-EC4B-8C67-42EA52D052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324646" y="12712698"/>
            <a:ext cx="16033752" cy="559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18096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treg"/>
          <p:cNvSpPr/>
          <p:nvPr/>
        </p:nvSpPr>
        <p:spPr>
          <a:xfrm>
            <a:off x="875169" y="289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71" name="Streg"/>
          <p:cNvSpPr/>
          <p:nvPr/>
        </p:nvSpPr>
        <p:spPr>
          <a:xfrm>
            <a:off x="883129" y="91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72" name="Titeltekst"/>
          <p:cNvSpPr txBox="1">
            <a:spLocks noGrp="1"/>
          </p:cNvSpPr>
          <p:nvPr>
            <p:ph type="title"/>
          </p:nvPr>
        </p:nvSpPr>
        <p:spPr>
          <a:xfrm>
            <a:off x="883128" y="1076150"/>
            <a:ext cx="22479000" cy="1663700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titeltypografien i masteren</a:t>
            </a:r>
            <a:endParaRPr dirty="0"/>
          </a:p>
        </p:txBody>
      </p:sp>
      <p:sp>
        <p:nvSpPr>
          <p:cNvPr id="73" name="Brødtekst, niveau et…"/>
          <p:cNvSpPr txBox="1">
            <a:spLocks noGrp="1"/>
          </p:cNvSpPr>
          <p:nvPr>
            <p:ph type="body" idx="1"/>
          </p:nvPr>
        </p:nvSpPr>
        <p:spPr>
          <a:xfrm>
            <a:off x="875168" y="3289300"/>
            <a:ext cx="14623200" cy="9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200"/>
              </a:spcBef>
              <a:defRPr sz="3600"/>
            </a:lvl1pPr>
            <a:lvl2pPr>
              <a:spcBef>
                <a:spcPts val="1200"/>
              </a:spcBef>
              <a:defRPr sz="3600"/>
            </a:lvl2pPr>
            <a:lvl3pPr>
              <a:spcBef>
                <a:spcPts val="1200"/>
              </a:spcBef>
              <a:defRPr sz="3600"/>
            </a:lvl3pPr>
            <a:lvl4pPr>
              <a:spcBef>
                <a:spcPts val="1200"/>
              </a:spcBef>
              <a:defRPr sz="3600"/>
            </a:lvl4pPr>
            <a:lvl5pPr>
              <a:spcBef>
                <a:spcPts val="1200"/>
              </a:spcBef>
              <a:defRPr sz="3600"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sz="quarter" idx="10"/>
          </p:nvPr>
        </p:nvSpPr>
        <p:spPr>
          <a:xfrm>
            <a:off x="16590528" y="3289300"/>
            <a:ext cx="6771600" cy="957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9" name="Streg"/>
          <p:cNvSpPr/>
          <p:nvPr/>
        </p:nvSpPr>
        <p:spPr>
          <a:xfrm rot="5400000">
            <a:off x="11262528" y="8077300"/>
            <a:ext cx="9576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8" name="Streg">
            <a:extLst>
              <a:ext uri="{FF2B5EF4-FFF2-40B4-BE49-F238E27FC236}">
                <a16:creationId xmlns:a16="http://schemas.microsoft.com/office/drawing/2014/main" id="{E9C7A2CB-152B-41FC-9886-2211CA9E0FBF}"/>
              </a:ext>
            </a:extLst>
          </p:cNvPr>
          <p:cNvSpPr/>
          <p:nvPr userDrawn="1"/>
        </p:nvSpPr>
        <p:spPr>
          <a:xfrm rot="5400000">
            <a:off x="11262528" y="8077299"/>
            <a:ext cx="9576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309934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 &amp; undertite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7" name="Titelteks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18" name="Brødtekst, niveau et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9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127393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treg"/>
          <p:cNvSpPr/>
          <p:nvPr/>
        </p:nvSpPr>
        <p:spPr>
          <a:xfrm>
            <a:off x="875167" y="289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Streg"/>
          <p:cNvSpPr/>
          <p:nvPr/>
        </p:nvSpPr>
        <p:spPr>
          <a:xfrm>
            <a:off x="883128" y="91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Titeltekst"/>
          <p:cNvSpPr txBox="1">
            <a:spLocks noGrp="1"/>
          </p:cNvSpPr>
          <p:nvPr>
            <p:ph type="title"/>
          </p:nvPr>
        </p:nvSpPr>
        <p:spPr>
          <a:xfrm>
            <a:off x="883128" y="1076150"/>
            <a:ext cx="22479000" cy="1663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Titeltekst</a:t>
            </a:r>
            <a:endParaRPr dirty="0"/>
          </a:p>
        </p:txBody>
      </p:sp>
      <p:sp>
        <p:nvSpPr>
          <p:cNvPr id="73" name="Brødtekst, niveau et…"/>
          <p:cNvSpPr txBox="1">
            <a:spLocks noGrp="1"/>
          </p:cNvSpPr>
          <p:nvPr>
            <p:ph type="body" idx="1"/>
          </p:nvPr>
        </p:nvSpPr>
        <p:spPr>
          <a:xfrm>
            <a:off x="16594730" y="3289299"/>
            <a:ext cx="6767395" cy="9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800"/>
              </a:spcBef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et</a:t>
            </a:r>
          </a:p>
          <a:p>
            <a:pPr lvl="1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to</a:t>
            </a:r>
          </a:p>
          <a:p>
            <a:pPr lvl="2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tre</a:t>
            </a:r>
            <a:endParaRPr dirty="0"/>
          </a:p>
          <a:p>
            <a:pPr lvl="3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fire</a:t>
            </a:r>
          </a:p>
          <a:p>
            <a:pPr lvl="4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fem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sz="quarter" idx="10"/>
          </p:nvPr>
        </p:nvSpPr>
        <p:spPr>
          <a:xfrm>
            <a:off x="883126" y="3289298"/>
            <a:ext cx="14623200" cy="95759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a-DK" dirty="0"/>
          </a:p>
        </p:txBody>
      </p:sp>
      <p:sp>
        <p:nvSpPr>
          <p:cNvPr id="9" name="Streg"/>
          <p:cNvSpPr/>
          <p:nvPr userDrawn="1"/>
        </p:nvSpPr>
        <p:spPr>
          <a:xfrm rot="5400000">
            <a:off x="11262528" y="8077299"/>
            <a:ext cx="9576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734263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treg"/>
          <p:cNvSpPr/>
          <p:nvPr/>
        </p:nvSpPr>
        <p:spPr>
          <a:xfrm>
            <a:off x="875167" y="289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Streg"/>
          <p:cNvSpPr/>
          <p:nvPr/>
        </p:nvSpPr>
        <p:spPr>
          <a:xfrm>
            <a:off x="883128" y="91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Titeltekst"/>
          <p:cNvSpPr txBox="1">
            <a:spLocks noGrp="1"/>
          </p:cNvSpPr>
          <p:nvPr>
            <p:ph type="title"/>
          </p:nvPr>
        </p:nvSpPr>
        <p:spPr>
          <a:xfrm>
            <a:off x="883128" y="1076150"/>
            <a:ext cx="22479000" cy="1663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Titeltekst</a:t>
            </a:r>
            <a:endParaRPr dirty="0"/>
          </a:p>
        </p:txBody>
      </p:sp>
      <p:sp>
        <p:nvSpPr>
          <p:cNvPr id="73" name="Brødtekst, niveau et…"/>
          <p:cNvSpPr txBox="1">
            <a:spLocks noGrp="1"/>
          </p:cNvSpPr>
          <p:nvPr>
            <p:ph type="body" idx="1"/>
          </p:nvPr>
        </p:nvSpPr>
        <p:spPr>
          <a:xfrm>
            <a:off x="875167" y="3289299"/>
            <a:ext cx="14623200" cy="9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800"/>
              </a:spcBef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et</a:t>
            </a:r>
          </a:p>
          <a:p>
            <a:pPr lvl="1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to</a:t>
            </a:r>
          </a:p>
          <a:p>
            <a:pPr lvl="2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tre</a:t>
            </a:r>
            <a:endParaRPr dirty="0"/>
          </a:p>
          <a:p>
            <a:pPr lvl="3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fire</a:t>
            </a:r>
          </a:p>
          <a:p>
            <a:pPr lvl="4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fem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sz="quarter" idx="10"/>
          </p:nvPr>
        </p:nvSpPr>
        <p:spPr>
          <a:xfrm>
            <a:off x="16590528" y="3289299"/>
            <a:ext cx="6771600" cy="957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a-DK" dirty="0"/>
          </a:p>
        </p:txBody>
      </p:sp>
      <p:sp>
        <p:nvSpPr>
          <p:cNvPr id="9" name="Streg"/>
          <p:cNvSpPr/>
          <p:nvPr userDrawn="1"/>
        </p:nvSpPr>
        <p:spPr>
          <a:xfrm rot="5400000">
            <a:off x="11262528" y="8077299"/>
            <a:ext cx="9576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66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treg"/>
          <p:cNvSpPr/>
          <p:nvPr/>
        </p:nvSpPr>
        <p:spPr>
          <a:xfrm>
            <a:off x="875167" y="289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Streg"/>
          <p:cNvSpPr/>
          <p:nvPr/>
        </p:nvSpPr>
        <p:spPr>
          <a:xfrm>
            <a:off x="883128" y="91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Titeltekst"/>
          <p:cNvSpPr txBox="1">
            <a:spLocks noGrp="1"/>
          </p:cNvSpPr>
          <p:nvPr>
            <p:ph type="title"/>
          </p:nvPr>
        </p:nvSpPr>
        <p:spPr>
          <a:xfrm>
            <a:off x="883128" y="1076150"/>
            <a:ext cx="22479000" cy="1663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Titeltekst</a:t>
            </a:r>
            <a:endParaRPr dirty="0"/>
          </a:p>
        </p:txBody>
      </p:sp>
      <p:sp>
        <p:nvSpPr>
          <p:cNvPr id="73" name="Brødtekst, niveau et…"/>
          <p:cNvSpPr txBox="1">
            <a:spLocks noGrp="1"/>
          </p:cNvSpPr>
          <p:nvPr>
            <p:ph type="body" idx="1"/>
          </p:nvPr>
        </p:nvSpPr>
        <p:spPr>
          <a:xfrm>
            <a:off x="8738928" y="3289299"/>
            <a:ext cx="14623200" cy="9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800"/>
              </a:spcBef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et</a:t>
            </a:r>
          </a:p>
          <a:p>
            <a:pPr lvl="1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to</a:t>
            </a:r>
          </a:p>
          <a:p>
            <a:pPr lvl="2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tre</a:t>
            </a:r>
            <a:endParaRPr dirty="0"/>
          </a:p>
          <a:p>
            <a:pPr lvl="3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fire</a:t>
            </a:r>
          </a:p>
          <a:p>
            <a:pPr lvl="4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fem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sz="quarter" idx="10"/>
          </p:nvPr>
        </p:nvSpPr>
        <p:spPr>
          <a:xfrm>
            <a:off x="875167" y="3289299"/>
            <a:ext cx="6771600" cy="957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a-DK" dirty="0"/>
          </a:p>
        </p:txBody>
      </p:sp>
      <p:sp>
        <p:nvSpPr>
          <p:cNvPr id="9" name="Streg"/>
          <p:cNvSpPr/>
          <p:nvPr userDrawn="1"/>
        </p:nvSpPr>
        <p:spPr>
          <a:xfrm rot="5400000">
            <a:off x="3404847" y="8077299"/>
            <a:ext cx="9576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57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med billede og prik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285749" y="0"/>
            <a:ext cx="240982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04AC9E-8691-3E41-86D8-A1DD9721EB97}"/>
              </a:ext>
            </a:extLst>
          </p:cNvPr>
          <p:cNvSpPr/>
          <p:nvPr/>
        </p:nvSpPr>
        <p:spPr>
          <a:xfrm>
            <a:off x="285746" y="3883584"/>
            <a:ext cx="11905304" cy="8377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C9CC3-5BCD-1C4D-B3CC-A48ABFCB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318" y="4424866"/>
            <a:ext cx="10115212" cy="3943908"/>
          </a:xfrm>
        </p:spPr>
        <p:txBody>
          <a:bodyPr anchor="b"/>
          <a:lstStyle>
            <a:lvl1pPr algn="l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0B72-74F5-624B-BE2E-A0A73EC0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318" y="8876215"/>
            <a:ext cx="10115212" cy="2943610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DD7DC29-932C-3F45-A909-DD363CAA3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1999" y="4572002"/>
            <a:ext cx="12191998" cy="7688956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9170D7-924F-5C48-95E5-5663BE4383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986168" y="-2448786"/>
            <a:ext cx="7721600" cy="7721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Font typeface="Arial" panose="020B0604020202020204" pitchFamily="34" charset="0"/>
              <a:buNone/>
              <a:defRPr sz="200"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E9EEFC-CE26-B346-AB81-64E3441EB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165" y="667683"/>
            <a:ext cx="2381666" cy="238166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15DBE-3965-C145-A1B2-4EF51695D4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0317" y="12712700"/>
            <a:ext cx="1928430" cy="559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CF56E-1D2D-2243-B099-B77B60BB9E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24644" y="12712698"/>
            <a:ext cx="16033752" cy="559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208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285751" y="0"/>
            <a:ext cx="24098250" cy="13716000"/>
          </a:xfrm>
          <a:prstGeom prst="rect">
            <a:avLst/>
          </a:prstGeom>
          <a:solidFill>
            <a:srgbClr val="1B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FD01E-C2AF-0545-A1C8-D693A2F4D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445" y="2331366"/>
            <a:ext cx="11157110" cy="90017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999964C-223D-1848-BEFE-48231E458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729" y="2382874"/>
            <a:ext cx="19950542" cy="8950252"/>
          </a:xfrm>
        </p:spPr>
        <p:txBody>
          <a:bodyPr anchor="ctr" anchorCtr="0"/>
          <a:lstStyle>
            <a:lvl1pPr algn="ctr">
              <a:defRPr sz="280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DBB20DC-26EF-5D41-8DD9-B0052414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35A56E0-2ED3-4A4D-889C-6E665627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D40CF5C-382E-7E48-A2FE-1279B944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197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285749" y="0"/>
            <a:ext cx="2409825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1DF9F-FCCB-3645-BA95-B62B9261E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1" r="9485" b="45585"/>
          <a:stretch/>
        </p:blipFill>
        <p:spPr>
          <a:xfrm>
            <a:off x="5100478" y="5666564"/>
            <a:ext cx="1418304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FB8350-112B-3743-9589-1F862B263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729" y="2382874"/>
            <a:ext cx="19950542" cy="8950252"/>
          </a:xfrm>
        </p:spPr>
        <p:txBody>
          <a:bodyPr anchor="ctr" anchorCtr="0"/>
          <a:lstStyle>
            <a:lvl1pPr algn="ctr">
              <a:defRPr sz="280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F4D60-CCAA-B14C-B93E-67992D18D2C9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F85D0-41C0-8941-8437-04EAC765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8E51B-70E8-9B4A-BD67-F1D09F3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2A915D-CF57-5B4A-8581-AFFA9754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0087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E69A-D904-D147-BD2C-47A9566A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820" y="3314410"/>
            <a:ext cx="18178080" cy="8881856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5DD72-5E4A-3748-B11F-C9F9CEB8F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1" r="65756" b="41863"/>
          <a:stretch/>
        </p:blipFill>
        <p:spPr>
          <a:xfrm>
            <a:off x="21297901" y="7933139"/>
            <a:ext cx="3369522" cy="589583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1E398-75B3-B540-B8FE-95242F7AF79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B0CB26-A08D-0E49-911D-09789AB725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250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C97ED-28F1-2042-9DF4-C9A277DE13FF}"/>
              </a:ext>
            </a:extLst>
          </p:cNvPr>
          <p:cNvSpPr/>
          <p:nvPr/>
        </p:nvSpPr>
        <p:spPr>
          <a:xfrm>
            <a:off x="279401" y="0"/>
            <a:ext cx="2410459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E69A-D904-D147-BD2C-47A9566A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DD02-C0F4-4947-AEA3-A51829149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08ED0F-E8E3-3943-A399-5CF4A883E4B1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B7A5AF-4C32-144D-9D36-346EC40D9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71" r="65756" b="41863"/>
          <a:stretch/>
        </p:blipFill>
        <p:spPr>
          <a:xfrm>
            <a:off x="21297901" y="7933139"/>
            <a:ext cx="3369522" cy="589583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7F6E9A-388B-7843-84C7-47D1BD3D7CE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A4E30-54B8-D841-B7E1-F4FF79DF9C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311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C97ED-28F1-2042-9DF4-C9A277DE13FF}"/>
              </a:ext>
            </a:extLst>
          </p:cNvPr>
          <p:cNvSpPr/>
          <p:nvPr/>
        </p:nvSpPr>
        <p:spPr>
          <a:xfrm>
            <a:off x="279401" y="0"/>
            <a:ext cx="2410459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E69A-D904-D147-BD2C-47A9566A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DD02-C0F4-4947-AEA3-A51829149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3FA64-DC2B-2A47-A6D8-471173CA4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5" r="44355" b="41854"/>
          <a:stretch/>
        </p:blipFill>
        <p:spPr>
          <a:xfrm>
            <a:off x="21928414" y="7927455"/>
            <a:ext cx="2546496" cy="589583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2F49D2-1D38-C549-AFD7-BAF7225423D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D1D94E-B680-E34F-945B-F0DCAC4BA2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59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50142-BBA2-6642-97B4-666525D1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20" y="895877"/>
            <a:ext cx="18178080" cy="159507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7DA2-A384-7842-8FE4-5D0E6984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3820" y="3314410"/>
            <a:ext cx="18178080" cy="8881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972E0-9713-4949-8065-02A4226D5A7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76090" y="895878"/>
            <a:ext cx="1707388" cy="17493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20AB8C-47EB-284B-BEF0-3CAC31FCFE86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76EEAD9F-26F0-DF48-B9B7-D3450C237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725379" y="6654271"/>
            <a:ext cx="2208810" cy="56745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buFontTx/>
              <a:buBlip>
                <a:blip r:embed="rId37"/>
              </a:buBlip>
              <a:defRPr sz="2800"/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EAF04A-204F-AC49-871E-33511BA07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18148" y="12712698"/>
            <a:ext cx="16033752" cy="5591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5C2E710-BCD3-2041-8DB1-98969394E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73821" y="12712700"/>
            <a:ext cx="1928430" cy="55916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400"/>
            </a:lvl1pPr>
          </a:lstStyle>
          <a:p>
            <a:fld id="{B09C4395-69A3-4777-A64C-2273E18EA1F4}" type="datetimeFigureOut">
              <a:rPr lang="da-DK" smtClean="0"/>
              <a:t>11-12-2022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671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62" r:id="rId33"/>
    <p:sldLayoutId id="2147483663" r:id="rId3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400" b="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68300" indent="-368300" algn="l" defTabSz="1828800" rtl="0" eaLnBrk="1" latinLnBrk="0" hangingPunct="1">
        <a:lnSpc>
          <a:spcPct val="100000"/>
        </a:lnSpc>
        <a:spcBef>
          <a:spcPts val="2000"/>
        </a:spcBef>
        <a:buFontTx/>
        <a:buBlip>
          <a:blip r:embed="rId37"/>
        </a:buBlip>
        <a:tabLst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6" indent="-346076" algn="l" defTabSz="1828800" rtl="0" eaLnBrk="1" latinLnBrk="0" hangingPunct="1">
        <a:lnSpc>
          <a:spcPct val="100000"/>
        </a:lnSpc>
        <a:spcBef>
          <a:spcPts val="1000"/>
        </a:spcBef>
        <a:buFontTx/>
        <a:buBlip>
          <a:blip r:embed="rId37"/>
        </a:buBlip>
        <a:tabLst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6" indent="-368300" algn="l" defTabSz="1828800" rtl="0" eaLnBrk="1" latinLnBrk="0" hangingPunct="1">
        <a:lnSpc>
          <a:spcPct val="100000"/>
        </a:lnSpc>
        <a:spcBef>
          <a:spcPts val="1000"/>
        </a:spcBef>
        <a:buFontTx/>
        <a:buBlip>
          <a:blip r:embed="rId37"/>
        </a:buBlip>
        <a:tabLst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6" indent="-349250" algn="l" defTabSz="1828800" rtl="0" eaLnBrk="1" latinLnBrk="0" hangingPunct="1">
        <a:lnSpc>
          <a:spcPct val="100000"/>
        </a:lnSpc>
        <a:spcBef>
          <a:spcPts val="1000"/>
        </a:spcBef>
        <a:buFontTx/>
        <a:buBlip>
          <a:blip r:embed="rId37"/>
        </a:buBlip>
        <a:tabLst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1778000" indent="-346076" algn="l" defTabSz="1828800" rtl="0" eaLnBrk="1" latinLnBrk="0" hangingPunct="1">
        <a:lnSpc>
          <a:spcPct val="100000"/>
        </a:lnSpc>
        <a:spcBef>
          <a:spcPts val="1000"/>
        </a:spcBef>
        <a:buFontTx/>
        <a:buBlip>
          <a:blip r:embed="rId37"/>
        </a:buBlip>
        <a:tabLst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>
          <p15:clr>
            <a:srgbClr val="F26B43"/>
          </p15:clr>
        </p15:guide>
        <p15:guide id="2" pos="3840">
          <p15:clr>
            <a:srgbClr val="F26B43"/>
          </p15:clr>
        </p15:guide>
        <p15:guide id="3" pos="1059">
          <p15:clr>
            <a:srgbClr val="F26B43"/>
          </p15:clr>
        </p15:guide>
        <p15:guide id="4" pos="67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Web Construc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PHP - filupload</a:t>
            </a:r>
            <a:endParaRPr dirty="0"/>
          </a:p>
        </p:txBody>
      </p:sp>
      <p:sp>
        <p:nvSpPr>
          <p:cNvPr id="137" name="V2 - M1 - 20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V3.1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D34ED-FE13-4E64-B7CD-0BEAC66D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Upload af billeder og/eller filer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FE83731-04C6-49CC-85F7-29090A3BEB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da-DK" dirty="0"/>
              <a:t>For at kunne uploade filer, skal din formular indeholde argumentet </a:t>
            </a:r>
            <a:r>
              <a:rPr lang="da-DK" dirty="0" err="1"/>
              <a:t>enctype</a:t>
            </a:r>
            <a:r>
              <a:rPr lang="da-DK" dirty="0"/>
              <a:t>=”multipart/form-data”</a:t>
            </a:r>
            <a:br>
              <a:rPr lang="da-DK" dirty="0"/>
            </a:br>
            <a:br>
              <a:rPr lang="da-DK" dirty="0"/>
            </a:br>
            <a:r>
              <a:rPr lang="da-DK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</a:t>
            </a:r>
            <a:r>
              <a:rPr lang="da-DK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=”post” </a:t>
            </a:r>
            <a:r>
              <a:rPr lang="da-DK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enctype</a:t>
            </a:r>
            <a:r>
              <a:rPr lang="da-DK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=”multipart/form-data”&gt;</a:t>
            </a:r>
            <a:br>
              <a:rPr lang="da-DK" sz="3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da-DK" sz="33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br>
              <a:rPr lang="da-DK" dirty="0"/>
            </a:br>
            <a:endParaRPr lang="da-DK" dirty="0"/>
          </a:p>
          <a:p>
            <a:pPr>
              <a:spcBef>
                <a:spcPts val="1200"/>
              </a:spcBef>
            </a:pPr>
            <a:r>
              <a:rPr lang="da-DK" dirty="0"/>
              <a:t>Brug formularfeltet input af typen ”file” for at lave en knap, hvor man kan gennemse og vælge den fil, man vil uploade</a:t>
            </a:r>
            <a:br>
              <a:rPr lang="da-DK" dirty="0"/>
            </a:br>
            <a:br>
              <a:rPr lang="da-DK" dirty="0"/>
            </a:br>
            <a:r>
              <a:rPr lang="da-DK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type=”file” </a:t>
            </a:r>
            <a:r>
              <a:rPr lang="da-DK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da-DK" sz="3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-image”&gt;</a:t>
            </a:r>
            <a:endParaRPr lang="da-DK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</a:pPr>
            <a:endParaRPr lang="da-DK" dirty="0"/>
          </a:p>
          <a:p>
            <a:pPr>
              <a:spcBef>
                <a:spcPts val="1200"/>
              </a:spcBef>
            </a:pPr>
            <a:r>
              <a:rPr lang="da-DK" dirty="0"/>
              <a:t>Så snart du klikker på din submit-knap oprettes et nyt superglobalt array: $_FILES, som gemmer alle informationerne om den fil, du uploader</a:t>
            </a:r>
          </a:p>
          <a:p>
            <a:pPr>
              <a:spcBef>
                <a:spcPts val="1200"/>
              </a:spcBef>
            </a:pPr>
            <a:r>
              <a:rPr lang="da-DK" dirty="0"/>
              <a:t>Filen gemmes i et midlertidigt bibliotek, som er defineret i php.ini og får desuden et midlertidigt navn som en .</a:t>
            </a:r>
            <a:r>
              <a:rPr lang="da-DK" dirty="0" err="1"/>
              <a:t>tmp</a:t>
            </a:r>
            <a:r>
              <a:rPr lang="da-DK" dirty="0"/>
              <a:t> filtype</a:t>
            </a:r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17685823-3D88-4B65-92BC-1E955E85D9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8" name="Pladsholder til billede 7">
            <a:extLst>
              <a:ext uri="{FF2B5EF4-FFF2-40B4-BE49-F238E27FC236}">
                <a16:creationId xmlns:a16="http://schemas.microsoft.com/office/drawing/2014/main" id="{78008320-5AF6-4F1E-813B-7EF58F6981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" b="552"/>
          <a:stretch>
            <a:fillRect/>
          </a:stretch>
        </p:blipFill>
        <p:spPr>
          <a:xfrm>
            <a:off x="14986000" y="2474913"/>
            <a:ext cx="7721600" cy="1077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5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D5997-7FD6-4FA3-BB7E-DF6762F3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Indstillinger i php.ini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FFAEA81-76E0-4727-8D81-F555A59598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Hvis du kører din </a:t>
            </a:r>
            <a:r>
              <a:rPr lang="da-DK" dirty="0" err="1"/>
              <a:t>webserver</a:t>
            </a:r>
            <a:r>
              <a:rPr lang="da-DK" dirty="0"/>
              <a:t> lokalt, kan du finde din php.ini fil ved at gå ind i dit XAMPP kontrolpanel og klikke på </a:t>
            </a:r>
            <a:r>
              <a:rPr lang="da-DK" dirty="0" err="1"/>
              <a:t>Config</a:t>
            </a:r>
            <a:r>
              <a:rPr lang="da-DK" dirty="0"/>
              <a:t> ud for Apache og så vælge php.ini (fil </a:t>
            </a:r>
            <a:r>
              <a:rPr lang="da-DK" dirty="0" err="1"/>
              <a:t>uploads</a:t>
            </a:r>
            <a:r>
              <a:rPr lang="da-DK" dirty="0"/>
              <a:t> er som default slået fra her)</a:t>
            </a:r>
          </a:p>
          <a:p>
            <a:r>
              <a:rPr lang="da-DK" dirty="0"/>
              <a:t>Find afsnittet om File </a:t>
            </a:r>
            <a:r>
              <a:rPr lang="da-DK" dirty="0" err="1"/>
              <a:t>Uploads</a:t>
            </a:r>
            <a:endParaRPr lang="da-DK" dirty="0"/>
          </a:p>
          <a:p>
            <a:r>
              <a:rPr lang="da-DK" dirty="0"/>
              <a:t>Hvis du kører din </a:t>
            </a:r>
            <a:r>
              <a:rPr lang="da-DK" dirty="0" err="1"/>
              <a:t>webserver</a:t>
            </a:r>
            <a:r>
              <a:rPr lang="da-DK" dirty="0"/>
              <a:t> på </a:t>
            </a:r>
            <a:r>
              <a:rPr lang="da-DK" dirty="0" err="1"/>
              <a:t>aspitcloud</a:t>
            </a:r>
            <a:r>
              <a:rPr lang="da-DK" dirty="0"/>
              <a:t>, finder du din php.ini under </a:t>
            </a:r>
            <a:r>
              <a:rPr lang="da-DK" dirty="0" err="1"/>
              <a:t>MultiPHP</a:t>
            </a:r>
            <a:r>
              <a:rPr lang="da-DK" dirty="0"/>
              <a:t> INI Editor (fil </a:t>
            </a:r>
            <a:r>
              <a:rPr lang="da-DK" dirty="0" err="1"/>
              <a:t>uploads</a:t>
            </a:r>
            <a:r>
              <a:rPr lang="da-DK" dirty="0"/>
              <a:t> er som default slået til her)</a:t>
            </a:r>
          </a:p>
        </p:txBody>
      </p:sp>
      <p:pic>
        <p:nvPicPr>
          <p:cNvPr id="6" name="Pladsholder til billede 5">
            <a:extLst>
              <a:ext uri="{FF2B5EF4-FFF2-40B4-BE49-F238E27FC236}">
                <a16:creationId xmlns:a16="http://schemas.microsoft.com/office/drawing/2014/main" id="{E9800C8A-704D-4BDD-8FCC-9541D6A2E1C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52"/>
          <a:stretch/>
        </p:blipFill>
        <p:spPr>
          <a:xfrm>
            <a:off x="3393191" y="2475360"/>
            <a:ext cx="10703810" cy="8765280"/>
          </a:xfrm>
        </p:spPr>
      </p:pic>
    </p:spTree>
    <p:extLst>
      <p:ext uri="{BB962C8B-B14F-4D97-AF65-F5344CB8AC3E}">
        <p14:creationId xmlns:p14="http://schemas.microsoft.com/office/powerpoint/2010/main" val="25585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B5B15-C4A1-4319-9B21-B2072E22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$_FILES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A6BFFAF-4E2C-4CE7-926A-B72905276C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da-DK" dirty="0"/>
              <a:t>Det superglobale associative </a:t>
            </a:r>
            <a:r>
              <a:rPr lang="da-DK" dirty="0" err="1"/>
              <a:t>multidimensionelle</a:t>
            </a:r>
            <a:r>
              <a:rPr lang="da-DK" dirty="0"/>
              <a:t> array $_FILES indeholder alle relevante informationer om den uploadede fil (eller de uploadede filer, hvis man fx har flere formularfelter, hvor man kan uploade filer)</a:t>
            </a:r>
            <a:br>
              <a:rPr lang="da-DK" dirty="0"/>
            </a:br>
            <a:endParaRPr lang="da-DK" dirty="0"/>
          </a:p>
          <a:p>
            <a:pPr>
              <a:spcBef>
                <a:spcPts val="1200"/>
              </a:spcBef>
            </a:pPr>
            <a:r>
              <a:rPr lang="da-DK" dirty="0"/>
              <a:t>$_FILES indeholder informationer om:</a:t>
            </a:r>
          </a:p>
          <a:p>
            <a:pPr lvl="1">
              <a:spcBef>
                <a:spcPts val="1200"/>
              </a:spcBef>
            </a:pPr>
            <a:r>
              <a:rPr lang="da-DK" dirty="0" err="1"/>
              <a:t>name</a:t>
            </a:r>
            <a:r>
              <a:rPr lang="da-DK" dirty="0"/>
              <a:t>: Navn på den uploadede fil</a:t>
            </a:r>
          </a:p>
          <a:p>
            <a:pPr lvl="1">
              <a:spcBef>
                <a:spcPts val="1200"/>
              </a:spcBef>
            </a:pPr>
            <a:r>
              <a:rPr lang="da-DK" dirty="0"/>
              <a:t>type: Den uploadede fils type</a:t>
            </a:r>
          </a:p>
          <a:p>
            <a:pPr lvl="1">
              <a:spcBef>
                <a:spcPts val="1200"/>
              </a:spcBef>
            </a:pPr>
            <a:r>
              <a:rPr lang="da-DK" dirty="0" err="1"/>
              <a:t>tmp_name</a:t>
            </a:r>
            <a:r>
              <a:rPr lang="da-DK" dirty="0"/>
              <a:t>: Hvor den uploadede fil er placeret og dens midlertidige navn</a:t>
            </a:r>
          </a:p>
          <a:p>
            <a:pPr lvl="1">
              <a:spcBef>
                <a:spcPts val="1200"/>
              </a:spcBef>
            </a:pPr>
            <a:r>
              <a:rPr lang="da-DK" dirty="0" err="1"/>
              <a:t>error</a:t>
            </a:r>
            <a:r>
              <a:rPr lang="da-DK" dirty="0"/>
              <a:t>: Fejlkode hvis upload mislykkedes</a:t>
            </a:r>
          </a:p>
          <a:p>
            <a:pPr lvl="1">
              <a:spcBef>
                <a:spcPts val="1200"/>
              </a:spcBef>
            </a:pPr>
            <a:r>
              <a:rPr lang="da-DK" dirty="0" err="1"/>
              <a:t>size</a:t>
            </a:r>
            <a:r>
              <a:rPr lang="da-DK" dirty="0"/>
              <a:t>: Størrelse på den uploadede fil i bytes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455FBCB9-F998-4D70-AC79-47E6679077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8563A2D0-B105-49F8-8B6C-DE398AFB6854}"/>
              </a:ext>
            </a:extLst>
          </p:cNvPr>
          <p:cNvSpPr txBox="1"/>
          <p:nvPr/>
        </p:nvSpPr>
        <p:spPr>
          <a:xfrm>
            <a:off x="14986168" y="2475360"/>
            <a:ext cx="7721600" cy="10778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/>
            <a:r>
              <a:rPr lang="da-DK" sz="4000" b="1" dirty="0"/>
              <a:t>Eksempel på </a:t>
            </a:r>
            <a:r>
              <a:rPr lang="da-DK" sz="4000" b="1" dirty="0" err="1"/>
              <a:t>print_r</a:t>
            </a:r>
            <a:r>
              <a:rPr lang="da-DK" sz="4000" b="1" dirty="0"/>
              <a:t>($_FILES) :</a:t>
            </a:r>
          </a:p>
          <a:p>
            <a:pPr algn="l"/>
            <a:endParaRPr lang="da-DK" dirty="0"/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[name] =&gt; stock-photo.jpg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[type] =&gt; image/jpeg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C:\xampp\tmp\phpB5A3.tmp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0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1511353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da-DK" dirty="0">
              <a:cs typeface="Courier New" panose="02070309020205020404" pitchFamily="49" charset="0"/>
            </a:endParaRPr>
          </a:p>
          <a:p>
            <a:pPr algn="l"/>
            <a:r>
              <a:rPr lang="da-DK" sz="3200" dirty="0">
                <a:cs typeface="Courier New" panose="02070309020205020404" pitchFamily="49" charset="0"/>
              </a:rPr>
              <a:t>Dette betyder, at man kan henvise til data i</a:t>
            </a:r>
            <a:br>
              <a:rPr lang="da-DK" sz="3200" dirty="0">
                <a:cs typeface="Courier New" panose="02070309020205020404" pitchFamily="49" charset="0"/>
              </a:rPr>
            </a:br>
            <a:r>
              <a:rPr lang="da-DK" sz="3200" dirty="0">
                <a:cs typeface="Courier New" panose="02070309020205020404" pitchFamily="49" charset="0"/>
              </a:rPr>
              <a:t>$_FILES på følgende måde: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$_FILES[‘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200" dirty="0">
                <a:latin typeface="+mj-lt"/>
                <a:cs typeface="Courier New" panose="02070309020205020404" pitchFamily="49" charset="0"/>
              </a:rPr>
              <a:t>Værdien af dette er: stock-photo.jpg</a:t>
            </a:r>
            <a:endParaRPr lang="da-DK" sz="2400" dirty="0">
              <a:latin typeface="+mj-lt"/>
              <a:cs typeface="Courier New" panose="020703090202050204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+mn-lt"/>
              <a:ea typeface="+mn-ea"/>
              <a:cs typeface="+mn-cs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51776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45508-91F7-4A5B-9921-BDB072DC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Flytte filen til det rigtige bibliotek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630A8ED-CCA1-4F9D-9A34-174C8AA90E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Vi kan flytte vores uploadede fil til fx vores /</a:t>
            </a:r>
            <a:r>
              <a:rPr lang="da-DK" dirty="0" err="1"/>
              <a:t>img</a:t>
            </a:r>
            <a:r>
              <a:rPr lang="da-DK" dirty="0"/>
              <a:t> bibliotek med </a:t>
            </a:r>
            <a:r>
              <a:rPr lang="da-DK" dirty="0" err="1"/>
              <a:t>php</a:t>
            </a:r>
            <a:r>
              <a:rPr lang="da-DK" dirty="0"/>
              <a:t> metoden 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move_uploaded_file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-placering, $destination)</a:t>
            </a:r>
          </a:p>
          <a:p>
            <a:r>
              <a:rPr lang="da-DK" dirty="0"/>
              <a:t>Vi kender allerede filens temporære placering og navn:</a:t>
            </a:r>
            <a:br>
              <a:rPr lang="da-DK" dirty="0"/>
            </a:br>
            <a:br>
              <a:rPr lang="da-DK" dirty="0"/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$_FILES[‘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br>
              <a:rPr lang="da-DK" dirty="0"/>
            </a:br>
            <a:endParaRPr lang="da-DK" dirty="0"/>
          </a:p>
          <a:p>
            <a:r>
              <a:rPr lang="da-DK" dirty="0"/>
              <a:t>Nogle vælger for overskuelighedens skyld at lægge dette over i en variabel, så det er lettere at skrive argumenterne til </a:t>
            </a:r>
            <a:r>
              <a:rPr lang="da-DK" dirty="0" err="1"/>
              <a:t>move_uploaded_file</a:t>
            </a:r>
            <a:r>
              <a:rPr lang="da-DK" dirty="0"/>
              <a:t> metoden</a:t>
            </a:r>
            <a:br>
              <a:rPr lang="da-DK" dirty="0"/>
            </a:br>
            <a:br>
              <a:rPr lang="da-DK" dirty="0"/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tempImage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$_FILES[‘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’];</a:t>
            </a:r>
            <a:br>
              <a:rPr lang="da-DK" dirty="0"/>
            </a:br>
            <a:endParaRPr lang="da-DK" dirty="0"/>
          </a:p>
          <a:p>
            <a:r>
              <a:rPr lang="da-DK" dirty="0"/>
              <a:t>Filens destination er det bibliotek, hvor vi gemmer billeder til vores website – og så skal vi også huske at ændre filens navn til det, som står i 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$_FILES[‘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799A465D-FB54-4589-BE28-0CF4621925E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EBC1D0E6-11A6-4F78-B223-67024016E517}"/>
              </a:ext>
            </a:extLst>
          </p:cNvPr>
          <p:cNvSpPr txBox="1"/>
          <p:nvPr/>
        </p:nvSpPr>
        <p:spPr>
          <a:xfrm>
            <a:off x="14986168" y="2475360"/>
            <a:ext cx="7721600" cy="10778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/>
            <a:r>
              <a:rPr lang="da-DK" sz="4000" b="1" dirty="0"/>
              <a:t>Eksempel på </a:t>
            </a:r>
            <a:r>
              <a:rPr lang="da-DK" sz="4000" b="1" dirty="0" err="1"/>
              <a:t>print_r</a:t>
            </a:r>
            <a:r>
              <a:rPr lang="da-DK" sz="4000" b="1" dirty="0"/>
              <a:t>($_FILES) :</a:t>
            </a:r>
          </a:p>
          <a:p>
            <a:pPr algn="l"/>
            <a:endParaRPr lang="da-DK" dirty="0"/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[name] =&gt; stock-photo.jpg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[type] =&gt; image/jpeg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C:\xampp\tmp\phpB5A3.tmp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0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1511353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da-DK" dirty="0">
              <a:cs typeface="Courier New" panose="02070309020205020404" pitchFamily="49" charset="0"/>
            </a:endParaRPr>
          </a:p>
          <a:p>
            <a:pPr algn="l"/>
            <a:r>
              <a:rPr lang="da-DK" sz="3200" dirty="0">
                <a:cs typeface="Courier New" panose="02070309020205020404" pitchFamily="49" charset="0"/>
              </a:rPr>
              <a:t>Dette betyder, at man kan henvise til data i</a:t>
            </a:r>
            <a:br>
              <a:rPr lang="da-DK" sz="3200" dirty="0">
                <a:cs typeface="Courier New" panose="02070309020205020404" pitchFamily="49" charset="0"/>
              </a:rPr>
            </a:br>
            <a:r>
              <a:rPr lang="da-DK" sz="3200" dirty="0">
                <a:cs typeface="Courier New" panose="02070309020205020404" pitchFamily="49" charset="0"/>
              </a:rPr>
              <a:t>$_FILES på følgende måde: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$_FILES[‘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200" dirty="0">
                <a:latin typeface="+mj-lt"/>
                <a:cs typeface="Courier New" panose="02070309020205020404" pitchFamily="49" charset="0"/>
              </a:rPr>
              <a:t>Værdien af dette er: stock-photo.jpg</a:t>
            </a:r>
            <a:endParaRPr lang="da-DK" sz="2400" dirty="0">
              <a:latin typeface="+mj-lt"/>
              <a:cs typeface="Courier New" panose="020703090202050204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+mn-lt"/>
              <a:ea typeface="+mn-ea"/>
              <a:cs typeface="+mn-cs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71843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C0385-0835-4DCF-A980-1E85850A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Flytte filen til det rigtige bibliotek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CBBFDCF-8582-43DC-B574-07D155D073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da-DK" dirty="0"/>
              <a:t>Hvis filen skulle flyttes til mit billede-bibliotek i mit </a:t>
            </a:r>
            <a:r>
              <a:rPr lang="da-DK" dirty="0" err="1"/>
              <a:t>php-cms</a:t>
            </a:r>
            <a:r>
              <a:rPr lang="da-DK" dirty="0"/>
              <a:t> website, så ville den fuldstændige adresse og navn på billedet være:</a:t>
            </a:r>
            <a:br>
              <a:rPr lang="da-DK" dirty="0"/>
            </a:br>
            <a:r>
              <a:rPr lang="da-DK" dirty="0"/>
              <a:t>C:\Users\halu\code\php\cms\img\stock-photo.jpg (lokalt)</a:t>
            </a:r>
            <a:br>
              <a:rPr lang="da-DK" dirty="0"/>
            </a:br>
            <a:br>
              <a:rPr lang="da-DK" dirty="0"/>
            </a:br>
            <a:r>
              <a:rPr lang="da-DK" dirty="0"/>
              <a:t>På </a:t>
            </a:r>
            <a:r>
              <a:rPr lang="da-DK" dirty="0" err="1"/>
              <a:t>webserver</a:t>
            </a:r>
            <a:r>
              <a:rPr lang="da-DK" dirty="0"/>
              <a:t> ville vi bare uploade til ”/</a:t>
            </a:r>
            <a:r>
              <a:rPr lang="da-DK" dirty="0" err="1"/>
              <a:t>img</a:t>
            </a:r>
            <a:r>
              <a:rPr lang="da-DK" dirty="0"/>
              <a:t>/stock-photo.jpg”</a:t>
            </a:r>
            <a:br>
              <a:rPr lang="da-DK" dirty="0"/>
            </a:br>
            <a:endParaRPr lang="da-DK" dirty="0"/>
          </a:p>
          <a:p>
            <a:pPr>
              <a:spcBef>
                <a:spcPts val="1200"/>
              </a:spcBef>
            </a:pPr>
            <a:r>
              <a:rPr lang="da-DK" dirty="0"/>
              <a:t>Jeg starter med at oprette en variabel med navnet på mapperne (for så kan den genbruges til evt. andre </a:t>
            </a:r>
            <a:r>
              <a:rPr lang="da-DK" dirty="0" err="1"/>
              <a:t>uploads</a:t>
            </a:r>
            <a:r>
              <a:rPr lang="da-DK" dirty="0"/>
              <a:t>)</a:t>
            </a:r>
            <a:br>
              <a:rPr lang="da-DK" dirty="0"/>
            </a:br>
            <a:br>
              <a:rPr lang="da-DK" dirty="0"/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imageDir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”C:\Users\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halu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\code\php\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\\”; </a:t>
            </a:r>
            <a:r>
              <a:rPr lang="en-US" dirty="0" err="1"/>
              <a:t>eller</a:t>
            </a:r>
            <a:b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imageDir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” /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/”;</a:t>
            </a:r>
            <a:br>
              <a:rPr lang="en-US" dirty="0"/>
            </a:br>
            <a:endParaRPr lang="en-US" dirty="0"/>
          </a:p>
          <a:p>
            <a:pPr>
              <a:spcBef>
                <a:spcPts val="1200"/>
              </a:spcBef>
            </a:pPr>
            <a:r>
              <a:rPr lang="en-US" dirty="0" err="1"/>
              <a:t>Vær</a:t>
            </a:r>
            <a:r>
              <a:rPr lang="en-US" dirty="0"/>
              <a:t> </a:t>
            </a:r>
            <a:r>
              <a:rPr lang="en-US" dirty="0" err="1"/>
              <a:t>opmærksom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, at </a:t>
            </a:r>
            <a:r>
              <a:rPr lang="en-US" dirty="0" err="1"/>
              <a:t>strenge</a:t>
            </a:r>
            <a:r>
              <a:rPr lang="en-US" dirty="0"/>
              <a:t> der </a:t>
            </a:r>
            <a:r>
              <a:rPr lang="en-US" dirty="0" err="1"/>
              <a:t>slutter</a:t>
            </a:r>
            <a:r>
              <a:rPr lang="en-US" dirty="0"/>
              <a:t> med backslash </a:t>
            </a:r>
            <a:r>
              <a:rPr lang="en-US" dirty="0" err="1"/>
              <a:t>altid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have </a:t>
            </a:r>
            <a:r>
              <a:rPr lang="en-US" dirty="0" err="1"/>
              <a:t>dobbelt</a:t>
            </a:r>
            <a:r>
              <a:rPr lang="en-US" dirty="0"/>
              <a:t> backslash. Backslash </a:t>
            </a:r>
            <a:r>
              <a:rPr lang="en-US" dirty="0" err="1"/>
              <a:t>anvendes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php </a:t>
            </a:r>
            <a:r>
              <a:rPr lang="en-US" dirty="0" err="1"/>
              <a:t>som</a:t>
            </a:r>
            <a:r>
              <a:rPr lang="en-US" dirty="0"/>
              <a:t> det, man </a:t>
            </a:r>
            <a:r>
              <a:rPr lang="en-US" dirty="0" err="1"/>
              <a:t>kalder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escape </a:t>
            </a:r>
            <a:r>
              <a:rPr lang="en-US" dirty="0" err="1"/>
              <a:t>karakter</a:t>
            </a:r>
            <a:r>
              <a:rPr lang="en-US" dirty="0"/>
              <a:t> – </a:t>
            </a:r>
            <a:r>
              <a:rPr lang="en-US" dirty="0" err="1"/>
              <a:t>dvs</a:t>
            </a:r>
            <a:r>
              <a:rPr lang="en-US" dirty="0"/>
              <a:t>. den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angive</a:t>
            </a:r>
            <a:r>
              <a:rPr lang="en-US" dirty="0"/>
              <a:t> </a:t>
            </a:r>
            <a:r>
              <a:rPr lang="en-US" dirty="0" err="1"/>
              <a:t>forskellig</a:t>
            </a:r>
            <a:r>
              <a:rPr lang="en-US" dirty="0"/>
              <a:t> simple </a:t>
            </a:r>
            <a:r>
              <a:rPr lang="en-US" dirty="0" err="1"/>
              <a:t>kode</a:t>
            </a:r>
            <a:r>
              <a:rPr lang="en-US" dirty="0"/>
              <a:t> (</a:t>
            </a:r>
            <a:r>
              <a:rPr lang="en-US" dirty="0" err="1"/>
              <a:t>fx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et </a:t>
            </a:r>
            <a:r>
              <a:rPr lang="en-US" dirty="0" err="1"/>
              <a:t>linjeskift</a:t>
            </a:r>
            <a:r>
              <a:rPr lang="en-US" dirty="0"/>
              <a:t> \n). </a:t>
            </a:r>
            <a:r>
              <a:rPr lang="en-US" dirty="0" err="1"/>
              <a:t>Derfor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den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finde</a:t>
            </a:r>
            <a:r>
              <a:rPr lang="en-US" dirty="0"/>
              <a:t> </a:t>
            </a:r>
            <a:r>
              <a:rPr lang="en-US" dirty="0" err="1"/>
              <a:t>ud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det,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streng</a:t>
            </a:r>
            <a:r>
              <a:rPr lang="en-US" dirty="0"/>
              <a:t> </a:t>
            </a:r>
            <a:r>
              <a:rPr lang="en-US" dirty="0" err="1"/>
              <a:t>slutter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backslash – og der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derfor</a:t>
            </a:r>
            <a:r>
              <a:rPr lang="en-US" dirty="0"/>
              <a:t> </a:t>
            </a:r>
            <a:r>
              <a:rPr lang="en-US" dirty="0" err="1"/>
              <a:t>altid</a:t>
            </a:r>
            <a:r>
              <a:rPr lang="en-US" dirty="0"/>
              <a:t> </a:t>
            </a:r>
            <a:r>
              <a:rPr lang="en-US" dirty="0" err="1"/>
              <a:t>sættes</a:t>
            </a:r>
            <a:r>
              <a:rPr lang="en-US" dirty="0"/>
              <a:t> to backslashes </a:t>
            </a:r>
            <a:r>
              <a:rPr lang="en-US" dirty="0" err="1"/>
              <a:t>ind</a:t>
            </a:r>
            <a:r>
              <a:rPr lang="en-US" dirty="0"/>
              <a:t>, </a:t>
            </a:r>
            <a:r>
              <a:rPr lang="en-US" dirty="0" err="1"/>
              <a:t>hvis</a:t>
            </a:r>
            <a:r>
              <a:rPr lang="en-US" dirty="0"/>
              <a:t> det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nødvendigt</a:t>
            </a:r>
            <a:r>
              <a:rPr lang="en-US" dirty="0"/>
              <a:t> at </a:t>
            </a:r>
            <a:r>
              <a:rPr lang="en-US" dirty="0" err="1"/>
              <a:t>slutte</a:t>
            </a:r>
            <a:r>
              <a:rPr lang="en-US" dirty="0"/>
              <a:t> med </a:t>
            </a:r>
            <a:r>
              <a:rPr lang="en-US" dirty="0" err="1"/>
              <a:t>en</a:t>
            </a:r>
            <a:r>
              <a:rPr lang="en-US" dirty="0"/>
              <a:t> backslash</a:t>
            </a:r>
            <a:endParaRPr lang="da-DK" dirty="0"/>
          </a:p>
        </p:txBody>
      </p:sp>
      <p:sp>
        <p:nvSpPr>
          <p:cNvPr id="6" name="Pladsholder til billede 5">
            <a:extLst>
              <a:ext uri="{FF2B5EF4-FFF2-40B4-BE49-F238E27FC236}">
                <a16:creationId xmlns:a16="http://schemas.microsoft.com/office/drawing/2014/main" id="{5C13ABE0-FCBD-4287-A6E2-6A1450A49B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D5068E7C-CBE0-441D-9F24-2D9E30E863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24BD053F-66F3-4D64-A6FA-27D8A5BBEB26}"/>
              </a:ext>
            </a:extLst>
          </p:cNvPr>
          <p:cNvSpPr txBox="1"/>
          <p:nvPr/>
        </p:nvSpPr>
        <p:spPr>
          <a:xfrm>
            <a:off x="14986168" y="2475360"/>
            <a:ext cx="7721600" cy="10778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/>
            <a:r>
              <a:rPr lang="da-DK" sz="4000" b="1" dirty="0"/>
              <a:t>Eksempel på </a:t>
            </a:r>
            <a:r>
              <a:rPr lang="da-DK" sz="4000" b="1" dirty="0" err="1"/>
              <a:t>print_r</a:t>
            </a:r>
            <a:r>
              <a:rPr lang="da-DK" sz="4000" b="1" dirty="0"/>
              <a:t>($_FILES) :</a:t>
            </a:r>
          </a:p>
          <a:p>
            <a:pPr algn="l"/>
            <a:endParaRPr lang="da-DK" dirty="0"/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[name] =&gt; stock-photo.jpg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[type] =&gt; image/jpeg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C:\xampp\tmp\phpB5A3.tmp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0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1511353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da-DK" dirty="0">
              <a:cs typeface="Courier New" panose="02070309020205020404" pitchFamily="49" charset="0"/>
            </a:endParaRPr>
          </a:p>
          <a:p>
            <a:pPr algn="l"/>
            <a:r>
              <a:rPr lang="da-DK" sz="3200" dirty="0">
                <a:cs typeface="Courier New" panose="02070309020205020404" pitchFamily="49" charset="0"/>
              </a:rPr>
              <a:t>Dette betyder, at man kan henvise til data i</a:t>
            </a:r>
            <a:br>
              <a:rPr lang="da-DK" sz="3200" dirty="0">
                <a:cs typeface="Courier New" panose="02070309020205020404" pitchFamily="49" charset="0"/>
              </a:rPr>
            </a:br>
            <a:r>
              <a:rPr lang="da-DK" sz="3200" dirty="0">
                <a:cs typeface="Courier New" panose="02070309020205020404" pitchFamily="49" charset="0"/>
              </a:rPr>
              <a:t>$_FILES på følgende måde: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$_FILES[‘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200" dirty="0">
                <a:latin typeface="+mj-lt"/>
                <a:cs typeface="Courier New" panose="02070309020205020404" pitchFamily="49" charset="0"/>
              </a:rPr>
              <a:t>Værdien af dette er: stock-photo.jpg</a:t>
            </a:r>
            <a:endParaRPr lang="da-DK" sz="2400" dirty="0">
              <a:latin typeface="+mj-lt"/>
              <a:cs typeface="Courier New" panose="020703090202050204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+mn-lt"/>
              <a:ea typeface="+mn-ea"/>
              <a:cs typeface="+mn-cs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10718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C0385-0835-4DCF-A980-1E85850A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Flytte filen til det rigtige bibliotek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6EE9F6F-BE1C-43BD-87EB-EE2C376627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da-DK" dirty="0"/>
              <a:t>Nu skal jeg have fat i selve navnet på billedet</a:t>
            </a:r>
          </a:p>
          <a:p>
            <a:pPr>
              <a:spcBef>
                <a:spcPts val="1200"/>
              </a:spcBef>
            </a:pPr>
            <a:r>
              <a:rPr lang="da-DK" dirty="0"/>
              <a:t>Til det bruger jeg </a:t>
            </a:r>
            <a:r>
              <a:rPr lang="da-DK" dirty="0" err="1"/>
              <a:t>php</a:t>
            </a:r>
            <a:r>
              <a:rPr lang="da-DK" dirty="0"/>
              <a:t> metoden </a:t>
            </a:r>
            <a:r>
              <a:rPr lang="da-DK" dirty="0" err="1"/>
              <a:t>basename</a:t>
            </a:r>
            <a:r>
              <a:rPr lang="da-DK" dirty="0"/>
              <a:t>($streng, [$</a:t>
            </a:r>
            <a:r>
              <a:rPr lang="da-DK" dirty="0" err="1"/>
              <a:t>suffix</a:t>
            </a:r>
            <a:r>
              <a:rPr lang="da-DK" dirty="0"/>
              <a:t>])</a:t>
            </a:r>
          </a:p>
          <a:p>
            <a:pPr lvl="1">
              <a:spcBef>
                <a:spcPts val="1200"/>
              </a:spcBef>
            </a:pPr>
            <a:r>
              <a:rPr lang="da-DK" dirty="0" err="1"/>
              <a:t>Suffix</a:t>
            </a:r>
            <a:r>
              <a:rPr lang="da-DK" dirty="0"/>
              <a:t> betyder ”endelse” – det kan fx være en filtype: .jpg er et eksempel på et </a:t>
            </a:r>
            <a:r>
              <a:rPr lang="da-DK" dirty="0" err="1"/>
              <a:t>suffix</a:t>
            </a:r>
            <a:endParaRPr lang="da-DK" dirty="0"/>
          </a:p>
          <a:p>
            <a:pPr>
              <a:spcBef>
                <a:spcPts val="1200"/>
              </a:spcBef>
            </a:pPr>
            <a:r>
              <a:rPr lang="da-DK" dirty="0" err="1"/>
              <a:t>Basename</a:t>
            </a:r>
            <a:r>
              <a:rPr lang="da-DK" dirty="0"/>
              <a:t> fjerner alle mapper og andet, der kan være angivet for vores uploadede fil, så vi ender med det rene filnavn (i eksemplet til højre stock-photo.jpg)</a:t>
            </a:r>
          </a:p>
          <a:p>
            <a:pPr>
              <a:spcBef>
                <a:spcPts val="1200"/>
              </a:spcBef>
            </a:pPr>
            <a:r>
              <a:rPr lang="da-DK" dirty="0"/>
              <a:t>Så min </a:t>
            </a:r>
            <a:r>
              <a:rPr lang="da-DK" dirty="0" err="1"/>
              <a:t>php</a:t>
            </a:r>
            <a:r>
              <a:rPr lang="da-DK" dirty="0"/>
              <a:t>-kode vil se ud på følgende måde:</a:t>
            </a:r>
            <a:br>
              <a:rPr lang="da-DK" dirty="0"/>
            </a:br>
            <a:br>
              <a:rPr lang="da-DK" dirty="0"/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imageFileName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basename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($_FILES[‘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 [‘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’];</a:t>
            </a:r>
            <a:br>
              <a:rPr lang="da-DK" dirty="0"/>
            </a:br>
            <a:endParaRPr lang="da-DK" dirty="0"/>
          </a:p>
          <a:p>
            <a:pPr>
              <a:spcBef>
                <a:spcPts val="1200"/>
              </a:spcBef>
            </a:pPr>
            <a:r>
              <a:rPr lang="da-DK" dirty="0"/>
              <a:t>Igen lægger jeg for nemheds skyld navnet fra min $_FILES over i en ny variabel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E46AD236-7999-491D-81CA-33B4D015D6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B007452-319F-4C47-B7D4-14DB5F793709}"/>
              </a:ext>
            </a:extLst>
          </p:cNvPr>
          <p:cNvSpPr txBox="1"/>
          <p:nvPr/>
        </p:nvSpPr>
        <p:spPr>
          <a:xfrm>
            <a:off x="14986168" y="2475360"/>
            <a:ext cx="7721600" cy="10778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/>
            <a:r>
              <a:rPr lang="da-DK" sz="4000" b="1" dirty="0"/>
              <a:t>Eksempel på </a:t>
            </a:r>
            <a:r>
              <a:rPr lang="da-DK" sz="4000" b="1" dirty="0" err="1"/>
              <a:t>print_r</a:t>
            </a:r>
            <a:r>
              <a:rPr lang="da-DK" sz="4000" b="1" dirty="0"/>
              <a:t>($_FILES) :</a:t>
            </a:r>
          </a:p>
          <a:p>
            <a:pPr algn="l"/>
            <a:endParaRPr lang="da-DK" dirty="0"/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[name] =&gt; stock-photo.jpg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[type] =&gt; image/jpeg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C:\xampp\tmp\phpB5A3.tmp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0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1511353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da-DK" dirty="0">
              <a:cs typeface="Courier New" panose="02070309020205020404" pitchFamily="49" charset="0"/>
            </a:endParaRPr>
          </a:p>
          <a:p>
            <a:pPr algn="l"/>
            <a:r>
              <a:rPr lang="da-DK" sz="3200" dirty="0">
                <a:cs typeface="Courier New" panose="02070309020205020404" pitchFamily="49" charset="0"/>
              </a:rPr>
              <a:t>Dette betyder, at man kan henvise til data i</a:t>
            </a:r>
            <a:br>
              <a:rPr lang="da-DK" sz="3200" dirty="0">
                <a:cs typeface="Courier New" panose="02070309020205020404" pitchFamily="49" charset="0"/>
              </a:rPr>
            </a:br>
            <a:r>
              <a:rPr lang="da-DK" sz="3200" dirty="0">
                <a:cs typeface="Courier New" panose="02070309020205020404" pitchFamily="49" charset="0"/>
              </a:rPr>
              <a:t>$_FILES på følgende måde: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$_FILES[‘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200" dirty="0">
                <a:latin typeface="+mj-lt"/>
                <a:cs typeface="Courier New" panose="02070309020205020404" pitchFamily="49" charset="0"/>
              </a:rPr>
              <a:t>Værdien af dette er: stock-photo.jpg</a:t>
            </a:r>
            <a:endParaRPr lang="da-DK" sz="2400" dirty="0">
              <a:latin typeface="+mj-lt"/>
              <a:cs typeface="Courier New" panose="020703090202050204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+mn-lt"/>
              <a:ea typeface="+mn-ea"/>
              <a:cs typeface="+mn-cs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230873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C0385-0835-4DCF-A980-1E85850A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Flytte filen til det rigtige bibliotek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5AAD09A-8182-495D-9691-08F29B535F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Nu kan jeg med mine to variabler $</a:t>
            </a:r>
            <a:r>
              <a:rPr lang="da-DK" dirty="0" err="1"/>
              <a:t>imageDir</a:t>
            </a:r>
            <a:r>
              <a:rPr lang="da-DK" dirty="0"/>
              <a:t> og $</a:t>
            </a:r>
            <a:r>
              <a:rPr lang="da-DK" dirty="0" err="1"/>
              <a:t>imageFileName</a:t>
            </a:r>
            <a:r>
              <a:rPr lang="da-DK" dirty="0"/>
              <a:t> lave en variabel som indeholder den fulde sti og navn til der, hvor filen skal flyttes til:</a:t>
            </a:r>
            <a:br>
              <a:rPr lang="da-DK" dirty="0"/>
            </a:br>
            <a:br>
              <a:rPr lang="da-DK" dirty="0"/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imageFullPath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imageDir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. $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imageFileName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dirty="0"/>
            </a:br>
            <a:br>
              <a:rPr lang="da-DK" dirty="0"/>
            </a:br>
            <a:r>
              <a:rPr lang="da-DK" dirty="0"/>
              <a:t>svarer til:</a:t>
            </a:r>
            <a:br>
              <a:rPr lang="da-DK" dirty="0"/>
            </a:br>
            <a:br>
              <a:rPr lang="da-DK" dirty="0"/>
            </a:br>
            <a:r>
              <a:rPr lang="en-US" dirty="0"/>
              <a:t>”/</a:t>
            </a:r>
            <a:r>
              <a:rPr lang="en-US" dirty="0" err="1"/>
              <a:t>img</a:t>
            </a:r>
            <a:r>
              <a:rPr lang="en-US" dirty="0"/>
              <a:t>/”+ “</a:t>
            </a:r>
            <a:r>
              <a:rPr lang="da-DK" dirty="0"/>
              <a:t>stock-photo.jpg”</a:t>
            </a:r>
            <a:br>
              <a:rPr lang="da-DK" dirty="0"/>
            </a:br>
            <a:br>
              <a:rPr lang="da-DK" dirty="0"/>
            </a:br>
            <a:r>
              <a:rPr lang="da-DK" dirty="0"/>
              <a:t>som bliver til:</a:t>
            </a:r>
            <a:br>
              <a:rPr lang="da-DK" dirty="0"/>
            </a:br>
            <a:br>
              <a:rPr lang="da-DK" dirty="0"/>
            </a:br>
            <a:r>
              <a:rPr lang="da-DK" dirty="0"/>
              <a:t>”/</a:t>
            </a:r>
            <a:r>
              <a:rPr lang="da-DK" dirty="0" err="1"/>
              <a:t>img</a:t>
            </a:r>
            <a:r>
              <a:rPr lang="da-DK" dirty="0"/>
              <a:t>/stock-photo.jpg”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EC65CB7D-D3F4-47BA-9D0F-A72378AB23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81D9ABEA-58BA-486A-AC17-48E79D4D28D0}"/>
              </a:ext>
            </a:extLst>
          </p:cNvPr>
          <p:cNvSpPr txBox="1"/>
          <p:nvPr/>
        </p:nvSpPr>
        <p:spPr>
          <a:xfrm>
            <a:off x="14986168" y="2475360"/>
            <a:ext cx="7721600" cy="10778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/>
            <a:r>
              <a:rPr lang="da-DK" sz="4000" b="1" dirty="0"/>
              <a:t>Eksempel på </a:t>
            </a:r>
            <a:r>
              <a:rPr lang="da-DK" sz="4000" b="1" dirty="0" err="1"/>
              <a:t>print_r</a:t>
            </a:r>
            <a:r>
              <a:rPr lang="da-DK" sz="4000" b="1" dirty="0"/>
              <a:t>($_FILES) :</a:t>
            </a:r>
          </a:p>
          <a:p>
            <a:pPr algn="l"/>
            <a:endParaRPr lang="da-DK" dirty="0"/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[name] =&gt; stock-photo.jpg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[type] =&gt; image/jpeg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C:\xampp\tmp\phpB5A3.tmp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0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1511353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da-DK" dirty="0">
              <a:cs typeface="Courier New" panose="02070309020205020404" pitchFamily="49" charset="0"/>
            </a:endParaRPr>
          </a:p>
          <a:p>
            <a:pPr algn="l"/>
            <a:r>
              <a:rPr lang="da-DK" sz="3200" dirty="0">
                <a:cs typeface="Courier New" panose="02070309020205020404" pitchFamily="49" charset="0"/>
              </a:rPr>
              <a:t>Dette betyder, at man kan henvise til data i</a:t>
            </a:r>
            <a:br>
              <a:rPr lang="da-DK" sz="3200" dirty="0">
                <a:cs typeface="Courier New" panose="02070309020205020404" pitchFamily="49" charset="0"/>
              </a:rPr>
            </a:br>
            <a:r>
              <a:rPr lang="da-DK" sz="3200" dirty="0">
                <a:cs typeface="Courier New" panose="02070309020205020404" pitchFamily="49" charset="0"/>
              </a:rPr>
              <a:t>$_FILES på følgende måde: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$_FILES[‘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200" dirty="0">
                <a:latin typeface="+mj-lt"/>
                <a:cs typeface="Courier New" panose="02070309020205020404" pitchFamily="49" charset="0"/>
              </a:rPr>
              <a:t>Værdien af dette er: stock-photo.jpg</a:t>
            </a:r>
            <a:endParaRPr lang="da-DK" sz="2400" dirty="0">
              <a:latin typeface="+mj-lt"/>
              <a:cs typeface="Courier New" panose="020703090202050204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+mn-lt"/>
              <a:ea typeface="+mn-ea"/>
              <a:cs typeface="+mn-cs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52896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C0385-0835-4DCF-A980-1E85850A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Flytte filen til det rigtige bibliotek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0CDED7-7C4B-483E-B251-3D9ACFE91C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Bef>
                <a:spcPts val="1200"/>
              </a:spcBef>
            </a:pPr>
            <a:r>
              <a:rPr lang="da-DK" sz="4600" dirty="0"/>
              <a:t>Vores </a:t>
            </a:r>
            <a:r>
              <a:rPr lang="da-DK" sz="4600" dirty="0" err="1"/>
              <a:t>php</a:t>
            </a:r>
            <a:r>
              <a:rPr lang="da-DK" sz="4600" dirty="0"/>
              <a:t> metode </a:t>
            </a:r>
            <a:r>
              <a:rPr lang="da-DK" sz="4600" dirty="0" err="1"/>
              <a:t>move_uploaded_file</a:t>
            </a:r>
            <a:r>
              <a:rPr lang="da-DK" sz="4600" dirty="0"/>
              <a:t> tager to argumenter: filens nuværende placering og navn (</a:t>
            </a:r>
            <a:r>
              <a:rPr lang="da-DK" sz="4600" dirty="0" err="1"/>
              <a:t>temp</a:t>
            </a:r>
            <a:r>
              <a:rPr lang="da-DK" sz="4600" dirty="0"/>
              <a:t>) og files fremtidige placering og navn</a:t>
            </a:r>
          </a:p>
          <a:p>
            <a:pPr>
              <a:spcBef>
                <a:spcPts val="1200"/>
              </a:spcBef>
            </a:pPr>
            <a:r>
              <a:rPr lang="da-DK" sz="4600" dirty="0"/>
              <a:t>Vi har hentet filens nuværende placering ind i variablen $</a:t>
            </a:r>
            <a:r>
              <a:rPr lang="da-DK" sz="4600" dirty="0" err="1"/>
              <a:t>tempImage</a:t>
            </a:r>
            <a:endParaRPr lang="da-DK" sz="4600" dirty="0"/>
          </a:p>
          <a:p>
            <a:pPr>
              <a:spcBef>
                <a:spcPts val="1200"/>
              </a:spcBef>
            </a:pPr>
            <a:r>
              <a:rPr lang="da-DK" sz="4600" dirty="0"/>
              <a:t>Vi har lagt filens fremtidige placering ind i variablen $</a:t>
            </a:r>
            <a:r>
              <a:rPr lang="da-DK" sz="4600" dirty="0" err="1"/>
              <a:t>imageFullPath</a:t>
            </a:r>
            <a:endParaRPr lang="da-DK" sz="4600" dirty="0"/>
          </a:p>
          <a:p>
            <a:pPr>
              <a:spcBef>
                <a:spcPts val="1200"/>
              </a:spcBef>
            </a:pPr>
            <a:r>
              <a:rPr lang="da-DK" sz="4600" dirty="0"/>
              <a:t>Så nu kan vi kalde vores metode og få flyttet billedet fra den temporære placering til det rigtige bibliotek, hvor vi har vores billeder:</a:t>
            </a:r>
            <a:br>
              <a:rPr lang="da-DK" dirty="0"/>
            </a:br>
            <a:br>
              <a:rPr lang="da-DK" dirty="0"/>
            </a:b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move_uploaded_file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tempImage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imageFullPath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a-DK" dirty="0"/>
            </a:br>
            <a:endParaRPr lang="da-DK" dirty="0"/>
          </a:p>
          <a:p>
            <a:pPr>
              <a:spcBef>
                <a:spcPts val="1200"/>
              </a:spcBef>
            </a:pPr>
            <a:r>
              <a:rPr lang="da-DK" sz="4600" dirty="0"/>
              <a:t>Hvis flytningen lykkedes returnerer </a:t>
            </a:r>
            <a:r>
              <a:rPr lang="da-DK" sz="4600" dirty="0" err="1"/>
              <a:t>move_uploaded_file</a:t>
            </a:r>
            <a:r>
              <a:rPr lang="da-DK" sz="4600" dirty="0"/>
              <a:t> TRUE eller returnerer den FALSE</a:t>
            </a:r>
          </a:p>
          <a:p>
            <a:pPr>
              <a:spcBef>
                <a:spcPts val="1200"/>
              </a:spcBef>
            </a:pPr>
            <a:r>
              <a:rPr lang="da-DK" sz="4600" dirty="0"/>
              <a:t>Husk derfor altid at teste på om det lykkedes ved at lægge </a:t>
            </a:r>
            <a:r>
              <a:rPr lang="da-DK" sz="4600" dirty="0" err="1"/>
              <a:t>move_uploaded_file</a:t>
            </a:r>
            <a:r>
              <a:rPr lang="da-DK" sz="4600" dirty="0"/>
              <a:t> ind i en </a:t>
            </a:r>
            <a:r>
              <a:rPr lang="da-DK" sz="4600" dirty="0" err="1"/>
              <a:t>if</a:t>
            </a:r>
            <a:r>
              <a:rPr lang="da-DK" sz="4600" dirty="0"/>
              <a:t>-sætning</a:t>
            </a:r>
            <a:br>
              <a:rPr lang="da-DK" dirty="0"/>
            </a:br>
            <a:br>
              <a:rPr lang="da-DK" dirty="0"/>
            </a:b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move_uploaded_file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tempImage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imageFullPath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… lav al efterfølgende kode …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1C98B20E-BE5A-413E-B9EE-FEE465B486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19ACEA23-8361-486E-9396-B28A5FD4041B}"/>
              </a:ext>
            </a:extLst>
          </p:cNvPr>
          <p:cNvSpPr txBox="1"/>
          <p:nvPr/>
        </p:nvSpPr>
        <p:spPr>
          <a:xfrm>
            <a:off x="14986168" y="2475360"/>
            <a:ext cx="7721600" cy="107789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/>
            <a:r>
              <a:rPr lang="da-DK" sz="4000" b="1" dirty="0"/>
              <a:t>Eksempel på </a:t>
            </a:r>
            <a:r>
              <a:rPr lang="da-DK" sz="4000" b="1" dirty="0" err="1"/>
              <a:t>print_r</a:t>
            </a:r>
            <a:r>
              <a:rPr lang="da-DK" sz="4000" b="1" dirty="0"/>
              <a:t>($_FILES) :</a:t>
            </a:r>
          </a:p>
          <a:p>
            <a:pPr algn="l"/>
            <a:endParaRPr lang="da-DK" dirty="0"/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[name] =&gt; stock-photo.jpg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[type] =&gt; image/jpeg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C:\xampp\tmp\phpB5A3.tmp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0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1511353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da-DK" dirty="0">
              <a:cs typeface="Courier New" panose="02070309020205020404" pitchFamily="49" charset="0"/>
            </a:endParaRPr>
          </a:p>
          <a:p>
            <a:pPr algn="l"/>
            <a:r>
              <a:rPr lang="da-DK" sz="3200" dirty="0">
                <a:cs typeface="Courier New" panose="02070309020205020404" pitchFamily="49" charset="0"/>
              </a:rPr>
              <a:t>Dette betyder, at man kan henvise til data i</a:t>
            </a:r>
            <a:br>
              <a:rPr lang="da-DK" sz="3200" dirty="0">
                <a:cs typeface="Courier New" panose="02070309020205020404" pitchFamily="49" charset="0"/>
              </a:rPr>
            </a:br>
            <a:r>
              <a:rPr lang="da-DK" sz="3200" dirty="0">
                <a:cs typeface="Courier New" panose="02070309020205020404" pitchFamily="49" charset="0"/>
              </a:rPr>
              <a:t>$_FILES på følgende måde: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$_FILES[‘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200" dirty="0">
                <a:latin typeface="+mj-lt"/>
                <a:cs typeface="Courier New" panose="02070309020205020404" pitchFamily="49" charset="0"/>
              </a:rPr>
              <a:t>Værdien af dette er: stock-photo.jpg</a:t>
            </a:r>
            <a:endParaRPr lang="da-DK" sz="2400" dirty="0">
              <a:latin typeface="+mj-lt"/>
              <a:cs typeface="Courier New" panose="020703090202050204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+mn-lt"/>
              <a:ea typeface="+mn-ea"/>
              <a:cs typeface="+mn-cs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307266251"/>
      </p:ext>
    </p:extLst>
  </p:cSld>
  <p:clrMapOvr>
    <a:masterClrMapping/>
  </p:clrMapOvr>
</p:sld>
</file>

<file path=ppt/theme/theme1.xml><?xml version="1.0" encoding="utf-8"?>
<a:theme xmlns:a="http://schemas.openxmlformats.org/drawingml/2006/main" name="AspIT">
  <a:themeElements>
    <a:clrScheme name="AspI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94541"/>
      </a:accent1>
      <a:accent2>
        <a:srgbClr val="FF5747"/>
      </a:accent2>
      <a:accent3>
        <a:srgbClr val="286759"/>
      </a:accent3>
      <a:accent4>
        <a:srgbClr val="919191"/>
      </a:accent4>
      <a:accent5>
        <a:srgbClr val="091918"/>
      </a:accent5>
      <a:accent6>
        <a:srgbClr val="389D88"/>
      </a:accent6>
      <a:hlink>
        <a:srgbClr val="FF5746"/>
      </a:hlink>
      <a:folHlink>
        <a:srgbClr val="FF5746"/>
      </a:folHlink>
    </a:clrScheme>
    <a:fontScheme name="AspI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IT" id="{92F472C1-B45A-4F06-B673-BF3E77CBB7B4}" vid="{8B622855-EF13-4346-A99E-124CA1240397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IBM Plex Mono"/>
        <a:ea typeface="IBM Plex Mono"/>
        <a:cs typeface="IBM Plex Mono"/>
      </a:majorFont>
      <a:minorFont>
        <a:latin typeface="IBM Plex Mono"/>
        <a:ea typeface="IBM Plex Mono"/>
        <a:cs typeface="IBM Plex Mono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>
          <a:outerShdw blurRad="635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30000"/>
          </a:lnSpc>
          <a:spcBef>
            <a:spcPts val="250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66635F"/>
            </a:solidFill>
            <a:effectLst/>
            <a:uFillTx/>
            <a:latin typeface="+mn-lt"/>
            <a:ea typeface="+mn-ea"/>
            <a:cs typeface="+mn-cs"/>
            <a:sym typeface="IBM Plex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+mn-lt"/>
            <a:ea typeface="+mn-ea"/>
            <a:cs typeface="+mn-cs"/>
            <a:sym typeface="IBM Plex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2AA98BE77D1A458521DBA3750F9CCF" ma:contentTypeVersion="13" ma:contentTypeDescription="Opret et nyt dokument." ma:contentTypeScope="" ma:versionID="eb7d91b5d6b05e4f282f052282cc77b8">
  <xsd:schema xmlns:xsd="http://www.w3.org/2001/XMLSchema" xmlns:xs="http://www.w3.org/2001/XMLSchema" xmlns:p="http://schemas.microsoft.com/office/2006/metadata/properties" xmlns:ns2="124eee8e-a453-4d03-97ae-e597d1bf9971" xmlns:ns3="aa423d99-4979-4218-8d0c-b8f011706b27" targetNamespace="http://schemas.microsoft.com/office/2006/metadata/properties" ma:root="true" ma:fieldsID="eb993a132503ed963decfc03381691fa" ns2:_="" ns3:_="">
    <xsd:import namespace="124eee8e-a453-4d03-97ae-e597d1bf9971"/>
    <xsd:import namespace="aa423d99-4979-4218-8d0c-b8f011706b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4eee8e-a453-4d03-97ae-e597d1bf99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ledmærker" ma:readOnly="false" ma:fieldId="{5cf76f15-5ced-4ddc-b409-7134ff3c332f}" ma:taxonomyMulti="true" ma:sspId="386ca3c2-92b5-467d-bbcf-cd8964db9f5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23d99-4979-4218-8d0c-b8f011706b2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8253bed-7e8b-4af0-9b2a-2b25ab73ea5c}" ma:internalName="TaxCatchAll" ma:showField="CatchAllData" ma:web="aa423d99-4979-4218-8d0c-b8f011706b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24eee8e-a453-4d03-97ae-e597d1bf9971">
      <Terms xmlns="http://schemas.microsoft.com/office/infopath/2007/PartnerControls"/>
    </lcf76f155ced4ddcb4097134ff3c332f>
    <TaxCatchAll xmlns="aa423d99-4979-4218-8d0c-b8f011706b2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333542-02D4-45D3-95AF-EAD4CD36D884}"/>
</file>

<file path=customXml/itemProps2.xml><?xml version="1.0" encoding="utf-8"?>
<ds:datastoreItem xmlns:ds="http://schemas.openxmlformats.org/officeDocument/2006/customXml" ds:itemID="{CB01E699-5C75-45CE-8DD4-B1F3314D2F61}"/>
</file>

<file path=customXml/itemProps3.xml><?xml version="1.0" encoding="utf-8"?>
<ds:datastoreItem xmlns:ds="http://schemas.openxmlformats.org/officeDocument/2006/customXml" ds:itemID="{CC2D1505-2673-4164-8329-11DDEDB4BF57}"/>
</file>

<file path=docProps/app.xml><?xml version="1.0" encoding="utf-8"?>
<Properties xmlns="http://schemas.openxmlformats.org/officeDocument/2006/extended-properties" xmlns:vt="http://schemas.openxmlformats.org/officeDocument/2006/docPropsVTypes">
  <Template>AspIT</Template>
  <TotalTime>6905</TotalTime>
  <Words>1611</Words>
  <Application>Microsoft Office PowerPoint</Application>
  <PresentationFormat>Brugerdefineret</PresentationFormat>
  <Paragraphs>147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Helvetica</vt:lpstr>
      <vt:lpstr>Helvetica Neue</vt:lpstr>
      <vt:lpstr>IBM Plex Mono</vt:lpstr>
      <vt:lpstr>IBM Plex Sans</vt:lpstr>
      <vt:lpstr>AspIT</vt:lpstr>
      <vt:lpstr>PHP - filupload</vt:lpstr>
      <vt:lpstr>Upload af billeder og/eller filer</vt:lpstr>
      <vt:lpstr>Indstillinger i php.ini</vt:lpstr>
      <vt:lpstr>$_FILES</vt:lpstr>
      <vt:lpstr>Flytte filen til det rigtige bibliotek</vt:lpstr>
      <vt:lpstr>Flytte filen til det rigtige bibliotek</vt:lpstr>
      <vt:lpstr>Flytte filen til det rigtige bibliotek</vt:lpstr>
      <vt:lpstr>Flytte filen til det rigtige bibliotek</vt:lpstr>
      <vt:lpstr>Flytte filen til det rigtige bibliotek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Construction</dc:title>
  <dc:creator>Eskild Enemark</dc:creator>
  <cp:lastModifiedBy>Hanne Lund</cp:lastModifiedBy>
  <cp:revision>181</cp:revision>
  <dcterms:modified xsi:type="dcterms:W3CDTF">2022-12-11T20:53:10Z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ContentTypeId">
    <vt:lpwstr>0x010100B42AA98BE77D1A458521DBA3750F9CCF</vt:lpwstr>
  </property>
</Properties>
</file>