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4"/>
  </p:sldMasterIdLst>
  <p:notesMasterIdLst>
    <p:notesMasterId r:id="rId25"/>
  </p:notesMasterIdLst>
  <p:sldIdLst>
    <p:sldId id="256" r:id="rId5"/>
    <p:sldId id="261" r:id="rId6"/>
    <p:sldId id="262" r:id="rId7"/>
    <p:sldId id="263" r:id="rId8"/>
    <p:sldId id="264" r:id="rId9"/>
    <p:sldId id="273" r:id="rId10"/>
    <p:sldId id="274" r:id="rId11"/>
    <p:sldId id="270" r:id="rId12"/>
    <p:sldId id="271" r:id="rId13"/>
    <p:sldId id="272" r:id="rId14"/>
    <p:sldId id="265" r:id="rId15"/>
    <p:sldId id="266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1" r:id="rId24"/>
  </p:sldIdLst>
  <p:sldSz cx="24384000" cy="13716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E0D"/>
    <a:srgbClr val="FF9933"/>
    <a:srgbClr val="9933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14141"/>
        </a:fontRef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1055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orside uden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285749" y="0"/>
            <a:ext cx="240982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C9CC3-5BCD-1C4D-B3CC-A48ABFCB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837" y="3979892"/>
            <a:ext cx="19364326" cy="3943908"/>
          </a:xfrm>
        </p:spPr>
        <p:txBody>
          <a:bodyPr anchor="b"/>
          <a:lstStyle>
            <a:lvl1pPr algn="ctr">
              <a:defRPr sz="120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0B72-74F5-624B-BE2E-A0A73EC0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9837" y="8431240"/>
            <a:ext cx="19364326" cy="3472452"/>
          </a:xfrm>
        </p:spPr>
        <p:txBody>
          <a:bodyPr/>
          <a:lstStyle>
            <a:lvl1pPr marL="0" indent="0" algn="ctr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29635-8AFB-4941-9B0D-8B1111B9E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191" r="16494"/>
          <a:stretch/>
        </p:blipFill>
        <p:spPr>
          <a:xfrm>
            <a:off x="15637259" y="0"/>
            <a:ext cx="8746742" cy="2438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B7197E-D239-6E42-9FC4-2CAC8266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165" y="667683"/>
            <a:ext cx="2381666" cy="2381666"/>
          </a:xfrm>
          <a:prstGeom prst="rect">
            <a:avLst/>
          </a:prstGeom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F59432CE-DD34-544C-9DA5-E197F808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0319" y="12712700"/>
            <a:ext cx="1928430" cy="559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C77A74C-AD26-3B43-839F-93917B8B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646" y="12712698"/>
            <a:ext cx="16033752" cy="559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03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2 spalter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0" y="3314410"/>
            <a:ext cx="8640000" cy="8881856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05022-B7B8-804B-9926-2D1A5F14C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55408" y="3314410"/>
            <a:ext cx="8640000" cy="8881856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1253A-7188-8B4D-836C-9009FCB8E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8E1BE1-08C4-0043-BCDF-B60C1E46B24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114189-B024-924A-B0A2-C707CB50E3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383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2 spalter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C97ED-28F1-2042-9DF4-C9A277DE13FF}"/>
              </a:ext>
            </a:extLst>
          </p:cNvPr>
          <p:cNvSpPr/>
          <p:nvPr/>
        </p:nvSpPr>
        <p:spPr>
          <a:xfrm>
            <a:off x="279401" y="0"/>
            <a:ext cx="2410459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DD02-C0F4-4947-AEA3-A51829149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526FCB-2394-FB42-8B96-5022A8FA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0" y="3314410"/>
            <a:ext cx="8640000" cy="888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3C00D2E-AB99-A847-BB02-2CCD941FA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11900" y="3314410"/>
            <a:ext cx="8640000" cy="88818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11385-2D80-704A-9DE0-96AEE28DC31C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77565-C7D5-474F-A4BD-CF3BA7B1F4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3BB1-BED5-6549-A022-ADA0DE59C6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485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2 spalter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C97ED-28F1-2042-9DF4-C9A277DE13FF}"/>
              </a:ext>
            </a:extLst>
          </p:cNvPr>
          <p:cNvSpPr/>
          <p:nvPr/>
        </p:nvSpPr>
        <p:spPr>
          <a:xfrm>
            <a:off x="279401" y="0"/>
            <a:ext cx="2410459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DD02-C0F4-4947-AEA3-A51829149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526FCB-2394-FB42-8B96-5022A8FA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0" y="3314410"/>
            <a:ext cx="8640000" cy="88818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3C00D2E-AB99-A847-BB02-2CCD941FA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11900" y="3314410"/>
            <a:ext cx="8640000" cy="88818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6B3C39-40AA-9B46-87FD-0F2D645949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AD3B6-A2EB-E045-AD80-9F59127486A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9102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2 spalter - kombi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C97ED-28F1-2042-9DF4-C9A277DE13FF}"/>
              </a:ext>
            </a:extLst>
          </p:cNvPr>
          <p:cNvSpPr/>
          <p:nvPr/>
        </p:nvSpPr>
        <p:spPr>
          <a:xfrm>
            <a:off x="279401" y="0"/>
            <a:ext cx="2410459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387284-B4EC-8C41-9C35-398D8A396D23}"/>
              </a:ext>
            </a:extLst>
          </p:cNvPr>
          <p:cNvSpPr/>
          <p:nvPr/>
        </p:nvSpPr>
        <p:spPr>
          <a:xfrm>
            <a:off x="3373819" y="3314409"/>
            <a:ext cx="10333782" cy="104015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D52920-F1A8-6D46-9184-48AE2E0D21D5}"/>
              </a:ext>
            </a:extLst>
          </p:cNvPr>
          <p:cNvSpPr/>
          <p:nvPr/>
        </p:nvSpPr>
        <p:spPr>
          <a:xfrm>
            <a:off x="13707601" y="3314409"/>
            <a:ext cx="10676398" cy="10401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DD02-C0F4-4947-AEA3-A51829149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526FCB-2394-FB42-8B96-5022A8FA2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31020" y="3797010"/>
            <a:ext cx="9000000" cy="88818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3C00D2E-AB99-A847-BB02-2CCD941FA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64800" y="3797010"/>
            <a:ext cx="9000000" cy="8881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78880-9B9B-2A45-802F-60A7CB38DEA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719CB-5AF1-8E4E-B4A0-60E4AB3EE1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5762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5DD72-5E4A-3748-B11F-C9F9CEB8F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1" r="70154" b="41863"/>
          <a:stretch/>
        </p:blipFill>
        <p:spPr>
          <a:xfrm rot="16200000">
            <a:off x="20043451" y="-1577489"/>
            <a:ext cx="2740854" cy="589583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937EF-C11A-9642-A258-53BF52748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3820" y="3316588"/>
            <a:ext cx="18178080" cy="3600000"/>
          </a:xfrm>
        </p:spPr>
        <p:txBody>
          <a:bodyPr/>
          <a:lstStyle>
            <a:lvl1pPr algn="ctr">
              <a:buFontTx/>
              <a:buNone/>
              <a:defRPr sz="5600">
                <a:solidFill>
                  <a:schemeClr val="accent1"/>
                </a:solidFill>
              </a:defRPr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3877591-F20C-564C-A0FF-30F37E679E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84459" y="7147747"/>
            <a:ext cx="3756806" cy="37568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buFont typeface="Arial" panose="020B0604020202020204" pitchFamily="34" charset="0"/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01A9FE-093E-6149-B363-F4B346163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9934" y="11186217"/>
            <a:ext cx="11525852" cy="1111250"/>
          </a:xfrm>
        </p:spPr>
        <p:txBody>
          <a:bodyPr/>
          <a:lstStyle>
            <a:lvl1pPr algn="ctr">
              <a:buFont typeface="Arial" panose="020B0604020202020204" pitchFamily="34" charset="0"/>
              <a:buNone/>
              <a:defRPr sz="3800">
                <a:solidFill>
                  <a:schemeClr val="accent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127B93-B1D0-6C41-98A7-5158EB3ABD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12867-EFD5-FE4D-A547-E6CF94AAB8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1493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07A8B3-9444-6A49-8D85-7AB47CC1997A}"/>
              </a:ext>
            </a:extLst>
          </p:cNvPr>
          <p:cNvSpPr/>
          <p:nvPr/>
        </p:nvSpPr>
        <p:spPr>
          <a:xfrm>
            <a:off x="279401" y="0"/>
            <a:ext cx="2410459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B80BE-E667-D140-A01F-1C8D7D33B3B7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937EF-C11A-9642-A258-53BF52748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3820" y="3316588"/>
            <a:ext cx="18178080" cy="3600000"/>
          </a:xfrm>
        </p:spPr>
        <p:txBody>
          <a:bodyPr/>
          <a:lstStyle>
            <a:lvl1pPr algn="ctr">
              <a:buFontTx/>
              <a:buNone/>
              <a:defRPr sz="5600">
                <a:solidFill>
                  <a:schemeClr val="bg1"/>
                </a:solidFill>
              </a:defRPr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3877591-F20C-564C-A0FF-30F37E679E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84459" y="7107427"/>
            <a:ext cx="3756806" cy="37568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buFont typeface="Arial" panose="020B0604020202020204" pitchFamily="34" charset="0"/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01A9FE-093E-6149-B363-F4B346163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9934" y="11145897"/>
            <a:ext cx="11525852" cy="1111250"/>
          </a:xfrm>
        </p:spPr>
        <p:txBody>
          <a:bodyPr/>
          <a:lstStyle>
            <a:lvl1pPr algn="ctr">
              <a:buFont typeface="Arial" panose="020B0604020202020204" pitchFamily="34" charset="0"/>
              <a:buNone/>
              <a:defRPr sz="38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AA21C-6F17-134F-9260-A29B6F983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242F0F-8B73-F24F-8A62-ADCFF7AA2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71" r="70154" b="41863"/>
          <a:stretch/>
        </p:blipFill>
        <p:spPr>
          <a:xfrm rot="16200000">
            <a:off x="20043451" y="-1577489"/>
            <a:ext cx="2740854" cy="589583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733831-7C95-0042-B96A-72DA64231B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5CD171-CBFD-8547-AB36-4FC726ED92E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950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07A8B3-9444-6A49-8D85-7AB47CC1997A}"/>
              </a:ext>
            </a:extLst>
          </p:cNvPr>
          <p:cNvSpPr/>
          <p:nvPr/>
        </p:nvSpPr>
        <p:spPr>
          <a:xfrm>
            <a:off x="279401" y="0"/>
            <a:ext cx="2410459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B80BE-E667-D140-A01F-1C8D7D33B3B7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5DD72-5E4A-3748-B11F-C9F9CEB8F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1" r="65756" b="41863"/>
          <a:stretch/>
        </p:blipFill>
        <p:spPr>
          <a:xfrm rot="16200000">
            <a:off x="19661385" y="-1316087"/>
            <a:ext cx="3369522" cy="589583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4937EF-C11A-9642-A258-53BF52748F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73820" y="3316588"/>
            <a:ext cx="18180000" cy="3600000"/>
          </a:xfrm>
        </p:spPr>
        <p:txBody>
          <a:bodyPr/>
          <a:lstStyle>
            <a:lvl1pPr algn="ctr">
              <a:buFontTx/>
              <a:buNone/>
              <a:defRPr sz="5600">
                <a:solidFill>
                  <a:schemeClr val="bg1"/>
                </a:solidFill>
              </a:defRPr>
            </a:lvl1pPr>
            <a:lvl2pPr algn="ctr">
              <a:buFontTx/>
              <a:buNone/>
              <a:defRPr/>
            </a:lvl2pPr>
            <a:lvl3pPr algn="ctr">
              <a:buFontTx/>
              <a:buNone/>
              <a:defRPr/>
            </a:lvl3pPr>
            <a:lvl4pPr algn="ctr">
              <a:buFontTx/>
              <a:buNone/>
              <a:defRPr/>
            </a:lvl4pPr>
            <a:lvl5pPr algn="ctr">
              <a:buFontTx/>
              <a:buNone/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3877591-F20C-564C-A0FF-30F37E679EC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584459" y="7107427"/>
            <a:ext cx="3756806" cy="37568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buFont typeface="Arial" panose="020B0604020202020204" pitchFamily="34" charset="0"/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01A9FE-093E-6149-B363-F4B3461632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9934" y="11145897"/>
            <a:ext cx="11525852" cy="1111250"/>
          </a:xfrm>
        </p:spPr>
        <p:txBody>
          <a:bodyPr/>
          <a:lstStyle>
            <a:lvl1pPr algn="ctr">
              <a:buFont typeface="Arial" panose="020B0604020202020204" pitchFamily="34" charset="0"/>
              <a:buNone/>
              <a:defRPr sz="38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AA21C-6F17-134F-9260-A29B6F983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20B6E8-3EF9-7E4F-BAFA-7185FEBD6B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825" r="47301" b="41854"/>
          <a:stretch/>
        </p:blipFill>
        <p:spPr>
          <a:xfrm rot="16200000">
            <a:off x="20347245" y="-1885171"/>
            <a:ext cx="2125494" cy="589583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B47EAC-2DC4-5648-8CB4-36DBA97BDDA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37889-7A5A-024A-BA62-2DDF81C38CD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95187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over Dan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12192001" y="0"/>
            <a:ext cx="1219199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21" y="1340727"/>
            <a:ext cx="8318222" cy="2490950"/>
          </a:xfrm>
        </p:spPr>
        <p:txBody>
          <a:bodyPr anchor="t" anchorCtr="0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1" y="4350908"/>
            <a:ext cx="8318222" cy="718069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651-DECA-8A4F-B4BA-1A50BF6A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C0AE6E-D6F0-B04D-8D90-FC287A4ECC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1" r="9485"/>
          <a:stretch/>
        </p:blipFill>
        <p:spPr>
          <a:xfrm>
            <a:off x="12691955" y="1787353"/>
            <a:ext cx="11412646" cy="101412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B6C65F-248E-404F-A64F-0889E47CC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620" y="1498600"/>
            <a:ext cx="10718800" cy="1071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F35B58-434F-6541-A5AB-C591B3ECF203}"/>
              </a:ext>
            </a:extLst>
          </p:cNvPr>
          <p:cNvSpPr/>
          <p:nvPr/>
        </p:nvSpPr>
        <p:spPr>
          <a:xfrm>
            <a:off x="279399" y="12393207"/>
            <a:ext cx="11912598" cy="13407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6CFE4-1D8A-E048-B114-07488293B0B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A596-2163-8545-8C2C-3F4CEAE816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7458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+ prik-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12192001" y="0"/>
            <a:ext cx="12191998" cy="13716000"/>
          </a:xfrm>
          <a:prstGeom prst="rect">
            <a:avLst/>
          </a:prstGeom>
          <a:solidFill>
            <a:srgbClr val="1B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21" y="1340727"/>
            <a:ext cx="8318222" cy="2490950"/>
          </a:xfrm>
        </p:spPr>
        <p:txBody>
          <a:bodyPr anchor="t" anchorCtr="0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1" y="4350908"/>
            <a:ext cx="8318222" cy="718069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651-DECA-8A4F-B4BA-1A50BF6A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88E311-2A15-C94D-B456-72D1CCD5E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443" y="2357120"/>
            <a:ext cx="11157110" cy="900176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EE67A-8BC5-9547-BE05-E18658D4B13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3F1F0-3BDB-F345-85CA-81DFED071A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86399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+billede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12192001" y="0"/>
            <a:ext cx="1219199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21" y="1340727"/>
            <a:ext cx="8318222" cy="2490950"/>
          </a:xfrm>
        </p:spPr>
        <p:txBody>
          <a:bodyPr anchor="t" anchorCtr="0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1" y="4350908"/>
            <a:ext cx="8318222" cy="718069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651-DECA-8A4F-B4BA-1A50BF6A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88C9408-E712-694B-A898-C7DB3D8FE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1999" y="1340725"/>
            <a:ext cx="12192002" cy="1237527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1A36D61-D8DA-7845-A664-7326F84748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86168" y="-5246240"/>
            <a:ext cx="7721600" cy="7721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Font typeface="Arial" panose="020B0604020202020204" pitchFamily="34" charset="0"/>
              <a:buNone/>
              <a:defRPr sz="200"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49EF7-2957-2746-8802-3ED83348F0A2}"/>
              </a:ext>
            </a:extLst>
          </p:cNvPr>
          <p:cNvSpPr/>
          <p:nvPr/>
        </p:nvSpPr>
        <p:spPr>
          <a:xfrm>
            <a:off x="279399" y="12393207"/>
            <a:ext cx="11912598" cy="13407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B9097-3EDF-1F46-BE31-2B90A72816C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B9541-8548-BC40-8715-243C088AD43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687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med prik-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285749" y="0"/>
            <a:ext cx="24098250" cy="13716000"/>
          </a:xfrm>
          <a:prstGeom prst="rect">
            <a:avLst/>
          </a:prstGeom>
          <a:solidFill>
            <a:srgbClr val="1B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C9CC3-5BCD-1C4D-B3CC-A48ABFCB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318" y="4004236"/>
            <a:ext cx="10115212" cy="3943908"/>
          </a:xfrm>
        </p:spPr>
        <p:txBody>
          <a:bodyPr anchor="b"/>
          <a:lstStyle>
            <a:lvl1pPr algn="l">
              <a:defRPr sz="120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0B72-74F5-624B-BE2E-A0A73EC0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318" y="8455584"/>
            <a:ext cx="10115212" cy="394390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CA3239-F5FB-4147-94AB-91D746924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0145" y="2357120"/>
            <a:ext cx="11157110" cy="90017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2761D1-0BB9-2A43-8BD5-EDF1F7CD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73" y="667683"/>
            <a:ext cx="2381666" cy="238166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71F83-78F9-F742-85DF-DD9411B3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0319" y="12712700"/>
            <a:ext cx="1928430" cy="559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0DD28-FDEA-344F-BA16-42E22E63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646" y="12712698"/>
            <a:ext cx="16033752" cy="559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22483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+billede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409B01-12B2-9A43-9C48-8F38C41DDD2E}"/>
              </a:ext>
            </a:extLst>
          </p:cNvPr>
          <p:cNvSpPr/>
          <p:nvPr/>
        </p:nvSpPr>
        <p:spPr>
          <a:xfrm>
            <a:off x="279401" y="1"/>
            <a:ext cx="11912598" cy="1239320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12192001" y="0"/>
            <a:ext cx="1219199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21" y="1340727"/>
            <a:ext cx="8318222" cy="249095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1" y="4350908"/>
            <a:ext cx="8318222" cy="71806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651-DECA-8A4F-B4BA-1A50BF6A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88C9408-E712-694B-A898-C7DB3D8FE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1999" y="1340725"/>
            <a:ext cx="12192002" cy="1237527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1A36D61-D8DA-7845-A664-7326F84748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86168" y="-5246240"/>
            <a:ext cx="7721600" cy="7721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Font typeface="Arial" panose="020B0604020202020204" pitchFamily="34" charset="0"/>
              <a:buNone/>
              <a:defRPr sz="200"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E18727-498C-7746-8334-81988A6FE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5D8A9A-AA37-714D-A8D8-3132C83A2E35}"/>
              </a:ext>
            </a:extLst>
          </p:cNvPr>
          <p:cNvSpPr/>
          <p:nvPr/>
        </p:nvSpPr>
        <p:spPr>
          <a:xfrm>
            <a:off x="279399" y="12393207"/>
            <a:ext cx="11912598" cy="13407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38D203-B7E4-BD45-9EF4-F9F9C5C7F18C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EFDF3-D9B1-7248-97B0-4784DA92465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46920-548D-E743-AC82-05E415E76C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2334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+billede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409B01-12B2-9A43-9C48-8F38C41DDD2E}"/>
              </a:ext>
            </a:extLst>
          </p:cNvPr>
          <p:cNvSpPr/>
          <p:nvPr/>
        </p:nvSpPr>
        <p:spPr>
          <a:xfrm>
            <a:off x="279400" y="2"/>
            <a:ext cx="1470676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12192001" y="0"/>
            <a:ext cx="1219199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21" y="1340727"/>
            <a:ext cx="11347114" cy="249095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1" y="4350906"/>
            <a:ext cx="11347114" cy="89033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88C9408-E712-694B-A898-C7DB3D8FE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986168" y="2475361"/>
            <a:ext cx="7721600" cy="1077891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1A36D61-D8DA-7845-A664-7326F84748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986168" y="-5246240"/>
            <a:ext cx="7721600" cy="7721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Font typeface="Arial" panose="020B0604020202020204" pitchFamily="34" charset="0"/>
              <a:buNone/>
              <a:defRPr sz="200"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E18727-498C-7746-8334-81988A6FE7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37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t-billede-lille-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2409B01-12B2-9A43-9C48-8F38C41DDD2E}"/>
              </a:ext>
            </a:extLst>
          </p:cNvPr>
          <p:cNvSpPr/>
          <p:nvPr/>
        </p:nvSpPr>
        <p:spPr>
          <a:xfrm>
            <a:off x="279401" y="0"/>
            <a:ext cx="1191259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488F7C-1DB2-4244-B5F2-48B5AFD08FCB}"/>
              </a:ext>
            </a:extLst>
          </p:cNvPr>
          <p:cNvSpPr/>
          <p:nvPr/>
        </p:nvSpPr>
        <p:spPr>
          <a:xfrm>
            <a:off x="12192001" y="0"/>
            <a:ext cx="1219199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3190" y="722014"/>
            <a:ext cx="19314580" cy="1332624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86170" y="2475360"/>
            <a:ext cx="7721600" cy="108550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 dirty="0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588C9408-E712-694B-A898-C7DB3D8FED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93191" y="2457794"/>
            <a:ext cx="11080310" cy="1085504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DK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E18727-498C-7746-8334-81988A6FE7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79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+billede - sim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4656581-5A1E-9E40-9423-FB904311C0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07600" y="0"/>
            <a:ext cx="10676400" cy="1371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A2706-9F69-164D-93ED-25B4729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20" y="1340727"/>
            <a:ext cx="9000000" cy="2490950"/>
          </a:xfrm>
        </p:spPr>
        <p:txBody>
          <a:bodyPr anchor="t" anchorCtr="0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E633C-CE8D-FB44-A2A1-A92ECA74F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3820" y="4350908"/>
            <a:ext cx="9000000" cy="8087404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651-DECA-8A4F-B4BA-1A50BF6A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B2557-B827-0544-BA96-FEA89DCCB74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CA307-26D5-1B45-AF75-17E0487BC49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5257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overskrift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26F9-CBFF-414D-8CF6-3D929C3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AE506-EC7A-3F40-BA46-5D9142203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5FE5-042E-644F-8D6A-DC8E3C5EE21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E81C-D115-C545-98BC-A04003B704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6859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overskrift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2716FD-321A-C14C-9E95-DD018D28EDE0}"/>
              </a:ext>
            </a:extLst>
          </p:cNvPr>
          <p:cNvSpPr/>
          <p:nvPr/>
        </p:nvSpPr>
        <p:spPr>
          <a:xfrm>
            <a:off x="279400" y="0"/>
            <a:ext cx="2410460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5A3DC-8552-6F42-A64B-CA94E3B89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5D26F9-CBFF-414D-8CF6-3D929C3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AE506-EC7A-3F40-BA46-5D9142203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BB7ABA-6A87-2340-9771-CE7DC18B4A70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31D19-A240-1B44-AF8B-CAD61F6A91A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8B3FF-2C5B-194D-BE27-F8F5CB0316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6471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overskrift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2716FD-321A-C14C-9E95-DD018D28EDE0}"/>
              </a:ext>
            </a:extLst>
          </p:cNvPr>
          <p:cNvSpPr/>
          <p:nvPr/>
        </p:nvSpPr>
        <p:spPr>
          <a:xfrm>
            <a:off x="279400" y="0"/>
            <a:ext cx="241046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15A3DC-8552-6F42-A64B-CA94E3B890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5D26F9-CBFF-414D-8CF6-3D929C39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AE506-EC7A-3F40-BA46-5D9142203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2AA30A-7BDB-3840-9219-85770CF076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4351FD-7B1B-084C-8C67-91802E757A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66449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7E042-D1B2-BC4A-A2DC-D7191BE23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9C182-4E5F-5545-95B4-460FA7A8DBD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04C4E-1A9B-8F42-8578-4E207C21DA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629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511642-C5EB-8949-9899-12D4A615F80C}"/>
              </a:ext>
            </a:extLst>
          </p:cNvPr>
          <p:cNvSpPr/>
          <p:nvPr/>
        </p:nvSpPr>
        <p:spPr>
          <a:xfrm>
            <a:off x="279400" y="0"/>
            <a:ext cx="2410460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7FB62-121D-B647-9D8C-D1ABFA31A7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7E042-D1B2-BC4A-A2DC-D7191BE23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140A7-4AFC-1F40-90CB-EFCD3786F6D2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437A7D-31BE-C946-B4C3-CCD9AEFE60E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763C40-C4D0-6445-ACDE-59420E83BF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22935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D0B3C4-0F98-DE4F-811F-E4B7407E0F62}"/>
              </a:ext>
            </a:extLst>
          </p:cNvPr>
          <p:cNvSpPr/>
          <p:nvPr/>
        </p:nvSpPr>
        <p:spPr>
          <a:xfrm>
            <a:off x="279400" y="0"/>
            <a:ext cx="2410460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9021E-6D17-C843-9C93-C008DA46C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47E042-D1B2-BC4A-A2DC-D7191BE234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B92F9-B333-044A-A3A0-B15A197D00F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5663C-56A2-B144-8994-C394B4A098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914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285749" y="0"/>
            <a:ext cx="240982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C9CC3-5BCD-1C4D-B3CC-A48ABFCB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318" y="4004236"/>
            <a:ext cx="10115212" cy="3943908"/>
          </a:xfrm>
        </p:spPr>
        <p:txBody>
          <a:bodyPr anchor="b"/>
          <a:lstStyle>
            <a:lvl1pPr algn="l">
              <a:defRPr sz="96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0B72-74F5-624B-BE2E-A0A73EC0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318" y="8455584"/>
            <a:ext cx="10115212" cy="3943908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DD7DC29-932C-3F45-A909-DD363CAA3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1999" y="0"/>
            <a:ext cx="12191998" cy="13716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260554-2A21-2E4E-8E6F-61D4F5B1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73" y="667683"/>
            <a:ext cx="2381666" cy="238166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B35F6-556C-2A41-98CF-27BB29AAC2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180319" y="12712700"/>
            <a:ext cx="1928430" cy="559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F4DFC-B4D9-EC4B-8C67-42EA52D052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324646" y="12712698"/>
            <a:ext cx="16033752" cy="559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07132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treg"/>
          <p:cNvSpPr/>
          <p:nvPr/>
        </p:nvSpPr>
        <p:spPr>
          <a:xfrm>
            <a:off x="875169" y="289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71" name="Streg"/>
          <p:cNvSpPr/>
          <p:nvPr/>
        </p:nvSpPr>
        <p:spPr>
          <a:xfrm>
            <a:off x="883129" y="91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72" name="Titeltekst"/>
          <p:cNvSpPr txBox="1">
            <a:spLocks noGrp="1"/>
          </p:cNvSpPr>
          <p:nvPr>
            <p:ph type="title"/>
          </p:nvPr>
        </p:nvSpPr>
        <p:spPr>
          <a:xfrm>
            <a:off x="883128" y="1076150"/>
            <a:ext cx="22479000" cy="1663700"/>
          </a:xfrm>
          <a:prstGeom prst="rect">
            <a:avLst/>
          </a:prstGeom>
        </p:spPr>
        <p:txBody>
          <a:bodyPr/>
          <a:lstStyle/>
          <a:p>
            <a:r>
              <a:rPr lang="da-DK"/>
              <a:t>Klik for at redigere titeltypografien i masteren</a:t>
            </a:r>
            <a:endParaRPr dirty="0"/>
          </a:p>
        </p:txBody>
      </p:sp>
      <p:sp>
        <p:nvSpPr>
          <p:cNvPr id="73" name="Brødtekst, niveau et…"/>
          <p:cNvSpPr txBox="1">
            <a:spLocks noGrp="1"/>
          </p:cNvSpPr>
          <p:nvPr>
            <p:ph type="body" idx="1"/>
          </p:nvPr>
        </p:nvSpPr>
        <p:spPr>
          <a:xfrm>
            <a:off x="875168" y="3289300"/>
            <a:ext cx="14623200" cy="9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200"/>
              </a:spcBef>
              <a:defRPr sz="3600"/>
            </a:lvl1pPr>
            <a:lvl2pPr>
              <a:spcBef>
                <a:spcPts val="1200"/>
              </a:spcBef>
              <a:defRPr sz="3600"/>
            </a:lvl2pPr>
            <a:lvl3pPr>
              <a:spcBef>
                <a:spcPts val="1200"/>
              </a:spcBef>
              <a:defRPr sz="3600"/>
            </a:lvl3pPr>
            <a:lvl4pPr>
              <a:spcBef>
                <a:spcPts val="1200"/>
              </a:spcBef>
              <a:defRPr sz="3600"/>
            </a:lvl4pPr>
            <a:lvl5pPr>
              <a:spcBef>
                <a:spcPts val="1200"/>
              </a:spcBef>
              <a:defRPr sz="3600"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dirty="0"/>
          </a:p>
        </p:txBody>
      </p:sp>
      <p:sp>
        <p:nvSpPr>
          <p:cNvPr id="3" name="Pladsholder til billede 2"/>
          <p:cNvSpPr>
            <a:spLocks noGrp="1"/>
          </p:cNvSpPr>
          <p:nvPr>
            <p:ph type="pic" sz="quarter" idx="10"/>
          </p:nvPr>
        </p:nvSpPr>
        <p:spPr>
          <a:xfrm>
            <a:off x="16590528" y="3289300"/>
            <a:ext cx="6771600" cy="957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9" name="Streg"/>
          <p:cNvSpPr/>
          <p:nvPr/>
        </p:nvSpPr>
        <p:spPr>
          <a:xfrm rot="5400000">
            <a:off x="11262528" y="8077300"/>
            <a:ext cx="9576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8" name="Streg">
            <a:extLst>
              <a:ext uri="{FF2B5EF4-FFF2-40B4-BE49-F238E27FC236}">
                <a16:creationId xmlns:a16="http://schemas.microsoft.com/office/drawing/2014/main" id="{50E73422-021A-4FCC-8FC7-499B6D962868}"/>
              </a:ext>
            </a:extLst>
          </p:cNvPr>
          <p:cNvSpPr/>
          <p:nvPr userDrawn="1"/>
        </p:nvSpPr>
        <p:spPr>
          <a:xfrm rot="5400000">
            <a:off x="11262528" y="8077299"/>
            <a:ext cx="9576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353899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 &amp; undertite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r>
              <a:t>Lorem Ipsum Dolor</a:t>
            </a:r>
          </a:p>
        </p:txBody>
      </p:sp>
      <p:sp>
        <p:nvSpPr>
          <p:cNvPr id="17" name="Titelteks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18" name="Brødtekst, niveau et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Brødtekst, niveau et</a:t>
            </a:r>
          </a:p>
          <a:p>
            <a:pPr lvl="1"/>
            <a:r>
              <a:t>Brødtekst, niveau to</a:t>
            </a:r>
          </a:p>
          <a:p>
            <a:pPr lvl="2"/>
            <a:r>
              <a:t>Brødtekst, niveau tre</a:t>
            </a:r>
          </a:p>
          <a:p>
            <a:pPr lvl="3"/>
            <a:r>
              <a:t>Brødtekst, niveau fire</a:t>
            </a:r>
          </a:p>
          <a:p>
            <a:pPr lvl="4"/>
            <a:r>
              <a:t>Brødtekst, niveau fem</a:t>
            </a:r>
          </a:p>
        </p:txBody>
      </p:sp>
      <p:sp>
        <p:nvSpPr>
          <p:cNvPr id="19" name="Lysbilled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736684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treg"/>
          <p:cNvSpPr/>
          <p:nvPr/>
        </p:nvSpPr>
        <p:spPr>
          <a:xfrm>
            <a:off x="875167" y="289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Streg"/>
          <p:cNvSpPr/>
          <p:nvPr/>
        </p:nvSpPr>
        <p:spPr>
          <a:xfrm>
            <a:off x="883128" y="91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Titeltekst"/>
          <p:cNvSpPr txBox="1">
            <a:spLocks noGrp="1"/>
          </p:cNvSpPr>
          <p:nvPr>
            <p:ph type="title"/>
          </p:nvPr>
        </p:nvSpPr>
        <p:spPr>
          <a:xfrm>
            <a:off x="883128" y="1076150"/>
            <a:ext cx="22479000" cy="1663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Titeltekst</a:t>
            </a:r>
            <a:endParaRPr dirty="0"/>
          </a:p>
        </p:txBody>
      </p:sp>
      <p:sp>
        <p:nvSpPr>
          <p:cNvPr id="73" name="Brødtekst, niveau et…"/>
          <p:cNvSpPr txBox="1">
            <a:spLocks noGrp="1"/>
          </p:cNvSpPr>
          <p:nvPr>
            <p:ph type="body" idx="1"/>
          </p:nvPr>
        </p:nvSpPr>
        <p:spPr>
          <a:xfrm>
            <a:off x="16594730" y="3289299"/>
            <a:ext cx="6767395" cy="9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800"/>
              </a:spcBef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et</a:t>
            </a:r>
          </a:p>
          <a:p>
            <a:pPr lvl="1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to</a:t>
            </a:r>
          </a:p>
          <a:p>
            <a:pPr lvl="2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tre</a:t>
            </a:r>
            <a:endParaRPr dirty="0"/>
          </a:p>
          <a:p>
            <a:pPr lvl="3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fire</a:t>
            </a:r>
          </a:p>
          <a:p>
            <a:pPr lvl="4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fem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sz="quarter" idx="10"/>
          </p:nvPr>
        </p:nvSpPr>
        <p:spPr>
          <a:xfrm>
            <a:off x="883126" y="3289298"/>
            <a:ext cx="14623200" cy="957598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a-DK" dirty="0"/>
          </a:p>
        </p:txBody>
      </p:sp>
      <p:sp>
        <p:nvSpPr>
          <p:cNvPr id="9" name="Streg"/>
          <p:cNvSpPr/>
          <p:nvPr userDrawn="1"/>
        </p:nvSpPr>
        <p:spPr>
          <a:xfrm rot="5400000">
            <a:off x="11262528" y="8077299"/>
            <a:ext cx="9576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650088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treg"/>
          <p:cNvSpPr/>
          <p:nvPr/>
        </p:nvSpPr>
        <p:spPr>
          <a:xfrm>
            <a:off x="875167" y="289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Streg"/>
          <p:cNvSpPr/>
          <p:nvPr/>
        </p:nvSpPr>
        <p:spPr>
          <a:xfrm>
            <a:off x="883128" y="91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Titeltekst"/>
          <p:cNvSpPr txBox="1">
            <a:spLocks noGrp="1"/>
          </p:cNvSpPr>
          <p:nvPr>
            <p:ph type="title"/>
          </p:nvPr>
        </p:nvSpPr>
        <p:spPr>
          <a:xfrm>
            <a:off x="883128" y="1076150"/>
            <a:ext cx="22479000" cy="1663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Titeltekst</a:t>
            </a:r>
            <a:endParaRPr dirty="0"/>
          </a:p>
        </p:txBody>
      </p:sp>
      <p:sp>
        <p:nvSpPr>
          <p:cNvPr id="73" name="Brødtekst, niveau et…"/>
          <p:cNvSpPr txBox="1">
            <a:spLocks noGrp="1"/>
          </p:cNvSpPr>
          <p:nvPr>
            <p:ph type="body" idx="1"/>
          </p:nvPr>
        </p:nvSpPr>
        <p:spPr>
          <a:xfrm>
            <a:off x="875167" y="3289299"/>
            <a:ext cx="14623200" cy="9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800"/>
              </a:spcBef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et</a:t>
            </a:r>
          </a:p>
          <a:p>
            <a:pPr lvl="1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to</a:t>
            </a:r>
          </a:p>
          <a:p>
            <a:pPr lvl="2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tre</a:t>
            </a:r>
            <a:endParaRPr dirty="0"/>
          </a:p>
          <a:p>
            <a:pPr lvl="3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fire</a:t>
            </a:r>
          </a:p>
          <a:p>
            <a:pPr lvl="4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fem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sz="quarter" idx="10"/>
          </p:nvPr>
        </p:nvSpPr>
        <p:spPr>
          <a:xfrm>
            <a:off x="16590528" y="3289299"/>
            <a:ext cx="6771600" cy="957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a-DK" dirty="0"/>
          </a:p>
        </p:txBody>
      </p:sp>
      <p:sp>
        <p:nvSpPr>
          <p:cNvPr id="9" name="Streg"/>
          <p:cNvSpPr/>
          <p:nvPr userDrawn="1"/>
        </p:nvSpPr>
        <p:spPr>
          <a:xfrm rot="5400000">
            <a:off x="11262528" y="8077299"/>
            <a:ext cx="9576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566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&amp;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treg"/>
          <p:cNvSpPr/>
          <p:nvPr/>
        </p:nvSpPr>
        <p:spPr>
          <a:xfrm>
            <a:off x="875167" y="289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Streg"/>
          <p:cNvSpPr/>
          <p:nvPr/>
        </p:nvSpPr>
        <p:spPr>
          <a:xfrm>
            <a:off x="883128" y="91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Titeltekst"/>
          <p:cNvSpPr txBox="1">
            <a:spLocks noGrp="1"/>
          </p:cNvSpPr>
          <p:nvPr>
            <p:ph type="title"/>
          </p:nvPr>
        </p:nvSpPr>
        <p:spPr>
          <a:xfrm>
            <a:off x="883128" y="1076150"/>
            <a:ext cx="22479000" cy="166370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Titeltekst</a:t>
            </a:r>
            <a:endParaRPr dirty="0"/>
          </a:p>
        </p:txBody>
      </p:sp>
      <p:sp>
        <p:nvSpPr>
          <p:cNvPr id="73" name="Brødtekst, niveau et…"/>
          <p:cNvSpPr txBox="1">
            <a:spLocks noGrp="1"/>
          </p:cNvSpPr>
          <p:nvPr>
            <p:ph type="body" idx="1"/>
          </p:nvPr>
        </p:nvSpPr>
        <p:spPr>
          <a:xfrm>
            <a:off x="8738928" y="3289299"/>
            <a:ext cx="14623200" cy="9576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1800"/>
              </a:spcBef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et</a:t>
            </a:r>
          </a:p>
          <a:p>
            <a:pPr lvl="1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to</a:t>
            </a:r>
          </a:p>
          <a:p>
            <a:pPr lvl="2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</a:t>
            </a:r>
            <a:r>
              <a:rPr dirty="0" err="1"/>
              <a:t>tre</a:t>
            </a:r>
            <a:endParaRPr dirty="0"/>
          </a:p>
          <a:p>
            <a:pPr lvl="3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fire</a:t>
            </a:r>
          </a:p>
          <a:p>
            <a:pPr lvl="4"/>
            <a:r>
              <a:rPr dirty="0" err="1"/>
              <a:t>Brødtekst</a:t>
            </a:r>
            <a:r>
              <a:rPr dirty="0"/>
              <a:t>, </a:t>
            </a:r>
            <a:r>
              <a:rPr dirty="0" err="1"/>
              <a:t>niveau</a:t>
            </a:r>
            <a:r>
              <a:rPr dirty="0"/>
              <a:t> fem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sz="quarter" idx="10"/>
          </p:nvPr>
        </p:nvSpPr>
        <p:spPr>
          <a:xfrm>
            <a:off x="875167" y="3289299"/>
            <a:ext cx="6771600" cy="957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da-DK" dirty="0"/>
          </a:p>
        </p:txBody>
      </p:sp>
      <p:sp>
        <p:nvSpPr>
          <p:cNvPr id="9" name="Streg"/>
          <p:cNvSpPr/>
          <p:nvPr userDrawn="1"/>
        </p:nvSpPr>
        <p:spPr>
          <a:xfrm rot="5400000">
            <a:off x="3404847" y="8077299"/>
            <a:ext cx="95760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57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med billede og prik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285749" y="0"/>
            <a:ext cx="24098250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04AC9E-8691-3E41-86D8-A1DD9721EB97}"/>
              </a:ext>
            </a:extLst>
          </p:cNvPr>
          <p:cNvSpPr/>
          <p:nvPr/>
        </p:nvSpPr>
        <p:spPr>
          <a:xfrm>
            <a:off x="285746" y="3883584"/>
            <a:ext cx="11905304" cy="8377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C9CC3-5BCD-1C4D-B3CC-A48ABFCB7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318" y="4424866"/>
            <a:ext cx="10115212" cy="3943908"/>
          </a:xfrm>
        </p:spPr>
        <p:txBody>
          <a:bodyPr anchor="b"/>
          <a:lstStyle>
            <a:lvl1pPr algn="l">
              <a:defRPr sz="9600">
                <a:solidFill>
                  <a:schemeClr val="accent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70B72-74F5-624B-BE2E-A0A73EC03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318" y="8876215"/>
            <a:ext cx="10115212" cy="2943610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DD7DC29-932C-3F45-A909-DD363CAA3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191999" y="4572002"/>
            <a:ext cx="12191998" cy="7688956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r>
              <a:rPr lang="da-DK"/>
              <a:t>Klik på ikonet for at tilføje et billede</a:t>
            </a:r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9170D7-924F-5C48-95E5-5663BE4383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986168" y="-2448786"/>
            <a:ext cx="7721600" cy="77216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Font typeface="Arial" panose="020B0604020202020204" pitchFamily="34" charset="0"/>
              <a:buNone/>
              <a:defRPr sz="200"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E9EEFC-CE26-B346-AB81-64E3441EB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165" y="667683"/>
            <a:ext cx="2381666" cy="238166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15DBE-3965-C145-A1B2-4EF51695D4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0317" y="12712700"/>
            <a:ext cx="1928430" cy="559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CF56E-1D2D-2243-B099-B77B60BB9E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24644" y="12712698"/>
            <a:ext cx="16033752" cy="5591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755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285751" y="0"/>
            <a:ext cx="24098250" cy="13716000"/>
          </a:xfrm>
          <a:prstGeom prst="rect">
            <a:avLst/>
          </a:prstGeom>
          <a:solidFill>
            <a:srgbClr val="1B45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FD01E-C2AF-0545-A1C8-D693A2F4D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445" y="2331366"/>
            <a:ext cx="11157110" cy="90017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999964C-223D-1848-BEFE-48231E458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729" y="2382874"/>
            <a:ext cx="19950542" cy="8950252"/>
          </a:xfrm>
        </p:spPr>
        <p:txBody>
          <a:bodyPr anchor="ctr" anchorCtr="0"/>
          <a:lstStyle>
            <a:lvl1pPr algn="ctr">
              <a:defRPr sz="280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DBB20DC-26EF-5D41-8DD9-B0052414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35A56E0-2ED3-4A4D-889C-6E665627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D40CF5C-382E-7E48-A2FE-1279B944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165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7C5FA-4BA2-A744-A70C-7E6470FDA8B0}"/>
              </a:ext>
            </a:extLst>
          </p:cNvPr>
          <p:cNvSpPr/>
          <p:nvPr/>
        </p:nvSpPr>
        <p:spPr>
          <a:xfrm>
            <a:off x="285749" y="0"/>
            <a:ext cx="24098250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1DF9F-FCCB-3645-BA95-B62B9261E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1" r="9485" b="45585"/>
          <a:stretch/>
        </p:blipFill>
        <p:spPr>
          <a:xfrm>
            <a:off x="5100478" y="5666564"/>
            <a:ext cx="1418304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FB8350-112B-3743-9589-1F862B263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729" y="2382874"/>
            <a:ext cx="19950542" cy="8950252"/>
          </a:xfrm>
        </p:spPr>
        <p:txBody>
          <a:bodyPr anchor="ctr" anchorCtr="0"/>
          <a:lstStyle>
            <a:lvl1pPr algn="ctr">
              <a:defRPr sz="2800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F4D60-CCAA-B14C-B93E-67992D18D2C9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F85D0-41C0-8941-8437-04EAC765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8E51B-70E8-9B4A-BD67-F1D09F35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2A915D-CF57-5B4A-8581-AFFA9754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158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- hvid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E69A-D904-D147-BD2C-47A9566A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820" y="3314410"/>
            <a:ext cx="18178080" cy="8881856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5DD72-5E4A-3748-B11F-C9F9CEB8F9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71" r="65756" b="41863"/>
          <a:stretch/>
        </p:blipFill>
        <p:spPr>
          <a:xfrm>
            <a:off x="21297901" y="7933139"/>
            <a:ext cx="3369522" cy="589583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1E398-75B3-B540-B8FE-95242F7AF79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B0CB26-A08D-0E49-911D-09789AB725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434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- lys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C97ED-28F1-2042-9DF4-C9A277DE13FF}"/>
              </a:ext>
            </a:extLst>
          </p:cNvPr>
          <p:cNvSpPr/>
          <p:nvPr/>
        </p:nvSpPr>
        <p:spPr>
          <a:xfrm>
            <a:off x="279401" y="0"/>
            <a:ext cx="2410459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E69A-D904-D147-BD2C-47A9566A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DD02-C0F4-4947-AEA3-A51829149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08ED0F-E8E3-3943-A399-5CF4A883E4B1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B7A5AF-4C32-144D-9D36-346EC40D9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71" r="65756" b="41863"/>
          <a:stretch/>
        </p:blipFill>
        <p:spPr>
          <a:xfrm>
            <a:off x="21297901" y="7933139"/>
            <a:ext cx="3369522" cy="589583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7F6E9A-388B-7843-84C7-47D1BD3D7CE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9A4E30-54B8-D841-B7E1-F4FF79DF9C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7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- mørk bag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C97ED-28F1-2042-9DF4-C9A277DE13FF}"/>
              </a:ext>
            </a:extLst>
          </p:cNvPr>
          <p:cNvSpPr/>
          <p:nvPr/>
        </p:nvSpPr>
        <p:spPr>
          <a:xfrm>
            <a:off x="279401" y="0"/>
            <a:ext cx="24104598" cy="137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E69A-D904-D147-BD2C-47A9566A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F1E5EA-0644-DF46-A7B1-274B2062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0D4EF4-C1E7-F244-A90E-5B63438B6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4DD02-C0F4-4947-AEA3-A51829149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80"/>
          <a:stretch/>
        </p:blipFill>
        <p:spPr>
          <a:xfrm>
            <a:off x="977901" y="895877"/>
            <a:ext cx="1716790" cy="1777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3FA64-DC2B-2A47-A6D8-471173CA4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5" r="44355" b="41854"/>
          <a:stretch/>
        </p:blipFill>
        <p:spPr>
          <a:xfrm>
            <a:off x="21928414" y="7927455"/>
            <a:ext cx="2546496" cy="589583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2F49D2-1D38-C549-AFD7-BAF7225423D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D1D94E-B680-E34F-945B-F0DCAC4BA2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8680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F50142-BBA2-6642-97B4-666525D1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820" y="895877"/>
            <a:ext cx="18178080" cy="1595074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7DA2-A384-7842-8FE4-5D0E6984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3820" y="3314410"/>
            <a:ext cx="18178080" cy="88818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972E0-9713-4949-8065-02A4226D5A7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76090" y="895878"/>
            <a:ext cx="1707388" cy="17493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20AB8C-47EB-284B-BEF0-3CAC31FCFE86}"/>
              </a:ext>
            </a:extLst>
          </p:cNvPr>
          <p:cNvSpPr/>
          <p:nvPr/>
        </p:nvSpPr>
        <p:spPr>
          <a:xfrm>
            <a:off x="2" y="0"/>
            <a:ext cx="285748" cy="1371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6400"/>
          </a:p>
        </p:txBody>
      </p:sp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76EEAD9F-26F0-DF48-B9B7-D3450C237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725379" y="6654271"/>
            <a:ext cx="2208810" cy="56745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buFontTx/>
              <a:buBlip>
                <a:blip r:embed="rId37"/>
              </a:buBlip>
              <a:defRPr sz="2800"/>
            </a:lvl1pPr>
          </a:lstStyle>
          <a:p>
            <a:fld id="{86CB4B4D-7CA3-9044-876B-883B54F8677D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FEAF04A-204F-AC49-871E-33511BA07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18148" y="12712698"/>
            <a:ext cx="16033752" cy="5591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5C2E710-BCD3-2041-8DB1-98969394E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73821" y="12712700"/>
            <a:ext cx="1928430" cy="55916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400"/>
            </a:lvl1pPr>
          </a:lstStyle>
          <a:p>
            <a:fld id="{B09C4395-69A3-4777-A64C-2273E18EA1F4}" type="datetimeFigureOut">
              <a:rPr lang="da-DK" smtClean="0"/>
              <a:t>03-01-2023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364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1" r:id="rId26"/>
    <p:sldLayoutId id="2147483692" r:id="rId27"/>
    <p:sldLayoutId id="2147483693" r:id="rId28"/>
    <p:sldLayoutId id="2147483694" r:id="rId29"/>
    <p:sldLayoutId id="2147483695" r:id="rId30"/>
    <p:sldLayoutId id="2147483696" r:id="rId31"/>
    <p:sldLayoutId id="2147483697" r:id="rId32"/>
    <p:sldLayoutId id="2147483662" r:id="rId33"/>
    <p:sldLayoutId id="2147483663" r:id="rId34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400" b="0" kern="120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368300" indent="-368300" algn="l" defTabSz="1828800" rtl="0" eaLnBrk="1" latinLnBrk="0" hangingPunct="1">
        <a:lnSpc>
          <a:spcPct val="100000"/>
        </a:lnSpc>
        <a:spcBef>
          <a:spcPts val="2000"/>
        </a:spcBef>
        <a:buFontTx/>
        <a:buBlip>
          <a:blip r:embed="rId37"/>
        </a:buBlip>
        <a:tabLst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6" indent="-346076" algn="l" defTabSz="1828800" rtl="0" eaLnBrk="1" latinLnBrk="0" hangingPunct="1">
        <a:lnSpc>
          <a:spcPct val="100000"/>
        </a:lnSpc>
        <a:spcBef>
          <a:spcPts val="1000"/>
        </a:spcBef>
        <a:buFontTx/>
        <a:buBlip>
          <a:blip r:embed="rId37"/>
        </a:buBlip>
        <a:tabLst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6" indent="-368300" algn="l" defTabSz="1828800" rtl="0" eaLnBrk="1" latinLnBrk="0" hangingPunct="1">
        <a:lnSpc>
          <a:spcPct val="100000"/>
        </a:lnSpc>
        <a:spcBef>
          <a:spcPts val="1000"/>
        </a:spcBef>
        <a:buFontTx/>
        <a:buBlip>
          <a:blip r:embed="rId37"/>
        </a:buBlip>
        <a:tabLst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6" indent="-349250" algn="l" defTabSz="1828800" rtl="0" eaLnBrk="1" latinLnBrk="0" hangingPunct="1">
        <a:lnSpc>
          <a:spcPct val="100000"/>
        </a:lnSpc>
        <a:spcBef>
          <a:spcPts val="1000"/>
        </a:spcBef>
        <a:buFontTx/>
        <a:buBlip>
          <a:blip r:embed="rId37"/>
        </a:buBlip>
        <a:tabLst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1778000" indent="-346076" algn="l" defTabSz="1828800" rtl="0" eaLnBrk="1" latinLnBrk="0" hangingPunct="1">
        <a:lnSpc>
          <a:spcPct val="100000"/>
        </a:lnSpc>
        <a:spcBef>
          <a:spcPts val="1000"/>
        </a:spcBef>
        <a:buFontTx/>
        <a:buBlip>
          <a:blip r:embed="rId37"/>
        </a:buBlip>
        <a:tabLst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42">
          <p15:clr>
            <a:srgbClr val="F26B43"/>
          </p15:clr>
        </p15:guide>
        <p15:guide id="2" pos="3840">
          <p15:clr>
            <a:srgbClr val="F26B43"/>
          </p15:clr>
        </p15:guide>
        <p15:guide id="3" pos="1059">
          <p15:clr>
            <a:srgbClr val="F26B43"/>
          </p15:clr>
        </p15:guide>
        <p15:guide id="4" pos="67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Web Construction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PHP - </a:t>
            </a:r>
            <a:r>
              <a:rPr lang="da-DK" dirty="0" err="1"/>
              <a:t>multi</a:t>
            </a:r>
            <a:r>
              <a:rPr lang="da-DK" dirty="0"/>
              <a:t>-filupload</a:t>
            </a:r>
            <a:endParaRPr dirty="0"/>
          </a:p>
        </p:txBody>
      </p:sp>
      <p:sp>
        <p:nvSpPr>
          <p:cNvPr id="137" name="V2 - M1 - 20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a-DK" dirty="0"/>
              <a:t>V3.1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C0385-0835-4DCF-A980-1E85850A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Lægge flere filnavne i samme felt i </a:t>
            </a:r>
            <a:r>
              <a:rPr lang="da-DK" dirty="0" err="1"/>
              <a:t>db</a:t>
            </a:r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BA4C631-5301-4606-800B-F04B63DE95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da-DK" dirty="0">
                <a:cs typeface="Courier New" panose="02070309020205020404" pitchFamily="49" charset="0"/>
              </a:rPr>
              <a:t>For at kunne lægge alle navnene på de uploadede billeder/filer op i databasen, skal jeg have lave dem om til en streng</a:t>
            </a:r>
          </a:p>
          <a:p>
            <a:pPr>
              <a:spcBef>
                <a:spcPts val="1200"/>
              </a:spcBef>
            </a:pPr>
            <a:r>
              <a:rPr lang="da-DK" dirty="0">
                <a:cs typeface="Courier New" panose="02070309020205020404" pitchFamily="49" charset="0"/>
              </a:rPr>
              <a:t>Dette kan jeg bruge </a:t>
            </a:r>
            <a:r>
              <a:rPr lang="da-DK" dirty="0" err="1">
                <a:cs typeface="Courier New" panose="02070309020205020404" pitchFamily="49" charset="0"/>
              </a:rPr>
              <a:t>php</a:t>
            </a:r>
            <a:r>
              <a:rPr lang="da-DK" dirty="0">
                <a:cs typeface="Courier New" panose="02070309020205020404" pitchFamily="49" charset="0"/>
              </a:rPr>
              <a:t> metoden </a:t>
            </a:r>
            <a:r>
              <a:rPr lang="da-DK" dirty="0" err="1">
                <a:cs typeface="Courier New" panose="02070309020205020404" pitchFamily="49" charset="0"/>
              </a:rPr>
              <a:t>implode</a:t>
            </a:r>
            <a:r>
              <a:rPr lang="da-DK" dirty="0">
                <a:cs typeface="Courier New" panose="02070309020205020404" pitchFamily="49" charset="0"/>
              </a:rPr>
              <a:t>() til</a:t>
            </a:r>
          </a:p>
          <a:p>
            <a:pPr>
              <a:spcBef>
                <a:spcPts val="1200"/>
              </a:spcBef>
            </a:pPr>
            <a:r>
              <a:rPr lang="da-DK" dirty="0">
                <a:cs typeface="Courier New" panose="02070309020205020404" pitchFamily="49" charset="0"/>
              </a:rPr>
              <a:t>Normalt vil man bruge komma til at adskille de forskellige array-elementer i sin streng, men da komma også bruges af SQL til at adskille værdierne, som skal lægges ind i de forskellige felter, så vil vi få problemer med det</a:t>
            </a:r>
          </a:p>
          <a:p>
            <a:pPr>
              <a:spcBef>
                <a:spcPts val="1200"/>
              </a:spcBef>
            </a:pPr>
            <a:r>
              <a:rPr lang="da-DK" dirty="0">
                <a:cs typeface="Courier New" panose="02070309020205020404" pitchFamily="49" charset="0"/>
              </a:rPr>
              <a:t>I stedet kan vi bruge mellemrum som adskiller mellem de forskellige array-elementer, men det kræver, at vi først fjerner eventuelle mellemrum, som måtte findes i vores </a:t>
            </a:r>
            <a:r>
              <a:rPr lang="da-DK" dirty="0" err="1">
                <a:cs typeface="Courier New" panose="02070309020205020404" pitchFamily="49" charset="0"/>
              </a:rPr>
              <a:t>billed</a:t>
            </a:r>
            <a:r>
              <a:rPr lang="da-DK" dirty="0">
                <a:cs typeface="Courier New" panose="02070309020205020404" pitchFamily="49" charset="0"/>
              </a:rPr>
              <a:t>-navne</a:t>
            </a:r>
          </a:p>
          <a:p>
            <a:pPr lvl="1">
              <a:spcBef>
                <a:spcPts val="1200"/>
              </a:spcBef>
            </a:pPr>
            <a:r>
              <a:rPr lang="da-DK" dirty="0">
                <a:cs typeface="Courier New" panose="02070309020205020404" pitchFamily="49" charset="0"/>
              </a:rPr>
              <a:t>Dette kan vi gøre med </a:t>
            </a:r>
            <a:r>
              <a:rPr lang="da-DK" dirty="0" err="1">
                <a:cs typeface="Courier New" panose="02070309020205020404" pitchFamily="49" charset="0"/>
              </a:rPr>
              <a:t>php</a:t>
            </a:r>
            <a:r>
              <a:rPr lang="da-DK" dirty="0">
                <a:cs typeface="Courier New" panose="02070309020205020404" pitchFamily="49" charset="0"/>
              </a:rPr>
              <a:t> metoden </a:t>
            </a:r>
            <a:r>
              <a:rPr lang="da-DK" dirty="0" err="1">
                <a:cs typeface="Courier New" panose="02070309020205020404" pitchFamily="49" charset="0"/>
              </a:rPr>
              <a:t>str_replace</a:t>
            </a:r>
            <a:r>
              <a:rPr lang="da-DK" dirty="0">
                <a:cs typeface="Courier New" panose="02070309020205020404" pitchFamily="49" charset="0"/>
              </a:rPr>
              <a:t>() i vores for-løkke. Jeg lægger resultaterne af </a:t>
            </a:r>
            <a:r>
              <a:rPr lang="da-DK" dirty="0" err="1">
                <a:cs typeface="Courier New" panose="02070309020205020404" pitchFamily="49" charset="0"/>
              </a:rPr>
              <a:t>string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replace</a:t>
            </a:r>
            <a:r>
              <a:rPr lang="da-DK" dirty="0">
                <a:cs typeface="Courier New" panose="02070309020205020404" pitchFamily="49" charset="0"/>
              </a:rPr>
              <a:t> over i et nyt array $</a:t>
            </a:r>
            <a:r>
              <a:rPr lang="da-DK" dirty="0" err="1">
                <a:cs typeface="Courier New" panose="02070309020205020404" pitchFamily="49" charset="0"/>
              </a:rPr>
              <a:t>noSpace</a:t>
            </a:r>
            <a:br>
              <a:rPr lang="da-DK" dirty="0">
                <a:cs typeface="Courier New" panose="02070309020205020404" pitchFamily="49" charset="0"/>
              </a:rPr>
            </a:br>
            <a:br>
              <a:rPr lang="da-DK" dirty="0">
                <a:cs typeface="Courier New" panose="02070309020205020404" pitchFamily="49" charset="0"/>
              </a:rPr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noSpace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(‘ ‘, ‘’, $_FILES[‘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’][$i]);</a:t>
            </a:r>
          </a:p>
          <a:p>
            <a:pPr lvl="1">
              <a:spcBef>
                <a:spcPts val="1200"/>
              </a:spcBef>
            </a:pPr>
            <a:r>
              <a:rPr lang="da-DK" dirty="0">
                <a:cs typeface="Courier New" panose="02070309020205020404" pitchFamily="49" charset="0"/>
              </a:rPr>
              <a:t>new </a:t>
            </a:r>
            <a:r>
              <a:rPr lang="da-DK" dirty="0" err="1">
                <a:cs typeface="Courier New" panose="02070309020205020404" pitchFamily="49" charset="0"/>
              </a:rPr>
              <a:t>filename</a:t>
            </a:r>
            <a:r>
              <a:rPr lang="da-DK" dirty="0">
                <a:cs typeface="Courier New" panose="02070309020205020404" pitchFamily="49" charset="0"/>
              </a:rPr>
              <a:t> 1.jpg bliver til newfilename1.jpg</a:t>
            </a:r>
          </a:p>
          <a:p>
            <a:pPr lvl="1">
              <a:spcBef>
                <a:spcPts val="1200"/>
              </a:spcBef>
            </a:pPr>
            <a:r>
              <a:rPr lang="da-DK" dirty="0">
                <a:cs typeface="Courier New" panose="02070309020205020404" pitchFamily="49" charset="0"/>
              </a:rPr>
              <a:t>Dette skal du sørge for at gøre, inden du kører din </a:t>
            </a:r>
            <a:r>
              <a:rPr lang="da-DK" dirty="0" err="1">
                <a:cs typeface="Courier New" panose="02070309020205020404" pitchFamily="49" charset="0"/>
              </a:rPr>
              <a:t>move_uploaded_files</a:t>
            </a:r>
            <a:r>
              <a:rPr lang="da-DK" dirty="0">
                <a:cs typeface="Courier New" panose="02070309020205020404" pitchFamily="49" charset="0"/>
              </a:rPr>
              <a:t>() metode, for ellers får billederne et andet filnavn i den fysiske mappe end i databasen</a:t>
            </a:r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041A4C50-1EE0-42F9-A518-0C2896068C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F50B2473-14A2-4711-8F81-DE18BA36DAB4}"/>
              </a:ext>
            </a:extLst>
          </p:cNvPr>
          <p:cNvSpPr txBox="1"/>
          <p:nvPr/>
        </p:nvSpPr>
        <p:spPr>
          <a:xfrm>
            <a:off x="14986168" y="2586202"/>
            <a:ext cx="7508072" cy="1066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/>
            <a:r>
              <a:rPr lang="da-DK" dirty="0"/>
              <a:t>$_FILES med enkelt billede: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$_FILES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[name] =&gt; stock-photo.jpg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[type] =&gt; image/jpeg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C:\xampp\tmp\phpB5A3.tmp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0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1511353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da-DK" dirty="0">
              <a:cs typeface="Courier New" panose="02070309020205020404" pitchFamily="49" charset="0"/>
            </a:endParaRPr>
          </a:p>
          <a:p>
            <a:pPr algn="l"/>
            <a:r>
              <a:rPr lang="da-DK" dirty="0">
                <a:cs typeface="Courier New" panose="02070309020205020404" pitchFamily="49" charset="0"/>
              </a:rPr>
              <a:t>$_FILES med flere billeder:</a:t>
            </a:r>
            <a:br>
              <a:rPr lang="da-DK" dirty="0"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$_FILES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[0] =&gt; stock-photo1.jpg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[1] =&gt; stock-photo2.png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[2] =&gt; stock-photo3.jpg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  <a:endParaRPr lang="da-DK" sz="2400" dirty="0">
              <a:latin typeface="+mj-lt"/>
              <a:cs typeface="Courier New" panose="020703090202050204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+mn-lt"/>
              <a:ea typeface="+mn-ea"/>
              <a:cs typeface="+mn-cs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30726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BE2E24-4516-4057-AB78-35E2DDB6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Lægge flere filnavne i samme felt i </a:t>
            </a:r>
            <a:r>
              <a:rPr lang="da-DK" dirty="0" err="1"/>
              <a:t>db</a:t>
            </a:r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24F503B-9CB7-4D56-B1F6-FE36E8D44F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sz="5400" dirty="0">
                <a:cs typeface="Courier New" panose="02070309020205020404" pitchFamily="49" charset="0"/>
              </a:rPr>
              <a:t>Nu har jeg et nyt array $</a:t>
            </a:r>
            <a:r>
              <a:rPr lang="da-DK" sz="5400" dirty="0" err="1">
                <a:cs typeface="Courier New" panose="02070309020205020404" pitchFamily="49" charset="0"/>
              </a:rPr>
              <a:t>noSpace</a:t>
            </a:r>
            <a:r>
              <a:rPr lang="da-DK" sz="5400" dirty="0">
                <a:cs typeface="Courier New" panose="02070309020205020404" pitchFamily="49" charset="0"/>
              </a:rPr>
              <a:t>, som indeholder mine filnavne uden mellemrum:</a:t>
            </a:r>
            <a:br>
              <a:rPr lang="da-DK" sz="5400" dirty="0">
                <a:cs typeface="Courier New" panose="02070309020205020404" pitchFamily="49" charset="0"/>
              </a:rPr>
            </a:br>
            <a:br>
              <a:rPr lang="da-DK" sz="5400" dirty="0"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noSpace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	[0] =&gt; newfilename1.jpg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	[1] =&gt; newfilename2.jpg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	[2] =&gt; newfilename3.jpg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a-DK" sz="5400" dirty="0">
                <a:cs typeface="Courier New" panose="02070309020205020404" pitchFamily="49" charset="0"/>
              </a:rPr>
            </a:br>
            <a:endParaRPr lang="da-DK" sz="5400" dirty="0">
              <a:cs typeface="Courier New" panose="02070309020205020404" pitchFamily="49" charset="0"/>
            </a:endParaRPr>
          </a:p>
          <a:p>
            <a:r>
              <a:rPr lang="da-DK" sz="5400" dirty="0">
                <a:cs typeface="Courier New" panose="02070309020205020404" pitchFamily="49" charset="0"/>
              </a:rPr>
              <a:t>Dette array skal jeg nu have lavet om til en streng, så den kan overføres til vores database via SQL sætningen</a:t>
            </a:r>
            <a:br>
              <a:rPr lang="da-DK" sz="5400" dirty="0">
                <a:cs typeface="Courier New" panose="02070309020205020404" pitchFamily="49" charset="0"/>
              </a:rPr>
            </a:br>
            <a:br>
              <a:rPr lang="da-DK" sz="5400" dirty="0"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imagesString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implode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(” ”, 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noSpace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da-DK" sz="5400" dirty="0">
                <a:cs typeface="Courier New" panose="02070309020205020404" pitchFamily="49" charset="0"/>
              </a:rPr>
            </a:br>
            <a:endParaRPr lang="da-DK" sz="5400" dirty="0">
              <a:cs typeface="Courier New" panose="02070309020205020404" pitchFamily="49" charset="0"/>
            </a:endParaRPr>
          </a:p>
          <a:p>
            <a:r>
              <a:rPr lang="da-DK" sz="5400" dirty="0">
                <a:cs typeface="Courier New" panose="02070309020205020404" pitchFamily="49" charset="0"/>
              </a:rPr>
              <a:t>Jeg bruger mellemrum, som adskiller mellem de forskellige array-elementer, så min $</a:t>
            </a:r>
            <a:r>
              <a:rPr lang="da-DK" sz="5400" dirty="0" err="1">
                <a:cs typeface="Courier New" panose="02070309020205020404" pitchFamily="49" charset="0"/>
              </a:rPr>
              <a:t>imagesString</a:t>
            </a:r>
            <a:r>
              <a:rPr lang="da-DK" sz="5400" dirty="0">
                <a:cs typeface="Courier New" panose="02070309020205020404" pitchFamily="49" charset="0"/>
              </a:rPr>
              <a:t> ender med at indeholde: ”newfilename1.jpg newfilename2.jpg newfilename3,jpg”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9FB32F1A-EFE1-434C-B43E-FE2A07D5B2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D3938DC-EE3B-4D0C-B3A7-CE4CAFC2ED70}"/>
              </a:ext>
            </a:extLst>
          </p:cNvPr>
          <p:cNvSpPr txBox="1"/>
          <p:nvPr/>
        </p:nvSpPr>
        <p:spPr>
          <a:xfrm>
            <a:off x="14986168" y="2586202"/>
            <a:ext cx="7508072" cy="1066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/>
            <a:r>
              <a:rPr lang="da-DK" dirty="0"/>
              <a:t>$_FILES med enkelt billede: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$_FILES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[name] =&gt; stock-photo.jpg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[type] =&gt; image/jpeg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C:\xampp\tmp\phpB5A3.tmp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0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1511353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da-DK" dirty="0">
              <a:cs typeface="Courier New" panose="02070309020205020404" pitchFamily="49" charset="0"/>
            </a:endParaRPr>
          </a:p>
          <a:p>
            <a:pPr algn="l"/>
            <a:r>
              <a:rPr lang="da-DK" dirty="0">
                <a:cs typeface="Courier New" panose="02070309020205020404" pitchFamily="49" charset="0"/>
              </a:rPr>
              <a:t>$_FILES med flere billeder:</a:t>
            </a:r>
            <a:br>
              <a:rPr lang="da-DK" dirty="0"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$_FILES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[0] =&gt; stock-photo1.jpg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[1] =&gt; stock-photo2.png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[2] =&gt; stock-photo3.jpg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  <a:endParaRPr lang="da-DK" sz="2400" dirty="0">
              <a:latin typeface="+mj-lt"/>
              <a:cs typeface="Courier New" panose="020703090202050204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+mn-lt"/>
              <a:ea typeface="+mn-ea"/>
              <a:cs typeface="+mn-cs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247436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816BF-A9F3-416E-97CA-3E93498B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Lægge flere filnavne i samme felt i </a:t>
            </a:r>
            <a:r>
              <a:rPr lang="da-DK" dirty="0" err="1"/>
              <a:t>db</a:t>
            </a:r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F7EB668-193C-4328-A8E0-9BABC77C6C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sz="4000" dirty="0">
                <a:cs typeface="Courier New" panose="02070309020205020404" pitchFamily="49" charset="0"/>
              </a:rPr>
              <a:t>Jeg kan nu bruge min </a:t>
            </a:r>
            <a:r>
              <a:rPr lang="da-DK" sz="4000" dirty="0" err="1">
                <a:cs typeface="Courier New" panose="02070309020205020404" pitchFamily="49" charset="0"/>
              </a:rPr>
              <a:t>imploderede</a:t>
            </a:r>
            <a:r>
              <a:rPr lang="da-DK" sz="4000" dirty="0">
                <a:cs typeface="Courier New" panose="02070309020205020404" pitchFamily="49" charset="0"/>
              </a:rPr>
              <a:t> streng til at lægge alle filnavnene over i min tabel</a:t>
            </a:r>
            <a:br>
              <a:rPr lang="da-DK" sz="5400" dirty="0">
                <a:cs typeface="Courier New" panose="02070309020205020404" pitchFamily="49" charset="0"/>
              </a:rPr>
            </a:br>
            <a:br>
              <a:rPr lang="da-DK" sz="5400" dirty="0"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products (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ProdImage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ProdName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(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imagesString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$_POST[‘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newproduct-name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’])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3600" dirty="0">
                <a:cs typeface="Courier New" panose="02070309020205020404" pitchFamily="49" charset="0"/>
              </a:rPr>
            </a:br>
            <a:r>
              <a:rPr lang="da-DK" sz="4000" dirty="0">
                <a:cs typeface="Courier New" panose="02070309020205020404" pitchFamily="49" charset="0"/>
              </a:rPr>
              <a:t>Så overføres værdierne ”newfilename1.jpg newfilename2.jpg newfilename3.jpg” til mit databasefelt</a:t>
            </a:r>
            <a:endParaRPr lang="da-DK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D6701E96-43C7-42E5-81D6-98D581F74B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3E6BDCF1-AAEC-4BC1-9103-5E802B7503EB}"/>
              </a:ext>
            </a:extLst>
          </p:cNvPr>
          <p:cNvSpPr txBox="1"/>
          <p:nvPr/>
        </p:nvSpPr>
        <p:spPr>
          <a:xfrm>
            <a:off x="14986168" y="2586202"/>
            <a:ext cx="7508072" cy="1066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/>
            <a:r>
              <a:rPr lang="da-DK" dirty="0"/>
              <a:t>$_FILES med enkelt billede: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$_FILES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[name] =&gt; stock-photo.jpg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[type] =&gt; image/jpeg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C:\xampp\tmp\phpB5A3.tmp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0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1511353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da-DK" dirty="0">
              <a:cs typeface="Courier New" panose="02070309020205020404" pitchFamily="49" charset="0"/>
            </a:endParaRPr>
          </a:p>
          <a:p>
            <a:pPr algn="l"/>
            <a:r>
              <a:rPr lang="da-DK" dirty="0">
                <a:cs typeface="Courier New" panose="02070309020205020404" pitchFamily="49" charset="0"/>
              </a:rPr>
              <a:t>$_FILES med flere billeder:</a:t>
            </a:r>
            <a:br>
              <a:rPr lang="da-DK" dirty="0"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$_FILES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[0] =&gt; stock-photo1.jpg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[1] =&gt; stock-photo2.png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[2] =&gt; stock-photo3.jpg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  <a:endParaRPr lang="da-DK" sz="2400" dirty="0">
              <a:latin typeface="+mj-lt"/>
              <a:cs typeface="Courier New" panose="020703090202050204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+mn-lt"/>
              <a:ea typeface="+mn-ea"/>
              <a:cs typeface="+mn-cs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3081265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0B3283-BDA1-46EB-9494-2F4DC91A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Hente flere billeder ind fra databasen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97A171A-6F10-4C36-9C40-8676AF2AE2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Når jeg vil hente mine billeder ind fra databasen, kan jeg bruge den omvendte </a:t>
            </a:r>
            <a:r>
              <a:rPr lang="da-DK" dirty="0" err="1"/>
              <a:t>php</a:t>
            </a:r>
            <a:r>
              <a:rPr lang="da-DK" dirty="0"/>
              <a:t> metode </a:t>
            </a:r>
            <a:r>
              <a:rPr lang="da-DK" dirty="0" err="1"/>
              <a:t>explode</a:t>
            </a:r>
            <a:r>
              <a:rPr lang="da-DK" dirty="0"/>
              <a:t>() og lave min streng af navne om til et array med navnene i</a:t>
            </a:r>
          </a:p>
          <a:p>
            <a:pPr>
              <a:tabLst>
                <a:tab pos="1079500" algn="l"/>
              </a:tabLst>
            </a:pPr>
            <a:r>
              <a:rPr lang="da-DK" dirty="0"/>
              <a:t>Dette array kan jeg så gennemløbe for at indsætte billederne i min </a:t>
            </a:r>
            <a:r>
              <a:rPr lang="da-DK" dirty="0" err="1"/>
              <a:t>php</a:t>
            </a:r>
            <a:r>
              <a:rPr lang="da-DK" dirty="0"/>
              <a:t> kode</a:t>
            </a:r>
            <a:br>
              <a:rPr lang="da-DK" dirty="0"/>
            </a:br>
            <a:br>
              <a:rPr lang="da-DK" dirty="0"/>
            </a:b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resultProd</a:t>
            </a: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 = $</a:t>
            </a:r>
            <a:r>
              <a:rPr lang="da-DK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db-</a:t>
            </a: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("SELECT * FROM products");</a:t>
            </a:r>
            <a:b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productRow</a:t>
            </a: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 = $</a:t>
            </a:r>
            <a:r>
              <a:rPr lang="da-DK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resultProd</a:t>
            </a: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fetch_assoc</a:t>
            </a: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strpos</a:t>
            </a: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a-DK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productRow</a:t>
            </a: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da-DK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ProdImage</a:t>
            </a: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'], " "))</a:t>
            </a:r>
            <a:b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productImages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 ", $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productRow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ProdImage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’]);</a:t>
            </a:r>
            <a:b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b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da-DK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productImages</a:t>
            </a: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[0] = $</a:t>
            </a:r>
            <a:r>
              <a:rPr lang="da-DK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productRow</a:t>
            </a: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da-DK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ProdImage</a:t>
            </a: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’];</a:t>
            </a:r>
            <a:b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6" name="Pladsholder til billede 5">
            <a:extLst>
              <a:ext uri="{FF2B5EF4-FFF2-40B4-BE49-F238E27FC236}">
                <a16:creationId xmlns:a16="http://schemas.microsoft.com/office/drawing/2014/main" id="{F8A80F11-A8EB-4146-A2A6-87830B32415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" b="662"/>
          <a:stretch>
            <a:fillRect/>
          </a:stretch>
        </p:blipFill>
        <p:spPr/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C334F21-321C-46F0-8E2B-D1AD8D314B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7886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5B5BF-4A58-43EF-B0D6-8F0EC1EF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Hente flere billeder ind fra databasen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8FDF23E-6691-402F-AACE-4BA2973B0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tabLst>
                <a:tab pos="1079500" algn="l"/>
              </a:tabLst>
            </a:pPr>
            <a:r>
              <a:rPr lang="da-DK" dirty="0"/>
              <a:t>Med min foregående </a:t>
            </a:r>
            <a:r>
              <a:rPr lang="da-DK" dirty="0" err="1"/>
              <a:t>explode</a:t>
            </a:r>
            <a:r>
              <a:rPr lang="da-DK" dirty="0"/>
              <a:t>, får jeg nu lavet et nyt array $</a:t>
            </a:r>
            <a:r>
              <a:rPr lang="da-DK" dirty="0" err="1"/>
              <a:t>productImages</a:t>
            </a:r>
            <a:r>
              <a:rPr lang="da-DK" dirty="0"/>
              <a:t>, som kommer til at indeholde alle mine billednavne:</a:t>
            </a:r>
            <a:br>
              <a:rPr lang="da-DK" dirty="0"/>
            </a:br>
            <a:br>
              <a:rPr lang="da-DK" dirty="0"/>
            </a:b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productImages</a:t>
            </a:r>
            <a:b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b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  [0] =&gt; stock-photo1.jpg</a:t>
            </a:r>
            <a:b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  [1] =&gt; stock-photo2.png</a:t>
            </a:r>
            <a:b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  [2] =&gt; stock-photo3.jpg</a:t>
            </a:r>
            <a:b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9500" algn="l"/>
              </a:tabLst>
            </a:pPr>
            <a:r>
              <a:rPr lang="da-DK" dirty="0"/>
              <a:t>Når jeg skal indsætte dem på min side, gennemløber jeg arrayet så mange gange, som der er elementer i arrayet (tæl antal elementer i arrayet med </a:t>
            </a:r>
            <a:r>
              <a:rPr lang="da-DK" dirty="0" err="1"/>
              <a:t>count</a:t>
            </a:r>
            <a:r>
              <a:rPr lang="da-DK" dirty="0"/>
              <a:t>())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	for ($i = 0; $i &lt; 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productImages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); $i++)</a:t>
            </a:r>
            <a:b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 "&lt;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/{$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productImages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[$i]}'&gt;"; </a:t>
            </a:r>
            <a:b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  <a:p>
            <a:endParaRPr lang="da-DK" dirty="0"/>
          </a:p>
        </p:txBody>
      </p:sp>
      <p:pic>
        <p:nvPicPr>
          <p:cNvPr id="6" name="Pladsholder til billede 5">
            <a:extLst>
              <a:ext uri="{FF2B5EF4-FFF2-40B4-BE49-F238E27FC236}">
                <a16:creationId xmlns:a16="http://schemas.microsoft.com/office/drawing/2014/main" id="{1754E031-B0FC-41A2-BDC3-14E1C057908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" b="662"/>
          <a:stretch>
            <a:fillRect/>
          </a:stretch>
        </p:blipFill>
        <p:spPr/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50B3D2E-9BA0-4708-8EF4-8AAEEB39B1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755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C4A7E-8FC6-4245-8EA3-10C89E61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Flere værdier i &lt;</a:t>
            </a:r>
            <a:r>
              <a:rPr lang="da-DK" dirty="0" err="1"/>
              <a:t>select</a:t>
            </a:r>
            <a:r>
              <a:rPr lang="da-DK" dirty="0"/>
              <a:t>&gt; felt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085AEC6-7C26-47E4-B702-1B0D0A93D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På samme måde som vi lige har overført flere værdier til databasen fra vores </a:t>
            </a:r>
            <a:r>
              <a:rPr lang="da-DK" dirty="0" err="1"/>
              <a:t>billed</a:t>
            </a:r>
            <a:r>
              <a:rPr lang="da-DK" dirty="0"/>
              <a:t>-upload felt, kan vi også gøre det med andre HTML-formular felter, hvor man kan vælge flere værdier, fx</a:t>
            </a:r>
            <a:br>
              <a:rPr lang="da-DK" dirty="0"/>
            </a:br>
            <a:br>
              <a:rPr lang="da-DK" dirty="0"/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-supports[]” multiple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=”4”&gt;</a:t>
            </a:r>
            <a:b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&lt;option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=”enkeltspring”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selected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 			Enkeltspring&lt;/option&gt;</a:t>
            </a:r>
            <a:b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&lt;option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=”dobbeltspring”&gt; 				Dobbeltspring&lt;/option&gt;</a:t>
            </a:r>
            <a:b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&lt;option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triplespring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”&gt; 				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Triplespring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  <a:b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&lt;option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quadspring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”&gt;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Quadspring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&lt;/option&gt;</a:t>
            </a:r>
            <a:b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da-DK" dirty="0"/>
            </a:br>
            <a:endParaRPr lang="da-DK" dirty="0"/>
          </a:p>
          <a:p>
            <a:r>
              <a:rPr lang="da-DK" dirty="0"/>
              <a:t>Feltnavnet oprettes som array: ”</a:t>
            </a:r>
            <a:r>
              <a:rPr lang="da-DK" dirty="0" err="1"/>
              <a:t>newproduct</a:t>
            </a:r>
            <a:r>
              <a:rPr lang="da-DK" dirty="0"/>
              <a:t>-supports[]”</a:t>
            </a:r>
            <a:br>
              <a:rPr lang="da-DK" dirty="0"/>
            </a:br>
            <a:br>
              <a:rPr lang="da-DK" dirty="0"/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-supports[]” multiple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=”4”&gt;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ladsholder til billede 5">
            <a:extLst>
              <a:ext uri="{FF2B5EF4-FFF2-40B4-BE49-F238E27FC236}">
                <a16:creationId xmlns:a16="http://schemas.microsoft.com/office/drawing/2014/main" id="{DDCB279E-FD0A-46E3-AB53-562D9A05C8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" b="552"/>
          <a:stretch>
            <a:fillRect/>
          </a:stretch>
        </p:blipFill>
        <p:spPr/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AAF54B9-EB1C-452C-B961-CE3B9405DA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121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7BD42-5123-45A2-814F-A372798F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Flere værdier i &lt;</a:t>
            </a:r>
            <a:r>
              <a:rPr lang="da-DK" dirty="0" err="1"/>
              <a:t>select</a:t>
            </a:r>
            <a:r>
              <a:rPr lang="da-DK" dirty="0"/>
              <a:t>&gt; felt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C2E5960-025D-4E16-8CE0-75FA45D55B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Din $_POST fil kommer nu til at indeholde flere værdier i det felt</a:t>
            </a:r>
          </a:p>
          <a:p>
            <a:pPr lvl="1"/>
            <a:r>
              <a:rPr lang="da-DK" dirty="0"/>
              <a:t>Disse værdier lægges ind som et array under $_POST[‘navn-på-select-feltet’] i mit eksempel $_POST[‘</a:t>
            </a:r>
            <a:r>
              <a:rPr lang="da-DK" dirty="0" err="1"/>
              <a:t>newproduct</a:t>
            </a:r>
            <a:r>
              <a:rPr lang="da-DK" dirty="0"/>
              <a:t>-supports’]</a:t>
            </a:r>
          </a:p>
          <a:p>
            <a:r>
              <a:rPr lang="da-DK" dirty="0"/>
              <a:t>Disse værdier skal nu laves om fra et array til en </a:t>
            </a:r>
            <a:r>
              <a:rPr lang="da-DK" dirty="0" err="1"/>
              <a:t>string</a:t>
            </a:r>
            <a:r>
              <a:rPr lang="da-DK" dirty="0"/>
              <a:t> med </a:t>
            </a:r>
            <a:r>
              <a:rPr lang="da-DK" dirty="0" err="1"/>
              <a:t>implode</a:t>
            </a:r>
            <a:r>
              <a:rPr lang="da-DK" dirty="0"/>
              <a:t> metoden:</a:t>
            </a:r>
            <a:br>
              <a:rPr lang="da-DK" dirty="0"/>
            </a:br>
            <a:br>
              <a:rPr lang="da-DK" dirty="0"/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prodSupportsString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implode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(” ”, $_POST[‘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-supports’];</a:t>
            </a:r>
            <a:br>
              <a:rPr lang="da-DK" dirty="0"/>
            </a:br>
            <a:endParaRPr lang="da-DK" dirty="0"/>
          </a:p>
          <a:p>
            <a:r>
              <a:rPr lang="da-DK" dirty="0"/>
              <a:t>Herefter kan du overføre dit nye array ($</a:t>
            </a:r>
            <a:r>
              <a:rPr lang="da-DK" dirty="0" err="1"/>
              <a:t>prodSupportsString</a:t>
            </a:r>
            <a:r>
              <a:rPr lang="da-DK" dirty="0"/>
              <a:t>) til din database med en INSERT INTO SQL statement:</a:t>
            </a:r>
            <a:br>
              <a:rPr lang="da-DK" dirty="0"/>
            </a:br>
            <a:br>
              <a:rPr lang="da-DK" dirty="0"/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db-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(”</a:t>
            </a:r>
            <a:r>
              <a:rPr lang="da-DK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products (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ProdName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ProdStars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ProdLongDesc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ProdShortDesc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ProdStiff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ProdSupports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a-DK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(‘{$_POST[‘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newproduct-name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’]’, ‘{$_POST[‘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-stars]’, ‘{$_POST[‘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newproduct-longdesc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’]}’, ‘{$_POST[‘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newproduct-shortdesc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’]}’, ‘{$_POST[‘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newproduct-stiff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’]}’, ‘{</a:t>
            </a:r>
            <a:r>
              <a:rPr lang="da-DK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prodSupportsString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}’)”);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ladsholder til billede 5">
            <a:extLst>
              <a:ext uri="{FF2B5EF4-FFF2-40B4-BE49-F238E27FC236}">
                <a16:creationId xmlns:a16="http://schemas.microsoft.com/office/drawing/2014/main" id="{8B9A4FE1-9B98-4623-AFDA-8DFE390511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" b="666"/>
          <a:stretch>
            <a:fillRect/>
          </a:stretch>
        </p:blipFill>
        <p:spPr/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0B05C61A-C59E-4C4B-BE58-C0B6EFBA5B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2765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F551B-35A1-437D-926C-05D03EDE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Flere værdier i &lt;</a:t>
            </a:r>
            <a:r>
              <a:rPr lang="da-DK" dirty="0" err="1"/>
              <a:t>select</a:t>
            </a:r>
            <a:r>
              <a:rPr lang="da-DK" dirty="0"/>
              <a:t>&gt; felt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E3353BB-D8ED-4102-AC69-AFB06BAAF9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/>
              <a:t>Her er en oversigt over mine værdier i min products tabel for et af mine produkter</a:t>
            </a:r>
          </a:p>
          <a:p>
            <a:r>
              <a:rPr lang="da-DK" dirty="0"/>
              <a:t>Feltet </a:t>
            </a:r>
            <a:r>
              <a:rPr lang="da-DK" dirty="0" err="1"/>
              <a:t>ProdSupports</a:t>
            </a:r>
            <a:r>
              <a:rPr lang="da-DK" dirty="0"/>
              <a:t> indeholder to værdier, som er adskilt af mellemrum</a:t>
            </a:r>
          </a:p>
        </p:txBody>
      </p:sp>
      <p:pic>
        <p:nvPicPr>
          <p:cNvPr id="6" name="Pladsholder til billede 5">
            <a:extLst>
              <a:ext uri="{FF2B5EF4-FFF2-40B4-BE49-F238E27FC236}">
                <a16:creationId xmlns:a16="http://schemas.microsoft.com/office/drawing/2014/main" id="{1F389D04-69F6-4D87-8383-52FC8060B6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8" r="6478"/>
          <a:stretch>
            <a:fillRect/>
          </a:stretch>
        </p:blipFill>
        <p:spPr/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F6D32D09-33F2-48E0-BEA8-4466F29F8563}"/>
              </a:ext>
            </a:extLst>
          </p:cNvPr>
          <p:cNvSpPr/>
          <p:nvPr/>
        </p:nvSpPr>
        <p:spPr>
          <a:xfrm>
            <a:off x="3393190" y="8685276"/>
            <a:ext cx="11080310" cy="950976"/>
          </a:xfrm>
          <a:prstGeom prst="rect">
            <a:avLst/>
          </a:prstGeom>
          <a:noFill/>
          <a:ln w="63500" cap="flat">
            <a:solidFill>
              <a:srgbClr val="FF0000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30000"/>
              </a:lnSpc>
              <a:spcBef>
                <a:spcPts val="2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400" b="0" i="0" u="none" strike="noStrike" cap="none" spc="0" normalizeH="0" baseline="0">
              <a:ln>
                <a:noFill/>
              </a:ln>
              <a:solidFill>
                <a:srgbClr val="66635F"/>
              </a:solidFill>
              <a:effectLst/>
              <a:uFillTx/>
              <a:latin typeface="+mn-lt"/>
              <a:ea typeface="+mn-ea"/>
              <a:cs typeface="+mn-cs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086779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9DB92-0B5B-4EF5-989D-D1A59578C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Indsæt flere værdier fra felt på </a:t>
            </a:r>
            <a:r>
              <a:rPr lang="da-DK" dirty="0" err="1"/>
              <a:t>php</a:t>
            </a:r>
            <a:r>
              <a:rPr lang="da-DK" dirty="0"/>
              <a:t>-side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22C7E88-E49B-481D-82CE-651D7E71DF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Hvordan du indsætter værdierne er afhængigt af, hvordan din side skal se ud</a:t>
            </a:r>
          </a:p>
          <a:p>
            <a:pPr lvl="1"/>
            <a:r>
              <a:rPr lang="da-DK" dirty="0"/>
              <a:t>Hvis dine værdier skal stå ved siden af hinanden, kan du blot indsætte den streng med mellemrum, som du henter fra databasen</a:t>
            </a:r>
          </a:p>
          <a:p>
            <a:pPr lvl="1"/>
            <a:r>
              <a:rPr lang="da-DK" dirty="0"/>
              <a:t>Du kan også indsætte et komma imellem de to værdier ved at bruge en </a:t>
            </a:r>
            <a:r>
              <a:rPr lang="da-DK" dirty="0" err="1"/>
              <a:t>str_replace</a:t>
            </a:r>
            <a:r>
              <a:rPr lang="da-DK" dirty="0"/>
              <a:t> (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replace</a:t>
            </a:r>
            <a:r>
              <a:rPr lang="da-DK" dirty="0"/>
              <a:t>)</a:t>
            </a:r>
            <a:br>
              <a:rPr lang="da-DK" dirty="0"/>
            </a:br>
            <a:br>
              <a:rPr lang="da-DK" dirty="0"/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prodSuppString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str_replace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(” ”, ”, ”, $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productRow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ProdSupports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’]);</a:t>
            </a:r>
            <a:endParaRPr lang="da-DK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1079500" algn="l"/>
              </a:tabLst>
            </a:pPr>
            <a:r>
              <a:rPr lang="da-DK" dirty="0"/>
              <a:t>Hvis du vil indsætte værdierne enkeltvist eller kunne behandle dem enkeltvist, kan du </a:t>
            </a:r>
            <a:r>
              <a:rPr lang="da-DK" dirty="0" err="1"/>
              <a:t>explode</a:t>
            </a:r>
            <a:r>
              <a:rPr lang="da-DK" dirty="0"/>
              <a:t> din streng fra databasen til et array:</a:t>
            </a:r>
            <a:br>
              <a:rPr lang="da-DK" dirty="0"/>
            </a:br>
            <a:br>
              <a:rPr lang="da-DK" dirty="0"/>
            </a:b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strpos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productRow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ProdSupports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’], ” ”)</a:t>
            </a:r>
            <a:b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productSupports</a:t>
            </a:r>
            <a:r>
              <a:rPr lang="da-D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da-D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(” ”, $</a:t>
            </a:r>
            <a:r>
              <a:rPr lang="da-DK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productRow</a:t>
            </a:r>
            <a:r>
              <a:rPr lang="da-D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da-DK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ProdSupports</a:t>
            </a:r>
            <a:r>
              <a:rPr lang="da-DK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’]);</a:t>
            </a:r>
            <a:b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$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productSupports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[0] = $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productRow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[‘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ProdSupports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’];</a:t>
            </a:r>
            <a:b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ladsholder til billede 7">
            <a:extLst>
              <a:ext uri="{FF2B5EF4-FFF2-40B4-BE49-F238E27FC236}">
                <a16:creationId xmlns:a16="http://schemas.microsoft.com/office/drawing/2014/main" id="{9B75D2C1-31B0-4F5F-93B5-10DE4DE89E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" b="627"/>
          <a:stretch>
            <a:fillRect/>
          </a:stretch>
        </p:blipFill>
        <p:spPr/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5AD3C8F-CBF1-4DC7-A02A-335456D05B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230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BD104-5092-434E-B13C-7FC2F4E6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Indsæt flere værdier fra felt på </a:t>
            </a:r>
            <a:r>
              <a:rPr lang="da-DK" dirty="0" err="1"/>
              <a:t>php</a:t>
            </a:r>
            <a:r>
              <a:rPr lang="da-DK" dirty="0"/>
              <a:t>-side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7F65A8B-3DEB-4042-BF4A-85B41DED31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I eksemplet til højre ligger der to værdier i feltet </a:t>
            </a:r>
            <a:r>
              <a:rPr lang="da-DK" dirty="0" err="1"/>
              <a:t>ProdSupports</a:t>
            </a:r>
            <a:r>
              <a:rPr lang="da-DK" dirty="0"/>
              <a:t>: ”</a:t>
            </a:r>
            <a:r>
              <a:rPr lang="da-DK" dirty="0" err="1"/>
              <a:t>triplespring</a:t>
            </a:r>
            <a:r>
              <a:rPr lang="da-DK" dirty="0"/>
              <a:t> </a:t>
            </a:r>
            <a:r>
              <a:rPr lang="da-DK" dirty="0" err="1"/>
              <a:t>quadspring</a:t>
            </a:r>
            <a:r>
              <a:rPr lang="da-DK" dirty="0"/>
              <a:t>”</a:t>
            </a:r>
          </a:p>
          <a:p>
            <a:r>
              <a:rPr lang="da-DK" dirty="0"/>
              <a:t>Det vil være de to værdier, som bliver overført i en streng med min SQL SELECT statement</a:t>
            </a:r>
          </a:p>
          <a:p>
            <a:r>
              <a:rPr lang="da-DK" dirty="0"/>
              <a:t>Når jeg har </a:t>
            </a:r>
            <a:r>
              <a:rPr lang="da-DK" dirty="0" err="1"/>
              <a:t>exploded</a:t>
            </a:r>
            <a:r>
              <a:rPr lang="da-DK" dirty="0"/>
              <a:t> den streng til et array, vil det komme til at se således ud:</a:t>
            </a:r>
            <a:br>
              <a:rPr lang="da-DK" dirty="0"/>
            </a:br>
            <a:br>
              <a:rPr lang="da-DK" dirty="0"/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productSupports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[0] =&gt; 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triplespring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[1] =&gt; 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quadspring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Jeg kan nu henvise til de to værdier med </a:t>
            </a:r>
            <a:r>
              <a:rPr lang="da-DK" dirty="0" err="1"/>
              <a:t>hhv</a:t>
            </a:r>
            <a:r>
              <a:rPr lang="da-DK" dirty="0"/>
              <a:t> $</a:t>
            </a:r>
            <a:r>
              <a:rPr lang="da-DK" dirty="0" err="1"/>
              <a:t>productSupports</a:t>
            </a:r>
            <a:r>
              <a:rPr lang="da-DK" dirty="0"/>
              <a:t>[0] og $</a:t>
            </a:r>
            <a:r>
              <a:rPr lang="da-DK" dirty="0" err="1"/>
              <a:t>productSupports</a:t>
            </a:r>
            <a:r>
              <a:rPr lang="da-DK" dirty="0"/>
              <a:t>[1]</a:t>
            </a:r>
          </a:p>
        </p:txBody>
      </p:sp>
      <p:pic>
        <p:nvPicPr>
          <p:cNvPr id="6" name="Pladsholder til billede 5">
            <a:extLst>
              <a:ext uri="{FF2B5EF4-FFF2-40B4-BE49-F238E27FC236}">
                <a16:creationId xmlns:a16="http://schemas.microsoft.com/office/drawing/2014/main" id="{A30B1118-2593-4268-9EEA-C2C82EF3DE6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" b="627"/>
          <a:stretch>
            <a:fillRect/>
          </a:stretch>
        </p:blipFill>
        <p:spPr/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C721350-7589-4ABE-9DA5-E7D171373F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191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D34ED-FE13-4E64-B7CD-0BEAC66D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Upload af flere billeder og/eller filer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2D647E4-C2FB-41A4-95E4-FEBEE419DE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da-DK" dirty="0"/>
              <a:t>Man uploader flere filer/billeder ved at holde </a:t>
            </a:r>
            <a:r>
              <a:rPr lang="da-DK" dirty="0" err="1"/>
              <a:t>ctrl</a:t>
            </a:r>
            <a:r>
              <a:rPr lang="da-DK" dirty="0"/>
              <a:t>-tasten nede (eller shift hvis de ligger lige </a:t>
            </a:r>
            <a:r>
              <a:rPr lang="da-DK" dirty="0" err="1"/>
              <a:t>unden</a:t>
            </a:r>
            <a:r>
              <a:rPr lang="da-DK" dirty="0"/>
              <a:t> hinanden i den mappe, man vælger dem fra)</a:t>
            </a:r>
          </a:p>
          <a:p>
            <a:pPr lvl="1">
              <a:spcBef>
                <a:spcPts val="1200"/>
              </a:spcBef>
            </a:pPr>
            <a:r>
              <a:rPr lang="da-DK" dirty="0"/>
              <a:t>Husk at gøre brugerne opmærksom på dette, det er ikke alle, der ved det</a:t>
            </a:r>
          </a:p>
          <a:p>
            <a:pPr>
              <a:spcBef>
                <a:spcPts val="1200"/>
              </a:spcBef>
            </a:pPr>
            <a:r>
              <a:rPr lang="da-DK" dirty="0"/>
              <a:t>For at kunne uploade flere filer fra et &lt;input type=”file”&gt; felt, skal man gøre navnet på feltet til et array ved at tilføje [] efter felt-navnet</a:t>
            </a:r>
          </a:p>
          <a:p>
            <a:pPr>
              <a:spcBef>
                <a:spcPts val="1200"/>
              </a:spcBef>
            </a:pPr>
            <a:r>
              <a:rPr lang="da-DK" dirty="0"/>
              <a:t>Herudover skal man tilføje argumentet </a:t>
            </a:r>
            <a:r>
              <a:rPr lang="da-DK" i="1" dirty="0"/>
              <a:t>multiple</a:t>
            </a:r>
            <a:r>
              <a:rPr lang="da-DK" dirty="0"/>
              <a:t> til input tagget</a:t>
            </a:r>
          </a:p>
          <a:p>
            <a:pPr>
              <a:spcBef>
                <a:spcPts val="1200"/>
              </a:spcBef>
            </a:pPr>
            <a:r>
              <a:rPr lang="da-DK" dirty="0"/>
              <a:t>Så et HTML formular-felt, der kan modtage flere </a:t>
            </a:r>
            <a:r>
              <a:rPr lang="da-DK" dirty="0" err="1"/>
              <a:t>uploads</a:t>
            </a:r>
            <a:r>
              <a:rPr lang="da-DK" dirty="0"/>
              <a:t> vil komme til at se således ud:</a:t>
            </a:r>
            <a:br>
              <a:rPr lang="da-DK" dirty="0"/>
            </a:br>
            <a:br>
              <a:rPr lang="da-DK" dirty="0"/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&lt;input type=”file”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-image[]” multiple&gt;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BC1C5EC6-1000-47FC-BB27-9E7C1C6E7F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8" name="Pladsholder til billede 7">
            <a:extLst>
              <a:ext uri="{FF2B5EF4-FFF2-40B4-BE49-F238E27FC236}">
                <a16:creationId xmlns:a16="http://schemas.microsoft.com/office/drawing/2014/main" id="{8A8A45D2-A33F-4553-A1CA-A4BCA43B642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" b="552"/>
          <a:stretch>
            <a:fillRect/>
          </a:stretch>
        </p:blipFill>
        <p:spPr>
          <a:xfrm>
            <a:off x="14986000" y="2474913"/>
            <a:ext cx="7721600" cy="1077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57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F1B6A-D247-471D-B9E2-986AD217D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Indsæt flere værdier fra felt på </a:t>
            </a:r>
            <a:r>
              <a:rPr lang="da-DK" dirty="0" err="1"/>
              <a:t>php</a:t>
            </a:r>
            <a:r>
              <a:rPr lang="da-DK" dirty="0"/>
              <a:t>-side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FCA9F4C-C1D2-43EB-9705-8F5B1237D6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tabLst>
                <a:tab pos="987425" algn="l"/>
              </a:tabLst>
            </a:pP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  <a:b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&lt;span&gt;Understøtter: &lt;/span&gt;</a:t>
            </a:r>
            <a:b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&lt;?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productSupports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[0]; ?&gt;</a:t>
            </a:r>
            <a:b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b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productSupports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 &gt; 1)</a:t>
            </a:r>
            <a:b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for($i = 1; $i &lt; 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productSupports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); $i++)</a:t>
            </a:r>
            <a:b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{</a:t>
            </a:r>
            <a:b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”&lt;p&gt;	&lt;span&gt;&amp;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nbsp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; &lt;/span&gt; 				$</a:t>
            </a:r>
            <a:r>
              <a:rPr lang="da-DK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productSupports</a:t>
            </a: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[$i]&lt;/p&gt;”;</a:t>
            </a:r>
            <a:b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  <a:b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b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lang="da-DK" dirty="0"/>
            </a:br>
            <a:endParaRPr lang="da-DK" dirty="0"/>
          </a:p>
          <a:p>
            <a:r>
              <a:rPr lang="da-DK" dirty="0"/>
              <a:t>&lt;span&gt; bruger jeg til at afsætte en bestemt plads til beskrivelserne, så alle værdierne i højre ”kolonne” står pænt under hinanden. For at sikre, at der altid er noget - også i en tilsyneladende tom &lt;span&gt; - bruger jeg &amp;</a:t>
            </a:r>
            <a:r>
              <a:rPr lang="da-DK" dirty="0" err="1"/>
              <a:t>nbsp</a:t>
            </a:r>
            <a:r>
              <a:rPr lang="da-DK" dirty="0"/>
              <a:t>; (non-</a:t>
            </a:r>
            <a:r>
              <a:rPr lang="da-DK" dirty="0" err="1"/>
              <a:t>breaking</a:t>
            </a:r>
            <a:r>
              <a:rPr lang="da-DK" dirty="0"/>
              <a:t>-</a:t>
            </a:r>
            <a:r>
              <a:rPr lang="da-DK" dirty="0" err="1"/>
              <a:t>space</a:t>
            </a:r>
            <a:r>
              <a:rPr lang="da-DK" dirty="0"/>
              <a:t>), som indsætter et mellemrum</a:t>
            </a:r>
          </a:p>
        </p:txBody>
      </p:sp>
      <p:pic>
        <p:nvPicPr>
          <p:cNvPr id="8" name="Pladsholder til billede 7">
            <a:extLst>
              <a:ext uri="{FF2B5EF4-FFF2-40B4-BE49-F238E27FC236}">
                <a16:creationId xmlns:a16="http://schemas.microsoft.com/office/drawing/2014/main" id="{2856C5EB-BC41-4464-B7DC-056150301D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" b="627"/>
          <a:stretch>
            <a:fillRect/>
          </a:stretch>
        </p:blipFill>
        <p:spPr/>
      </p:pic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7F22FF4-06D6-47BD-8D82-6E1B993EC0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434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B5B15-C4A1-4319-9B21-B2072E22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$_FILES ved </a:t>
            </a:r>
            <a:r>
              <a:rPr lang="da-DK" dirty="0" err="1"/>
              <a:t>multi</a:t>
            </a:r>
            <a:r>
              <a:rPr lang="da-DK" dirty="0"/>
              <a:t>-upload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94A9332-3F44-4B85-8677-4253698ACB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/>
              <a:t>Dine uploadede billeder/filer lægges i $_FILES filen, som nu bliver til et </a:t>
            </a:r>
            <a:r>
              <a:rPr lang="da-DK" dirty="0" err="1"/>
              <a:t>tre-dimensionelt</a:t>
            </a:r>
            <a:r>
              <a:rPr lang="da-DK" dirty="0"/>
              <a:t> array:</a:t>
            </a:r>
            <a:br>
              <a:rPr lang="da-DK" dirty="0"/>
            </a:br>
            <a:br>
              <a:rPr lang="da-DK" dirty="0"/>
            </a:b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$_FILES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da-DK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	[</a:t>
            </a:r>
            <a:r>
              <a:rPr lang="da-DK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	(	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		[0] =&gt; stock-photo1.jpg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		[1] =&gt; stock-photo2.png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		[2] =&gt; stock-photo3.jpg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	)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	[type] =&gt; Array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	(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		[0] =&gt; image/jpg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		[1] =&gt; image/</a:t>
            </a:r>
            <a:r>
              <a:rPr lang="da-DK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		[2] =&gt; image/jpg 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		)</a:t>
            </a:r>
            <a:endParaRPr lang="da-DK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03F64F-2607-4FBE-A274-59E43EED34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b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C3F8CFEE-90BA-4CC3-A3D6-1A2EFDEB09B2}"/>
              </a:ext>
            </a:extLst>
          </p:cNvPr>
          <p:cNvSpPr txBox="1"/>
          <p:nvPr/>
        </p:nvSpPr>
        <p:spPr>
          <a:xfrm>
            <a:off x="14986168" y="2475360"/>
            <a:ext cx="7721600" cy="10778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/>
            <a:r>
              <a:rPr lang="da-DK" sz="4000" b="1" dirty="0"/>
              <a:t>$_FILES et array med endnu</a:t>
            </a:r>
            <a:br>
              <a:rPr lang="da-DK" sz="4000" b="1" dirty="0"/>
            </a:br>
            <a:r>
              <a:rPr lang="da-DK" sz="4000" b="1" dirty="0"/>
              <a:t>flere dimensioner…</a:t>
            </a:r>
          </a:p>
          <a:p>
            <a:pPr algn="l"/>
            <a:endParaRPr lang="da-DK" dirty="0"/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$_FILES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[0] =&gt; stock-photo1.jpg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[1] =&gt; stock-photo2.png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[2] =&gt; stock-photo3.jpg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[type] =&gt; Array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[0] =&gt; image/jpg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[1] =&gt; image/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[2] =&gt; image/jpg 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IBM Plex Mono"/>
              </a:rPr>
              <a:t>	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IBM Plex Mono"/>
              </a:rPr>
              <a:t>	   (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[0] =&gt; C:\xampp\tmp\php661F.tmp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[1] =&gt; C:\xampp\tmp\php6620.tmp</a:t>
            </a:r>
            <a:endParaRPr lang="da-DK" sz="2000" dirty="0"/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[2] =&gt; C:\xampp\tmp\php6631.tmp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+mn-lt"/>
                <a:ea typeface="+mn-ea"/>
                <a:cs typeface="+mn-cs"/>
                <a:sym typeface="IBM Plex Mono"/>
              </a:rPr>
              <a:t>		  …</a:t>
            </a:r>
          </a:p>
        </p:txBody>
      </p:sp>
    </p:spTree>
    <p:extLst>
      <p:ext uri="{BB962C8B-B14F-4D97-AF65-F5344CB8AC3E}">
        <p14:creationId xmlns:p14="http://schemas.microsoft.com/office/powerpoint/2010/main" val="51776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45508-91F7-4A5B-9921-BDB072DC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$_FILES ved </a:t>
            </a:r>
            <a:r>
              <a:rPr lang="da-DK" dirty="0" err="1"/>
              <a:t>multi</a:t>
            </a:r>
            <a:r>
              <a:rPr lang="da-DK" dirty="0"/>
              <a:t>-upload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92843C8A-ECD6-4FDD-AC98-A1636FCB7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da-DK" dirty="0">
                <a:cs typeface="Courier New" panose="02070309020205020404" pitchFamily="49" charset="0"/>
              </a:rPr>
              <a:t>Fra at være et </a:t>
            </a:r>
            <a:r>
              <a:rPr lang="da-DK" dirty="0" err="1">
                <a:cs typeface="Courier New" panose="02070309020205020404" pitchFamily="49" charset="0"/>
              </a:rPr>
              <a:t>to-dimensionelt</a:t>
            </a:r>
            <a:r>
              <a:rPr lang="da-DK" dirty="0">
                <a:cs typeface="Courier New" panose="02070309020205020404" pitchFamily="49" charset="0"/>
              </a:rPr>
              <a:t> array er $_FILES nu blevet et tre-</a:t>
            </a:r>
            <a:r>
              <a:rPr lang="da-DK" dirty="0" err="1">
                <a:cs typeface="Courier New" panose="02070309020205020404" pitchFamily="49" charset="0"/>
              </a:rPr>
              <a:t>dimensio</a:t>
            </a:r>
            <a:r>
              <a:rPr lang="da-DK" dirty="0">
                <a:cs typeface="Courier New" panose="02070309020205020404" pitchFamily="49" charset="0"/>
              </a:rPr>
              <a:t>-</a:t>
            </a:r>
            <a:br>
              <a:rPr lang="da-DK" dirty="0">
                <a:cs typeface="Courier New" panose="02070309020205020404" pitchFamily="49" charset="0"/>
              </a:rPr>
            </a:br>
            <a:r>
              <a:rPr lang="da-DK" dirty="0" err="1">
                <a:cs typeface="Courier New" panose="02070309020205020404" pitchFamily="49" charset="0"/>
              </a:rPr>
              <a:t>nelt</a:t>
            </a:r>
            <a:r>
              <a:rPr lang="da-DK" dirty="0">
                <a:cs typeface="Courier New" panose="02070309020205020404" pitchFamily="49" charset="0"/>
              </a:rPr>
              <a:t> array</a:t>
            </a:r>
          </a:p>
          <a:p>
            <a:pPr lvl="1"/>
            <a:r>
              <a:rPr lang="da-DK" dirty="0" err="1">
                <a:cs typeface="Courier New" panose="02070309020205020404" pitchFamily="49" charset="0"/>
              </a:rPr>
              <a:t>To-dimensionelt</a:t>
            </a:r>
            <a:r>
              <a:rPr lang="da-DK" dirty="0">
                <a:cs typeface="Courier New" panose="02070309020205020404" pitchFamily="49" charset="0"/>
              </a:rPr>
              <a:t> array: Array[‘</a:t>
            </a:r>
            <a:r>
              <a:rPr lang="da-DK" dirty="0" err="1">
                <a:cs typeface="Courier New" panose="02070309020205020404" pitchFamily="49" charset="0"/>
              </a:rPr>
              <a:t>newproduct</a:t>
            </a:r>
            <a:r>
              <a:rPr lang="da-DK" dirty="0">
                <a:cs typeface="Courier New" panose="02070309020205020404" pitchFamily="49" charset="0"/>
              </a:rPr>
              <a:t>-image’][‘</a:t>
            </a:r>
            <a:r>
              <a:rPr lang="da-DK" dirty="0" err="1">
                <a:cs typeface="Courier New" panose="02070309020205020404" pitchFamily="49" charset="0"/>
              </a:rPr>
              <a:t>name</a:t>
            </a:r>
            <a:r>
              <a:rPr lang="da-DK" dirty="0">
                <a:cs typeface="Courier New" panose="02070309020205020404" pitchFamily="49" charset="0"/>
              </a:rPr>
              <a:t>’]</a:t>
            </a:r>
          </a:p>
          <a:p>
            <a:pPr lvl="1"/>
            <a:r>
              <a:rPr lang="da-DK" dirty="0" err="1">
                <a:cs typeface="Courier New" panose="02070309020205020404" pitchFamily="49" charset="0"/>
              </a:rPr>
              <a:t>Tre-dimensionelt</a:t>
            </a:r>
            <a:r>
              <a:rPr lang="da-DK" dirty="0">
                <a:cs typeface="Courier New" panose="02070309020205020404" pitchFamily="49" charset="0"/>
              </a:rPr>
              <a:t> array: Array[‘</a:t>
            </a:r>
            <a:r>
              <a:rPr lang="da-DK" dirty="0" err="1">
                <a:cs typeface="Courier New" panose="02070309020205020404" pitchFamily="49" charset="0"/>
              </a:rPr>
              <a:t>newproduct</a:t>
            </a:r>
            <a:r>
              <a:rPr lang="da-DK" dirty="0">
                <a:cs typeface="Courier New" panose="02070309020205020404" pitchFamily="49" charset="0"/>
              </a:rPr>
              <a:t>-image][‘</a:t>
            </a:r>
            <a:r>
              <a:rPr lang="da-DK" dirty="0" err="1">
                <a:cs typeface="Courier New" panose="02070309020205020404" pitchFamily="49" charset="0"/>
              </a:rPr>
              <a:t>name</a:t>
            </a:r>
            <a:r>
              <a:rPr lang="da-DK" dirty="0">
                <a:cs typeface="Courier New" panose="02070309020205020404" pitchFamily="49" charset="0"/>
              </a:rPr>
              <a:t>’][0]</a:t>
            </a:r>
          </a:p>
          <a:p>
            <a:pPr lvl="1"/>
            <a:r>
              <a:rPr lang="da-DK" dirty="0">
                <a:cs typeface="Courier New" panose="02070309020205020404" pitchFamily="49" charset="0"/>
              </a:rPr>
              <a:t>Alle værdier i $_FILES har nu tre [ ], som man skal bruge for at kunne få adgang til værdierne i $_FILES</a:t>
            </a:r>
          </a:p>
          <a:p>
            <a:pPr lvl="1"/>
            <a:r>
              <a:rPr lang="da-DK" dirty="0">
                <a:cs typeface="Courier New" panose="02070309020205020404" pitchFamily="49" charset="0"/>
              </a:rPr>
              <a:t>Dette betyder, at man kan henvise til data i $_FILES på følgende måde:</a:t>
            </a:r>
            <a:b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$_FILES[‘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-image’][‘type’][1]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cs typeface="Courier New" panose="02070309020205020404" pitchFamily="49" charset="0"/>
              </a:rPr>
              <a:t>Værdien af dette er: image/</a:t>
            </a:r>
            <a:r>
              <a:rPr lang="da-DK" dirty="0" err="1">
                <a:cs typeface="Courier New" panose="02070309020205020404" pitchFamily="49" charset="0"/>
              </a:rPr>
              <a:t>png</a:t>
            </a:r>
            <a:endParaRPr lang="da-DK" dirty="0">
              <a:cs typeface="Courier New" panose="02070309020205020404" pitchFamily="49" charset="0"/>
            </a:endParaRPr>
          </a:p>
        </p:txBody>
      </p:sp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602D2AC6-5872-4072-8A5D-9464D356F1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8E5DA3AB-3D01-44D0-AE73-BC6909395BDB}"/>
              </a:ext>
            </a:extLst>
          </p:cNvPr>
          <p:cNvSpPr txBox="1"/>
          <p:nvPr/>
        </p:nvSpPr>
        <p:spPr>
          <a:xfrm>
            <a:off x="14986168" y="2475360"/>
            <a:ext cx="7721600" cy="10778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/>
            <a:r>
              <a:rPr lang="da-DK" sz="4000" b="1" dirty="0"/>
              <a:t>$_FILES et array med endnu</a:t>
            </a:r>
            <a:br>
              <a:rPr lang="da-DK" sz="4000" b="1" dirty="0"/>
            </a:br>
            <a:r>
              <a:rPr lang="da-DK" sz="4000" b="1" dirty="0"/>
              <a:t>flere dimensioner…</a:t>
            </a:r>
          </a:p>
          <a:p>
            <a:pPr algn="l"/>
            <a:endParaRPr lang="da-DK" dirty="0"/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$_FILES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[0] =&gt; stock-photo1.jpg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[1] =&gt; stock-photo2.png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[2] =&gt; stock-photo3.jpg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[type] =&gt; Array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[0] =&gt; image/jpg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[1] =&gt; image/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[2] =&gt; image/jpg 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IBM Plex Mono"/>
              </a:rPr>
              <a:t>	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IBM Plex Mono"/>
              </a:rPr>
              <a:t>	   (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[0] =&gt; C:\xampp\tmp\php661F.tmp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[1] =&gt; C:\xampp\tmp\php6620.tmp</a:t>
            </a:r>
            <a:endParaRPr lang="da-DK" sz="2000" dirty="0"/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[2] =&gt; C:\xampp\tmp\php6631.tmp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+mn-lt"/>
                <a:ea typeface="+mn-ea"/>
                <a:cs typeface="+mn-cs"/>
                <a:sym typeface="IBM Plex Mono"/>
              </a:rPr>
              <a:t>		  …</a:t>
            </a:r>
          </a:p>
        </p:txBody>
      </p:sp>
    </p:spTree>
    <p:extLst>
      <p:ext uri="{BB962C8B-B14F-4D97-AF65-F5344CB8AC3E}">
        <p14:creationId xmlns:p14="http://schemas.microsoft.com/office/powerpoint/2010/main" val="171843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C0385-0835-4DCF-A980-1E85850A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$_FILES ved </a:t>
            </a:r>
            <a:r>
              <a:rPr lang="da-DK" dirty="0" err="1"/>
              <a:t>multi</a:t>
            </a:r>
            <a:r>
              <a:rPr lang="da-DK" dirty="0"/>
              <a:t>-upload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2BC8F81-32D8-4383-B5DB-2AFF2872A2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>
                <a:cs typeface="Courier New" panose="02070309020205020404" pitchFamily="49" charset="0"/>
              </a:rPr>
              <a:t>Samme </a:t>
            </a:r>
            <a:r>
              <a:rPr lang="da-DK" dirty="0" err="1">
                <a:cs typeface="Courier New" panose="02070309020205020404" pitchFamily="49" charset="0"/>
              </a:rPr>
              <a:t>index</a:t>
            </a:r>
            <a:r>
              <a:rPr lang="da-DK" dirty="0">
                <a:cs typeface="Courier New" panose="02070309020205020404" pitchFamily="49" charset="0"/>
              </a:rPr>
              <a:t> i tredje dimension henviser til de forskellige informationer, som der er gemt om samme billede</a:t>
            </a:r>
            <a:br>
              <a:rPr lang="da-DK" dirty="0">
                <a:cs typeface="Courier New" panose="02070309020205020404" pitchFamily="49" charset="0"/>
              </a:rPr>
            </a:br>
            <a:br>
              <a:rPr lang="da-DK" dirty="0">
                <a:cs typeface="Courier New" panose="02070309020205020404" pitchFamily="49" charset="0"/>
              </a:rPr>
            </a:br>
            <a: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$_FILES[‘</a:t>
            </a:r>
            <a:r>
              <a:rPr lang="da-DK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’][0] = stock-photo1.jpg</a:t>
            </a:r>
            <a:b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$_FILES[‘</a:t>
            </a:r>
            <a:r>
              <a:rPr lang="da-DK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-image’][‘type’][0] = image/jpg</a:t>
            </a:r>
            <a:b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$_FILES[‘</a:t>
            </a:r>
            <a:r>
              <a:rPr lang="da-DK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’][0] = 	C:\xampp\tmp\php661F.tmp</a:t>
            </a:r>
            <a:b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$_FILES[‘</a:t>
            </a:r>
            <a:r>
              <a:rPr lang="da-DK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’][0] = 0</a:t>
            </a:r>
            <a:b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$_FILES[‘</a:t>
            </a:r>
            <a:r>
              <a:rPr lang="da-DK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a-DK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’][0] = 1382839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Dette kan jeg fx bruge til at teste på, om der er kommet en fejl ved upload af mit billede. Hvis der er det, er ”</a:t>
            </a:r>
            <a:r>
              <a:rPr lang="da-DK" dirty="0" err="1">
                <a:cs typeface="Courier New" panose="02070309020205020404" pitchFamily="49" charset="0"/>
              </a:rPr>
              <a:t>error</a:t>
            </a:r>
            <a:r>
              <a:rPr lang="da-DK" dirty="0">
                <a:cs typeface="Courier New" panose="02070309020205020404" pitchFamily="49" charset="0"/>
              </a:rPr>
              <a:t>” værdien noget andet end 0</a:t>
            </a: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a-DK" sz="4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($_FILES[‘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’][0] == 0)</a:t>
            </a:r>
            <a:b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… der er ikke sket en fejl ved upload, så lav al den 	  kode, der kommer nedenfor …</a:t>
            </a:r>
            <a:b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C7CF4139-F13C-4BB9-9DF5-BE8783DF4F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DD503445-268B-474F-9027-8B85DDEF02C0}"/>
              </a:ext>
            </a:extLst>
          </p:cNvPr>
          <p:cNvSpPr txBox="1"/>
          <p:nvPr/>
        </p:nvSpPr>
        <p:spPr>
          <a:xfrm>
            <a:off x="14986168" y="2475360"/>
            <a:ext cx="7721600" cy="10778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/>
            <a:r>
              <a:rPr lang="da-DK" sz="4000" b="1" dirty="0"/>
              <a:t>$_FILES et array med endnu</a:t>
            </a:r>
            <a:br>
              <a:rPr lang="da-DK" sz="4000" b="1" dirty="0"/>
            </a:br>
            <a:r>
              <a:rPr lang="da-DK" sz="4000" b="1" dirty="0"/>
              <a:t>flere dimensioner…</a:t>
            </a:r>
          </a:p>
          <a:p>
            <a:pPr algn="l"/>
            <a:endParaRPr lang="da-DK" dirty="0"/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$_FILES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[0] =&gt; stock-photo1.jpg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[1] =&gt; stock-photo2.png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[2] =&gt; stock-photo3.jpg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[type] =&gt; Array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[0] =&gt; image/jpg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[1] =&gt; image/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[2] =&gt; image/jpg 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IBM Plex Mono"/>
              </a:rPr>
              <a:t>	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IBM Plex Mono"/>
              </a:rPr>
              <a:t>	   (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[0] =&gt; C:\xampp\tmp\php661F.tmp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[1] =&gt; C:\xampp\tmp\php6620.tmp</a:t>
            </a:r>
            <a:endParaRPr lang="da-DK" sz="2000" dirty="0"/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[2] =&gt; C:\xampp\tmp\php6631.tmp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+mn-lt"/>
                <a:ea typeface="+mn-ea"/>
                <a:cs typeface="+mn-cs"/>
                <a:sym typeface="IBM Plex Mono"/>
              </a:rPr>
              <a:t>		  …</a:t>
            </a:r>
          </a:p>
        </p:txBody>
      </p:sp>
    </p:spTree>
    <p:extLst>
      <p:ext uri="{BB962C8B-B14F-4D97-AF65-F5344CB8AC3E}">
        <p14:creationId xmlns:p14="http://schemas.microsoft.com/office/powerpoint/2010/main" val="1107186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45508-91F7-4A5B-9921-BDB072DC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Flytte filerne til det rigtige bibliotek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FF60BD3-D445-4584-AF0A-312A2003DA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Ligesom med enkelte billeder, kan vi flytte vores uploadede filer til fx vores /</a:t>
            </a:r>
            <a:r>
              <a:rPr lang="da-DK" dirty="0" err="1"/>
              <a:t>img</a:t>
            </a:r>
            <a:r>
              <a:rPr lang="da-DK" dirty="0"/>
              <a:t> bibliotek med </a:t>
            </a:r>
            <a:r>
              <a:rPr lang="da-DK" dirty="0" err="1"/>
              <a:t>php</a:t>
            </a:r>
            <a:r>
              <a:rPr lang="da-DK" dirty="0"/>
              <a:t> metoden </a:t>
            </a:r>
            <a:br>
              <a:rPr lang="da-DK" dirty="0"/>
            </a:br>
            <a:br>
              <a:rPr lang="da-DK" dirty="0"/>
            </a:b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move_uploaded_file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-placering, $destination)</a:t>
            </a:r>
            <a:b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Vi skal bare gøre det i en løkke i stedet for at gøre det en enkelt gang</a:t>
            </a:r>
          </a:p>
          <a:p>
            <a:r>
              <a:rPr lang="da-DK" dirty="0"/>
              <a:t>Nogle ting vil dog være de samme, og skal derfor kun gøres en gang (altså udenfor løkken)</a:t>
            </a:r>
          </a:p>
          <a:p>
            <a:r>
              <a:rPr lang="da-DK" dirty="0"/>
              <a:t>Fx oprettelse af variablen med navnet på mapperne/stien hvor filen skal flyttes til</a:t>
            </a:r>
            <a:br>
              <a:rPr lang="da-DK" dirty="0"/>
            </a:br>
            <a:br>
              <a:rPr lang="da-DK" dirty="0"/>
            </a:b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imageDir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”C:\Users\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halu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\code\php\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\\”;</a:t>
            </a:r>
            <a:endParaRPr lang="da-DK" dirty="0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D4FF0F59-9369-477E-B5AE-A97AE93E8B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0D42C9C4-2168-431A-A5EC-4147FC517301}"/>
              </a:ext>
            </a:extLst>
          </p:cNvPr>
          <p:cNvSpPr txBox="1"/>
          <p:nvPr/>
        </p:nvSpPr>
        <p:spPr>
          <a:xfrm>
            <a:off x="14986168" y="2475360"/>
            <a:ext cx="7721600" cy="10778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/>
            <a:r>
              <a:rPr lang="da-DK" sz="4000" b="1" dirty="0"/>
              <a:t>$_FILES et array med endnu</a:t>
            </a:r>
            <a:br>
              <a:rPr lang="da-DK" sz="4000" b="1" dirty="0"/>
            </a:br>
            <a:r>
              <a:rPr lang="da-DK" sz="4000" b="1" dirty="0"/>
              <a:t>flere dimensioner…</a:t>
            </a:r>
          </a:p>
          <a:p>
            <a:pPr algn="l"/>
            <a:endParaRPr lang="da-DK" dirty="0"/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$_FILES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[0] =&gt; stock-photo1.jpg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[1] =&gt; stock-photo2.png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[2] =&gt; stock-photo3.jpg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[type] =&gt; Array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[0] =&gt; image/jpg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[1] =&gt; image/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[2] =&gt; image/jpg 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IBM Plex Mono"/>
              </a:rPr>
              <a:t>	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IBM Plex Mono"/>
              </a:rPr>
              <a:t>	   (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[0] =&gt; C:\xampp\tmp\php661F.tmp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[1] =&gt; C:\xampp\tmp\php6620.tmp</a:t>
            </a:r>
            <a:endParaRPr lang="da-DK" sz="2000" dirty="0"/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[2] =&gt; C:\xampp\tmp\php6631.tmp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+mn-lt"/>
                <a:ea typeface="+mn-ea"/>
                <a:cs typeface="+mn-cs"/>
                <a:sym typeface="IBM Plex Mono"/>
              </a:rPr>
              <a:t>		  …</a:t>
            </a:r>
          </a:p>
        </p:txBody>
      </p:sp>
    </p:spTree>
    <p:extLst>
      <p:ext uri="{BB962C8B-B14F-4D97-AF65-F5344CB8AC3E}">
        <p14:creationId xmlns:p14="http://schemas.microsoft.com/office/powerpoint/2010/main" val="4111802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C0385-0835-4DCF-A980-1E85850A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Flytte filerne til det rigtige bibliotek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FDA4E94-38C6-4859-880A-34A9511081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Herefter begynder vi vores løkke, og den skal køres lige så mange gange, som der er kommet elementer ind i vores </a:t>
            </a:r>
            <a:r>
              <a:rPr lang="da-DK" dirty="0" err="1"/>
              <a:t>tre-dimensionelle</a:t>
            </a:r>
            <a:r>
              <a:rPr lang="da-DK" dirty="0"/>
              <a:t> array $_FILES</a:t>
            </a:r>
          </a:p>
          <a:p>
            <a:r>
              <a:rPr lang="da-DK" dirty="0"/>
              <a:t>For at tælle, hvor mange elementer, der ligger i vores $_FILES array, bruger jeg </a:t>
            </a:r>
            <a:r>
              <a:rPr lang="da-DK" dirty="0" err="1"/>
              <a:t>php</a:t>
            </a:r>
            <a:r>
              <a:rPr lang="da-DK" dirty="0"/>
              <a:t> metoden </a:t>
            </a:r>
            <a:r>
              <a:rPr lang="da-DK" dirty="0" err="1"/>
              <a:t>count</a:t>
            </a:r>
            <a:r>
              <a:rPr lang="da-DK" dirty="0"/>
              <a:t>()</a:t>
            </a:r>
          </a:p>
          <a:p>
            <a:r>
              <a:rPr lang="da-DK" dirty="0"/>
              <a:t>Jeg tæller på antallet af elementer i $_FILES[‘</a:t>
            </a:r>
            <a:r>
              <a:rPr lang="da-DK" dirty="0" err="1"/>
              <a:t>newproduct</a:t>
            </a:r>
            <a:r>
              <a:rPr lang="da-DK" dirty="0"/>
              <a:t>-image’][‘</a:t>
            </a:r>
            <a:r>
              <a:rPr lang="da-DK" dirty="0" err="1"/>
              <a:t>name</a:t>
            </a:r>
            <a:r>
              <a:rPr lang="da-DK" dirty="0"/>
              <a:t>’]</a:t>
            </a:r>
          </a:p>
          <a:p>
            <a:pPr lvl="1"/>
            <a:r>
              <a:rPr lang="da-DK" dirty="0"/>
              <a:t>Jeg kunne også vælge at tælle på et af de andre </a:t>
            </a:r>
            <a:r>
              <a:rPr lang="da-DK" dirty="0" err="1"/>
              <a:t>indexer</a:t>
            </a:r>
            <a:r>
              <a:rPr lang="da-DK" dirty="0"/>
              <a:t>, men det vigtigste for mig er at finde ud af, hvor mange billeder, der er blevet uploadet = hvor mange gange skal jeg løbe igennem min løkke og flytte en uploadet fil til min /</a:t>
            </a:r>
            <a:r>
              <a:rPr lang="da-DK" dirty="0" err="1"/>
              <a:t>img</a:t>
            </a:r>
            <a:r>
              <a:rPr lang="da-DK" dirty="0"/>
              <a:t> mappe</a:t>
            </a:r>
          </a:p>
          <a:p>
            <a:r>
              <a:rPr lang="da-DK" dirty="0"/>
              <a:t>Så nu kan jeg oprette en for-løkke, som løber igennem det antal gange, som der er uploadet billeder:</a:t>
            </a:r>
            <a:br>
              <a:rPr lang="da-DK" dirty="0"/>
            </a:br>
            <a:br>
              <a:rPr lang="da-DK" dirty="0"/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for($i = 0; $i &lt; 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($_FILES[‘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’]; $i++)</a:t>
            </a:r>
            <a:b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D2E79A11-B2A5-4E06-B787-658D709485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92C8A4AB-17E3-4323-8A0B-8D7C24BA322A}"/>
              </a:ext>
            </a:extLst>
          </p:cNvPr>
          <p:cNvSpPr txBox="1"/>
          <p:nvPr/>
        </p:nvSpPr>
        <p:spPr>
          <a:xfrm>
            <a:off x="14986168" y="2475360"/>
            <a:ext cx="7721600" cy="10778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/>
            <a:r>
              <a:rPr lang="da-DK" sz="4000" b="1" dirty="0"/>
              <a:t>$_FILES et array med endnu</a:t>
            </a:r>
            <a:br>
              <a:rPr lang="da-DK" sz="4000" b="1" dirty="0"/>
            </a:br>
            <a:r>
              <a:rPr lang="da-DK" sz="4000" b="1" dirty="0"/>
              <a:t>flere dimensioner…</a:t>
            </a:r>
          </a:p>
          <a:p>
            <a:pPr algn="l"/>
            <a:endParaRPr lang="da-DK" dirty="0"/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$_FILES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[0] =&gt; stock-photo1.jpg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[1] =&gt; stock-photo2.png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[2] =&gt; stock-photo3.jpg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[type] =&gt; Array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[0] =&gt; image/jpg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[1] =&gt; image/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[2] =&gt; image/jpg 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IBM Plex Mono"/>
              </a:rPr>
              <a:t>	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IBM Plex Mono"/>
              </a:rPr>
              <a:t>	   (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[0] =&gt; C:\xampp\tmp\php661F.tmp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[1] =&gt; C:\xampp\tmp\php6620.tmp</a:t>
            </a:r>
            <a:endParaRPr lang="da-DK" sz="2000" dirty="0"/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[2] =&gt; C:\xampp\tmp\php6631.tmp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+mn-lt"/>
                <a:ea typeface="+mn-ea"/>
                <a:cs typeface="+mn-cs"/>
                <a:sym typeface="IBM Plex Mono"/>
              </a:rPr>
              <a:t>		  …</a:t>
            </a:r>
          </a:p>
        </p:txBody>
      </p:sp>
    </p:spTree>
    <p:extLst>
      <p:ext uri="{BB962C8B-B14F-4D97-AF65-F5344CB8AC3E}">
        <p14:creationId xmlns:p14="http://schemas.microsoft.com/office/powerpoint/2010/main" val="267477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C0385-0835-4DCF-A980-1E85850A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Flytte filerne til det rigtige bibliotek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C840B0E-E73E-4A09-A789-0096A0B393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da-DK" dirty="0"/>
              <a:t>I din for-løkke skal du nu gøre alle de samme ting, som vi lærte i går, for at få flyttet hvert uploadet billede til din /</a:t>
            </a:r>
            <a:r>
              <a:rPr lang="da-DK" dirty="0" err="1"/>
              <a:t>img</a:t>
            </a:r>
            <a:r>
              <a:rPr lang="da-DK" dirty="0"/>
              <a:t> mappe</a:t>
            </a:r>
          </a:p>
          <a:p>
            <a:pPr>
              <a:spcBef>
                <a:spcPts val="1200"/>
              </a:spcBef>
            </a:pPr>
            <a:r>
              <a:rPr lang="da-DK" dirty="0"/>
              <a:t>Læg den midlertidige placering/navn over i sin egen variabel:</a:t>
            </a:r>
            <a:br>
              <a:rPr lang="da-DK" dirty="0"/>
            </a:br>
            <a:br>
              <a:rPr lang="da-DK" dirty="0"/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imageTmp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$_FILES[‘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’][$i];</a:t>
            </a:r>
            <a:br>
              <a:rPr lang="da-DK" dirty="0"/>
            </a:br>
            <a:endParaRPr lang="da-DK" dirty="0"/>
          </a:p>
          <a:p>
            <a:pPr>
              <a:spcBef>
                <a:spcPts val="1200"/>
              </a:spcBef>
            </a:pPr>
            <a:r>
              <a:rPr lang="da-DK" dirty="0"/>
              <a:t>Udtræk det navn, filens skal have, når den bliver flyttet </a:t>
            </a:r>
            <a:r>
              <a:rPr lang="da-DK" dirty="0" err="1"/>
              <a:t>vha</a:t>
            </a:r>
            <a:r>
              <a:rPr lang="da-DK" dirty="0"/>
              <a:t> </a:t>
            </a:r>
            <a:r>
              <a:rPr lang="da-DK" dirty="0" err="1"/>
              <a:t>basename</a:t>
            </a:r>
            <a:r>
              <a:rPr lang="da-DK" dirty="0"/>
              <a:t> funktionen:</a:t>
            </a:r>
            <a:br>
              <a:rPr lang="da-DK" dirty="0"/>
            </a:br>
            <a:br>
              <a:rPr lang="da-DK" dirty="0"/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imageFileName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basename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($_FILES[‘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’][‘$i];</a:t>
            </a:r>
            <a:br>
              <a:rPr lang="da-DK" dirty="0"/>
            </a:br>
            <a:endParaRPr lang="da-DK" dirty="0"/>
          </a:p>
          <a:p>
            <a:pPr>
              <a:spcBef>
                <a:spcPts val="1200"/>
              </a:spcBef>
            </a:pPr>
            <a:r>
              <a:rPr lang="da-DK" dirty="0"/>
              <a:t>Lav variablen med den fulde sti til filens destination og navn:</a:t>
            </a:r>
            <a:br>
              <a:rPr lang="da-DK" dirty="0"/>
            </a:br>
            <a:br>
              <a:rPr lang="da-DK" dirty="0"/>
            </a:b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imageFullPath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imageDir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. 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imageFileName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da-DK" dirty="0"/>
            </a:br>
            <a:endParaRPr lang="da-DK" dirty="0"/>
          </a:p>
          <a:p>
            <a:pPr>
              <a:spcBef>
                <a:spcPts val="1200"/>
              </a:spcBef>
            </a:pPr>
            <a:r>
              <a:rPr lang="da-DK" dirty="0"/>
              <a:t>Flyt filen:</a:t>
            </a:r>
            <a:br>
              <a:rPr lang="da-DK" dirty="0"/>
            </a:br>
            <a:br>
              <a:rPr lang="da-DK" dirty="0"/>
            </a:b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move_uploaded_file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imageTmp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$</a:t>
            </a:r>
            <a:r>
              <a:rPr lang="da-DK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imageFullPath</a:t>
            </a:r>
            <a:r>
              <a:rPr lang="da-DK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0EACFA17-6BF4-4CB3-96DA-B9DEDDD97D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B30FFFD-E1FE-4D06-A585-29B8490FBB9E}"/>
              </a:ext>
            </a:extLst>
          </p:cNvPr>
          <p:cNvSpPr txBox="1"/>
          <p:nvPr/>
        </p:nvSpPr>
        <p:spPr>
          <a:xfrm>
            <a:off x="14986168" y="2475360"/>
            <a:ext cx="7721600" cy="107789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/>
            <a:r>
              <a:rPr lang="da-DK" sz="4000" b="1" dirty="0"/>
              <a:t>$_FILES et array med endnu</a:t>
            </a:r>
            <a:br>
              <a:rPr lang="da-DK" sz="4000" b="1" dirty="0"/>
            </a:br>
            <a:r>
              <a:rPr lang="da-DK" sz="4000" b="1" dirty="0"/>
              <a:t>flere dimensioner…</a:t>
            </a:r>
          </a:p>
          <a:p>
            <a:pPr algn="l"/>
            <a:endParaRPr lang="da-DK" dirty="0"/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$_FILES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[0] =&gt; stock-photo1.jpg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[1] =&gt; stock-photo2.png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[2] =&gt; stock-photo3.jpg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[type] =&gt; Array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[0] =&gt; image/jpg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[1] =&gt; image/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	[2] =&gt; image/jpg 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IBM Plex Mono"/>
              </a:rPr>
              <a:t>	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IBM Plex Mono"/>
              </a:rPr>
              <a:t>	   (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[0] =&gt; C:\xampp\tmp\php661F.tmp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[1] =&gt; C:\xampp\tmp\php6620.tmp</a:t>
            </a:r>
            <a:endParaRPr lang="da-DK" sz="2000" dirty="0"/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	[2] =&gt; C:\xampp\tmp\php6631.tmp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)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[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(</a:t>
            </a:r>
          </a:p>
          <a:p>
            <a:pPr algn="l"/>
            <a:r>
              <a:rPr kumimoji="0" lang="da-DK" sz="2000" b="0" i="0" u="none" strike="noStrike" cap="none" spc="0" normalizeH="0" baseline="0" dirty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+mn-lt"/>
                <a:ea typeface="+mn-ea"/>
                <a:cs typeface="+mn-cs"/>
                <a:sym typeface="IBM Plex Mono"/>
              </a:rPr>
              <a:t>		  …</a:t>
            </a:r>
          </a:p>
        </p:txBody>
      </p:sp>
    </p:spTree>
    <p:extLst>
      <p:ext uri="{BB962C8B-B14F-4D97-AF65-F5344CB8AC3E}">
        <p14:creationId xmlns:p14="http://schemas.microsoft.com/office/powerpoint/2010/main" val="230873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C0385-0835-4DCF-A980-1E85850A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Lægge flere filnavne i samme felt i </a:t>
            </a:r>
            <a:r>
              <a:rPr lang="da-DK" dirty="0" err="1"/>
              <a:t>db</a:t>
            </a:r>
            <a:endParaRPr lang="da-DK" dirty="0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CA25658-54AE-460B-9359-F1483F7447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da-DK" dirty="0"/>
              <a:t>Normalt ville vi overføre vores billedes filnavn til vores database med følgende SQL sætning</a:t>
            </a:r>
            <a:br>
              <a:rPr lang="da-DK" dirty="0"/>
            </a:br>
            <a:br>
              <a:rPr lang="da-DK" dirty="0"/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products (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ProdImage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ProdName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 VALUE ({$_FILES[‘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’]}, $_POST[‘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newproduct-name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’])</a:t>
            </a:r>
            <a:br>
              <a:rPr lang="da-DK" dirty="0"/>
            </a:br>
            <a:endParaRPr lang="da-DK" dirty="0"/>
          </a:p>
          <a:p>
            <a:pPr lvl="1">
              <a:spcBef>
                <a:spcPts val="1200"/>
              </a:spcBef>
            </a:pPr>
            <a:r>
              <a:rPr lang="da-DK" dirty="0"/>
              <a:t>Det vil overføre værdien fra $_FILES[‘</a:t>
            </a:r>
            <a:r>
              <a:rPr lang="da-DK" dirty="0" err="1"/>
              <a:t>newproduct</a:t>
            </a:r>
            <a:r>
              <a:rPr lang="da-DK" dirty="0"/>
              <a:t>-image’][‘</a:t>
            </a:r>
            <a:r>
              <a:rPr lang="da-DK" dirty="0" err="1"/>
              <a:t>name</a:t>
            </a:r>
            <a:r>
              <a:rPr lang="da-DK" dirty="0"/>
              <a:t>] til feltet </a:t>
            </a:r>
            <a:r>
              <a:rPr lang="da-DK" dirty="0" err="1"/>
              <a:t>ProdImage</a:t>
            </a:r>
            <a:r>
              <a:rPr lang="da-DK" dirty="0"/>
              <a:t> i min products tabel</a:t>
            </a:r>
          </a:p>
          <a:p>
            <a:pPr lvl="1">
              <a:spcBef>
                <a:spcPts val="1200"/>
              </a:spcBef>
            </a:pPr>
            <a:r>
              <a:rPr lang="da-DK" dirty="0"/>
              <a:t>I dette tilfælde værdien stock-photo.jpg</a:t>
            </a:r>
          </a:p>
          <a:p>
            <a:pPr lvl="1">
              <a:spcBef>
                <a:spcPts val="1200"/>
              </a:spcBef>
            </a:pPr>
            <a:endParaRPr lang="da-DK" dirty="0"/>
          </a:p>
          <a:p>
            <a:pPr>
              <a:spcBef>
                <a:spcPts val="1200"/>
              </a:spcBef>
            </a:pPr>
            <a:r>
              <a:rPr lang="da-DK" dirty="0"/>
              <a:t>Men vi kan ikke overføre et array til et databasefelt, så hvis jeg nu igen prøver at skrive </a:t>
            </a:r>
            <a:br>
              <a:rPr lang="da-DK" dirty="0"/>
            </a:br>
            <a:br>
              <a:rPr lang="da-DK" dirty="0"/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products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ProdImage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VALUE ({$_FILES[‘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-image’][‘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’]}, $_POST[‘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newproduct-name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’])</a:t>
            </a:r>
            <a:br>
              <a:rPr lang="da-DK" dirty="0"/>
            </a:br>
            <a:br>
              <a:rPr lang="da-DK" dirty="0"/>
            </a:br>
            <a:r>
              <a:rPr lang="da-DK" dirty="0"/>
              <a:t>Så får jeg en ”array to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conversion</a:t>
            </a:r>
            <a:r>
              <a:rPr lang="da-DK" dirty="0"/>
              <a:t>” fejl, fordi SQL sætningen forventer en streng</a:t>
            </a:r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755E53AA-7CCF-44D5-B667-55A55DE5B4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738B8B4A-0A0C-482E-AAAD-D5C3286C1EBB}"/>
              </a:ext>
            </a:extLst>
          </p:cNvPr>
          <p:cNvSpPr txBox="1"/>
          <p:nvPr/>
        </p:nvSpPr>
        <p:spPr>
          <a:xfrm>
            <a:off x="14986168" y="2586202"/>
            <a:ext cx="7508072" cy="10668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t">
            <a:noAutofit/>
          </a:bodyPr>
          <a:lstStyle/>
          <a:p>
            <a:pPr algn="l"/>
            <a:r>
              <a:rPr lang="da-DK" dirty="0"/>
              <a:t>$_FILES med enkelt billede: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$_FILES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[name] =&gt; stock-photo.jpg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[type] =&gt; image/jpeg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tmp_name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C:\xampp\tmp\phpB5A3.tmp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0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1511353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da-DK" dirty="0">
              <a:cs typeface="Courier New" panose="02070309020205020404" pitchFamily="49" charset="0"/>
            </a:endParaRPr>
          </a:p>
          <a:p>
            <a:pPr algn="l"/>
            <a:r>
              <a:rPr lang="da-DK" dirty="0">
                <a:cs typeface="Courier New" panose="02070309020205020404" pitchFamily="49" charset="0"/>
              </a:rPr>
              <a:t>$_FILES med flere billeder:</a:t>
            </a:r>
            <a:br>
              <a:rPr lang="da-DK" dirty="0"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$_FILES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newproduct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-image] =&gt; Array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[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=&gt; Array</a:t>
            </a:r>
          </a:p>
          <a:p>
            <a:pPr algn="l"/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[0] =&gt; stock-photo1.jpg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[1] =&gt; stock-photo2.png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[2] =&gt; stock-photo3.jpg</a:t>
            </a:r>
            <a:b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  <a:endParaRPr lang="da-DK" sz="2400" dirty="0">
              <a:latin typeface="+mj-lt"/>
              <a:cs typeface="Courier New" panose="02070309020205020404" pitchFamily="49" charset="0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32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+mn-lt"/>
              <a:ea typeface="+mn-ea"/>
              <a:cs typeface="+mn-cs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528967554"/>
      </p:ext>
    </p:extLst>
  </p:cSld>
  <p:clrMapOvr>
    <a:masterClrMapping/>
  </p:clrMapOvr>
</p:sld>
</file>

<file path=ppt/theme/theme1.xml><?xml version="1.0" encoding="utf-8"?>
<a:theme xmlns:a="http://schemas.openxmlformats.org/drawingml/2006/main" name="AspIT">
  <a:themeElements>
    <a:clrScheme name="AspIT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94541"/>
      </a:accent1>
      <a:accent2>
        <a:srgbClr val="FF5747"/>
      </a:accent2>
      <a:accent3>
        <a:srgbClr val="286759"/>
      </a:accent3>
      <a:accent4>
        <a:srgbClr val="919191"/>
      </a:accent4>
      <a:accent5>
        <a:srgbClr val="091918"/>
      </a:accent5>
      <a:accent6>
        <a:srgbClr val="389D88"/>
      </a:accent6>
      <a:hlink>
        <a:srgbClr val="FF5746"/>
      </a:hlink>
      <a:folHlink>
        <a:srgbClr val="FF5746"/>
      </a:folHlink>
    </a:clrScheme>
    <a:fontScheme name="AspI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pIT" id="{92F472C1-B45A-4F06-B673-BF3E77CBB7B4}" vid="{8B622855-EF13-4346-A99E-124CA1240397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IBM Plex Mono"/>
        <a:ea typeface="IBM Plex Mono"/>
        <a:cs typeface="IBM Plex Mono"/>
      </a:majorFont>
      <a:minorFont>
        <a:latin typeface="IBM Plex Mono"/>
        <a:ea typeface="IBM Plex Mono"/>
        <a:cs typeface="IBM Plex Mono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50000"/>
              </a:srgbClr>
            </a:outerShdw>
          </a:effectLst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>
          <a:outerShdw blurRad="635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t">
        <a:spAutoFit/>
      </a:bodyPr>
      <a:lstStyle>
        <a:defPPr marL="0" marR="0" indent="0" algn="l" defTabSz="825500" rtl="0" fontAlgn="auto" latinLnBrk="0" hangingPunct="0">
          <a:lnSpc>
            <a:spcPct val="130000"/>
          </a:lnSpc>
          <a:spcBef>
            <a:spcPts val="250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66635F"/>
            </a:solidFill>
            <a:effectLst/>
            <a:uFillTx/>
            <a:latin typeface="+mn-lt"/>
            <a:ea typeface="+mn-ea"/>
            <a:cs typeface="+mn-cs"/>
            <a:sym typeface="IBM Plex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+mn-lt"/>
            <a:ea typeface="+mn-ea"/>
            <a:cs typeface="+mn-cs"/>
            <a:sym typeface="IBM Plex Mo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2AA98BE77D1A458521DBA3750F9CCF" ma:contentTypeVersion="13" ma:contentTypeDescription="Opret et nyt dokument." ma:contentTypeScope="" ma:versionID="eb7d91b5d6b05e4f282f052282cc77b8">
  <xsd:schema xmlns:xsd="http://www.w3.org/2001/XMLSchema" xmlns:xs="http://www.w3.org/2001/XMLSchema" xmlns:p="http://schemas.microsoft.com/office/2006/metadata/properties" xmlns:ns2="124eee8e-a453-4d03-97ae-e597d1bf9971" xmlns:ns3="aa423d99-4979-4218-8d0c-b8f011706b27" targetNamespace="http://schemas.microsoft.com/office/2006/metadata/properties" ma:root="true" ma:fieldsID="eb993a132503ed963decfc03381691fa" ns2:_="" ns3:_="">
    <xsd:import namespace="124eee8e-a453-4d03-97ae-e597d1bf9971"/>
    <xsd:import namespace="aa423d99-4979-4218-8d0c-b8f011706b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4eee8e-a453-4d03-97ae-e597d1bf99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ledmærker" ma:readOnly="false" ma:fieldId="{5cf76f15-5ced-4ddc-b409-7134ff3c332f}" ma:taxonomyMulti="true" ma:sspId="386ca3c2-92b5-467d-bbcf-cd8964db9f5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423d99-4979-4218-8d0c-b8f011706b2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8253bed-7e8b-4af0-9b2a-2b25ab73ea5c}" ma:internalName="TaxCatchAll" ma:showField="CatchAllData" ma:web="aa423d99-4979-4218-8d0c-b8f011706b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24eee8e-a453-4d03-97ae-e597d1bf9971">
      <Terms xmlns="http://schemas.microsoft.com/office/infopath/2007/PartnerControls"/>
    </lcf76f155ced4ddcb4097134ff3c332f>
    <TaxCatchAll xmlns="aa423d99-4979-4218-8d0c-b8f011706b2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FE96C5-39E3-44A7-854F-1439ACCF47D0}"/>
</file>

<file path=customXml/itemProps2.xml><?xml version="1.0" encoding="utf-8"?>
<ds:datastoreItem xmlns:ds="http://schemas.openxmlformats.org/officeDocument/2006/customXml" ds:itemID="{CB01E699-5C75-45CE-8DD4-B1F3314D2F61}"/>
</file>

<file path=customXml/itemProps3.xml><?xml version="1.0" encoding="utf-8"?>
<ds:datastoreItem xmlns:ds="http://schemas.openxmlformats.org/officeDocument/2006/customXml" ds:itemID="{CC2D1505-2673-4164-8329-11DDEDB4BF57}"/>
</file>

<file path=docProps/app.xml><?xml version="1.0" encoding="utf-8"?>
<Properties xmlns="http://schemas.openxmlformats.org/officeDocument/2006/extended-properties" xmlns:vt="http://schemas.openxmlformats.org/officeDocument/2006/docPropsVTypes">
  <Template>AspIT</Template>
  <TotalTime>7282</TotalTime>
  <Words>4238</Words>
  <Application>Microsoft Office PowerPoint</Application>
  <PresentationFormat>Brugerdefineret</PresentationFormat>
  <Paragraphs>229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8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Helvetica</vt:lpstr>
      <vt:lpstr>Helvetica Neue</vt:lpstr>
      <vt:lpstr>IBM Plex Mono</vt:lpstr>
      <vt:lpstr>IBM Plex Sans</vt:lpstr>
      <vt:lpstr>AspIT</vt:lpstr>
      <vt:lpstr>PHP - multi-filupload</vt:lpstr>
      <vt:lpstr>Upload af flere billeder og/eller filer</vt:lpstr>
      <vt:lpstr>$_FILES ved multi-upload</vt:lpstr>
      <vt:lpstr>$_FILES ved multi-upload</vt:lpstr>
      <vt:lpstr>$_FILES ved multi-upload</vt:lpstr>
      <vt:lpstr>Flytte filerne til det rigtige bibliotek</vt:lpstr>
      <vt:lpstr>Flytte filerne til det rigtige bibliotek</vt:lpstr>
      <vt:lpstr>Flytte filerne til det rigtige bibliotek</vt:lpstr>
      <vt:lpstr>Lægge flere filnavne i samme felt i db</vt:lpstr>
      <vt:lpstr>Lægge flere filnavne i samme felt i db</vt:lpstr>
      <vt:lpstr>Lægge flere filnavne i samme felt i db</vt:lpstr>
      <vt:lpstr>Lægge flere filnavne i samme felt i db</vt:lpstr>
      <vt:lpstr>Hente flere billeder ind fra databasen</vt:lpstr>
      <vt:lpstr>Hente flere billeder ind fra databasen</vt:lpstr>
      <vt:lpstr>Flere værdier i &lt;select&gt; felt</vt:lpstr>
      <vt:lpstr>Flere værdier i &lt;select&gt; felt</vt:lpstr>
      <vt:lpstr>Flere værdier i &lt;select&gt; felt</vt:lpstr>
      <vt:lpstr>Indsæt flere værdier fra felt på php-side</vt:lpstr>
      <vt:lpstr>Indsæt flere værdier fra felt på php-side</vt:lpstr>
      <vt:lpstr>Indsæt flere værdier fra felt på php-side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Construction</dc:title>
  <dc:creator>Eskild Enemark</dc:creator>
  <cp:lastModifiedBy>Hanne Lund</cp:lastModifiedBy>
  <cp:revision>206</cp:revision>
  <dcterms:modified xsi:type="dcterms:W3CDTF">2023-01-03T09:18:10Z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MyDocuments">
    <vt:bool>true</vt:bool>
  </property>
  <property fmtid="{D5CDD505-2E9C-101B-9397-08002B2CF9AE}" pid="3" name="ContentTypeId">
    <vt:lpwstr>0x010100B42AA98BE77D1A458521DBA3750F9CCF</vt:lpwstr>
  </property>
</Properties>
</file>