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99" r:id="rId6"/>
    <p:sldId id="301" r:id="rId7"/>
    <p:sldId id="302" r:id="rId8"/>
    <p:sldId id="303" r:id="rId9"/>
    <p:sldId id="304" r:id="rId10"/>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15A40"/>
    <a:srgbClr val="286759"/>
    <a:srgbClr val="1B4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12"/>
    <p:restoredTop sz="86667" autoAdjust="0"/>
  </p:normalViewPr>
  <p:slideViewPr>
    <p:cSldViewPr snapToGrid="0" snapToObjects="1">
      <p:cViewPr varScale="1">
        <p:scale>
          <a:sx n="99" d="100"/>
          <a:sy n="99" d="100"/>
        </p:scale>
        <p:origin x="432" y="84"/>
      </p:cViewPr>
      <p:guideLst/>
    </p:cSldViewPr>
  </p:slideViewPr>
  <p:notesTextViewPr>
    <p:cViewPr>
      <p:scale>
        <a:sx n="1" d="1"/>
        <a:sy n="1" d="1"/>
      </p:scale>
      <p:origin x="0" y="0"/>
    </p:cViewPr>
  </p:notesTextViewPr>
  <p:notesViewPr>
    <p:cSldViewPr snapToGrid="0" snapToObjects="1">
      <p:cViewPr varScale="1">
        <p:scale>
          <a:sx n="154" d="100"/>
          <a:sy n="154" d="100"/>
        </p:scale>
        <p:origin x="194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738E5-3D41-D248-A7BE-860B5BB2CF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060E392D-D5BD-1746-A758-0E07B8572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22CFEA-A781-B84C-B30A-7AD2835774A0}" type="datetimeFigureOut">
              <a:t>04-08-2023</a:t>
            </a:fld>
            <a:endParaRPr lang="en-DK"/>
          </a:p>
        </p:txBody>
      </p:sp>
      <p:sp>
        <p:nvSpPr>
          <p:cNvPr id="4" name="Footer Placeholder 3">
            <a:extLst>
              <a:ext uri="{FF2B5EF4-FFF2-40B4-BE49-F238E27FC236}">
                <a16:creationId xmlns:a16="http://schemas.microsoft.com/office/drawing/2014/main" id="{CD83E68D-2828-734A-9FEA-E92330460E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6491B149-0CC8-C649-9C9A-642933685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DCD5F4-27D6-134C-8635-1193856DF696}" type="slidenum">
              <a:t>‹nr.›</a:t>
            </a:fld>
            <a:endParaRPr lang="en-DK"/>
          </a:p>
        </p:txBody>
      </p:sp>
    </p:spTree>
    <p:extLst>
      <p:ext uri="{BB962C8B-B14F-4D97-AF65-F5344CB8AC3E}">
        <p14:creationId xmlns:p14="http://schemas.microsoft.com/office/powerpoint/2010/main" val="124700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F4B4D-BCA7-CF44-98CD-D4476F97717F}" type="datetimeFigureOut">
              <a:t>04-08-2023</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574D3-70F9-3946-AF88-1FD3CCD79F27}" type="slidenum">
              <a:t>‹nr.›</a:t>
            </a:fld>
            <a:endParaRPr lang="en-DK"/>
          </a:p>
        </p:txBody>
      </p:sp>
    </p:spTree>
    <p:extLst>
      <p:ext uri="{BB962C8B-B14F-4D97-AF65-F5344CB8AC3E}">
        <p14:creationId xmlns:p14="http://schemas.microsoft.com/office/powerpoint/2010/main" val="84857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eksemplet: alle h1-tags, der ligger under et header-tag</a:t>
            </a:r>
          </a:p>
        </p:txBody>
      </p:sp>
      <p:sp>
        <p:nvSpPr>
          <p:cNvPr id="4" name="Pladsholder til slidenummer 3"/>
          <p:cNvSpPr>
            <a:spLocks noGrp="1"/>
          </p:cNvSpPr>
          <p:nvPr>
            <p:ph type="sldNum" sz="quarter" idx="5"/>
          </p:nvPr>
        </p:nvSpPr>
        <p:spPr/>
        <p:txBody>
          <a:bodyPr/>
          <a:lstStyle/>
          <a:p>
            <a:fld id="{CE9574D3-70F9-3946-AF88-1FD3CCD79F27}" type="slidenum">
              <a:rPr lang="da-DK" smtClean="0"/>
              <a:t>3</a:t>
            </a:fld>
            <a:endParaRPr lang="da-DK"/>
          </a:p>
        </p:txBody>
      </p:sp>
    </p:spTree>
    <p:extLst>
      <p:ext uri="{BB962C8B-B14F-4D97-AF65-F5344CB8AC3E}">
        <p14:creationId xmlns:p14="http://schemas.microsoft.com/office/powerpoint/2010/main" val="109429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eksemplet: alle </a:t>
            </a:r>
            <a:r>
              <a:rPr lang="da-DK" dirty="0" err="1"/>
              <a:t>p-tags</a:t>
            </a:r>
            <a:r>
              <a:rPr lang="da-DK" dirty="0"/>
              <a:t> som ligger i niveauet lige under </a:t>
            </a:r>
            <a:r>
              <a:rPr lang="da-DK" dirty="0" err="1"/>
              <a:t>article</a:t>
            </a:r>
            <a:r>
              <a:rPr lang="da-DK" dirty="0"/>
              <a:t> tags</a:t>
            </a:r>
          </a:p>
        </p:txBody>
      </p:sp>
      <p:sp>
        <p:nvSpPr>
          <p:cNvPr id="4" name="Pladsholder til slidenummer 3"/>
          <p:cNvSpPr>
            <a:spLocks noGrp="1"/>
          </p:cNvSpPr>
          <p:nvPr>
            <p:ph type="sldNum" sz="quarter" idx="5"/>
          </p:nvPr>
        </p:nvSpPr>
        <p:spPr/>
        <p:txBody>
          <a:bodyPr/>
          <a:lstStyle/>
          <a:p>
            <a:fld id="{CE9574D3-70F9-3946-AF88-1FD3CCD79F27}" type="slidenum">
              <a:rPr lang="da-DK" smtClean="0"/>
              <a:t>4</a:t>
            </a:fld>
            <a:endParaRPr lang="da-DK"/>
          </a:p>
        </p:txBody>
      </p:sp>
    </p:spTree>
    <p:extLst>
      <p:ext uri="{BB962C8B-B14F-4D97-AF65-F5344CB8AC3E}">
        <p14:creationId xmlns:p14="http://schemas.microsoft.com/office/powerpoint/2010/main" val="1676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eksemplet: alle </a:t>
            </a:r>
            <a:r>
              <a:rPr lang="da-DK" dirty="0" err="1"/>
              <a:t>p-tags</a:t>
            </a:r>
            <a:r>
              <a:rPr lang="da-DK" dirty="0"/>
              <a:t> som lige efter et h1-tag</a:t>
            </a:r>
          </a:p>
        </p:txBody>
      </p:sp>
      <p:sp>
        <p:nvSpPr>
          <p:cNvPr id="4" name="Pladsholder til slidenummer 3"/>
          <p:cNvSpPr>
            <a:spLocks noGrp="1"/>
          </p:cNvSpPr>
          <p:nvPr>
            <p:ph type="sldNum" sz="quarter" idx="5"/>
          </p:nvPr>
        </p:nvSpPr>
        <p:spPr/>
        <p:txBody>
          <a:bodyPr/>
          <a:lstStyle/>
          <a:p>
            <a:fld id="{CE9574D3-70F9-3946-AF88-1FD3CCD79F27}" type="slidenum">
              <a:rPr lang="da-DK" smtClean="0"/>
              <a:t>5</a:t>
            </a:fld>
            <a:endParaRPr lang="da-DK"/>
          </a:p>
        </p:txBody>
      </p:sp>
    </p:spTree>
    <p:extLst>
      <p:ext uri="{BB962C8B-B14F-4D97-AF65-F5344CB8AC3E}">
        <p14:creationId xmlns:p14="http://schemas.microsoft.com/office/powerpoint/2010/main" val="293216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I eksemplet: alle </a:t>
            </a:r>
            <a:r>
              <a:rPr lang="da-DK" dirty="0" err="1"/>
              <a:t>p-tags</a:t>
            </a:r>
            <a:r>
              <a:rPr lang="da-DK" dirty="0"/>
              <a:t> som ligger på samme niveau som et h1-tag</a:t>
            </a:r>
          </a:p>
        </p:txBody>
      </p:sp>
      <p:sp>
        <p:nvSpPr>
          <p:cNvPr id="4" name="Pladsholder til slidenummer 3"/>
          <p:cNvSpPr>
            <a:spLocks noGrp="1"/>
          </p:cNvSpPr>
          <p:nvPr>
            <p:ph type="sldNum" sz="quarter" idx="5"/>
          </p:nvPr>
        </p:nvSpPr>
        <p:spPr/>
        <p:txBody>
          <a:bodyPr/>
          <a:lstStyle/>
          <a:p>
            <a:fld id="{CE9574D3-70F9-3946-AF88-1FD3CCD79F27}" type="slidenum">
              <a:rPr lang="da-DK" smtClean="0"/>
              <a:t>6</a:t>
            </a:fld>
            <a:endParaRPr lang="da-DK"/>
          </a:p>
        </p:txBody>
      </p:sp>
    </p:spTree>
    <p:extLst>
      <p:ext uri="{BB962C8B-B14F-4D97-AF65-F5344CB8AC3E}">
        <p14:creationId xmlns:p14="http://schemas.microsoft.com/office/powerpoint/2010/main" val="2197734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orside uden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1254918" y="1989946"/>
            <a:ext cx="9682163" cy="1971954"/>
          </a:xfrm>
        </p:spPr>
        <p:txBody>
          <a:bodyPr anchor="b"/>
          <a:lstStyle>
            <a:lvl1pPr algn="ctr">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1254918" y="4215620"/>
            <a:ext cx="9682163" cy="173622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7" name="Picture 6">
            <a:extLst>
              <a:ext uri="{FF2B5EF4-FFF2-40B4-BE49-F238E27FC236}">
                <a16:creationId xmlns:a16="http://schemas.microsoft.com/office/drawing/2014/main" id="{EC729635-8AFB-4941-9B0D-8B1111B9E46A}"/>
              </a:ext>
            </a:extLst>
          </p:cNvPr>
          <p:cNvPicPr>
            <a:picLocks noChangeAspect="1"/>
          </p:cNvPicPr>
          <p:nvPr userDrawn="1"/>
        </p:nvPicPr>
        <p:blipFill rotWithShape="1">
          <a:blip r:embed="rId2"/>
          <a:srcRect t="67191" r="16494"/>
          <a:stretch/>
        </p:blipFill>
        <p:spPr>
          <a:xfrm>
            <a:off x="7818629" y="0"/>
            <a:ext cx="4373371" cy="1219092"/>
          </a:xfrm>
          <a:prstGeom prst="rect">
            <a:avLst/>
          </a:prstGeom>
        </p:spPr>
      </p:pic>
      <p:pic>
        <p:nvPicPr>
          <p:cNvPr id="9" name="Picture 8">
            <a:extLst>
              <a:ext uri="{FF2B5EF4-FFF2-40B4-BE49-F238E27FC236}">
                <a16:creationId xmlns:a16="http://schemas.microsoft.com/office/drawing/2014/main" id="{91B7197E-D239-6E42-9FC4-2CAC82660142}"/>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21" name="Date Placeholder 20">
            <a:extLst>
              <a:ext uri="{FF2B5EF4-FFF2-40B4-BE49-F238E27FC236}">
                <a16:creationId xmlns:a16="http://schemas.microsoft.com/office/drawing/2014/main" id="{F59432CE-DD34-544C-9DA5-E197F8084A3B}"/>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2599C46D-3512-3F42-8597-E1DE978E0C65}" type="datetime1">
              <a:t>04-08-2023</a:t>
            </a:fld>
            <a:endParaRPr lang="en-DK"/>
          </a:p>
        </p:txBody>
      </p:sp>
      <p:sp>
        <p:nvSpPr>
          <p:cNvPr id="22" name="Footer Placeholder 21">
            <a:extLst>
              <a:ext uri="{FF2B5EF4-FFF2-40B4-BE49-F238E27FC236}">
                <a16:creationId xmlns:a16="http://schemas.microsoft.com/office/drawing/2014/main" id="{9C77A74C-AD26-3B43-839F-93917B8B4608}"/>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2455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2 spalter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08505022-B7B8-804B-9926-2D1A5F14CD9F}"/>
              </a:ext>
            </a:extLst>
          </p:cNvPr>
          <p:cNvSpPr>
            <a:spLocks noGrp="1"/>
          </p:cNvSpPr>
          <p:nvPr>
            <p:ph sz="half" idx="2"/>
          </p:nvPr>
        </p:nvSpPr>
        <p:spPr>
          <a:xfrm>
            <a:off x="6427704" y="1657205"/>
            <a:ext cx="432000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Slide Number Placeholder 4">
            <a:extLst>
              <a:ext uri="{FF2B5EF4-FFF2-40B4-BE49-F238E27FC236}">
                <a16:creationId xmlns:a16="http://schemas.microsoft.com/office/drawing/2014/main" id="{5E71253A-7188-8B4D-836C-9009FCB8EC80}"/>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8" name="Date Placeholder 7">
            <a:extLst>
              <a:ext uri="{FF2B5EF4-FFF2-40B4-BE49-F238E27FC236}">
                <a16:creationId xmlns:a16="http://schemas.microsoft.com/office/drawing/2014/main" id="{008E1BE1-08C4-0043-BCDF-B60C1E46B243}"/>
              </a:ext>
            </a:extLst>
          </p:cNvPr>
          <p:cNvSpPr>
            <a:spLocks noGrp="1"/>
          </p:cNvSpPr>
          <p:nvPr>
            <p:ph type="dt" sz="half" idx="11"/>
          </p:nvPr>
        </p:nvSpPr>
        <p:spPr/>
        <p:txBody>
          <a:bodyPr/>
          <a:lstStyle/>
          <a:p>
            <a:fld id="{FD3C24CA-F09D-D746-8710-4BFA0D1003CF}" type="datetime1">
              <a:t>04-08-2023</a:t>
            </a:fld>
            <a:endParaRPr lang="en-DK"/>
          </a:p>
        </p:txBody>
      </p:sp>
      <p:sp>
        <p:nvSpPr>
          <p:cNvPr id="9" name="Footer Placeholder 8">
            <a:extLst>
              <a:ext uri="{FF2B5EF4-FFF2-40B4-BE49-F238E27FC236}">
                <a16:creationId xmlns:a16="http://schemas.microsoft.com/office/drawing/2014/main" id="{13114189-B024-924A-B0A2-C707CB50E345}"/>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29588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kst 2 spalter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2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10" name="Rectangle 9">
            <a:extLst>
              <a:ext uri="{FF2B5EF4-FFF2-40B4-BE49-F238E27FC236}">
                <a16:creationId xmlns:a16="http://schemas.microsoft.com/office/drawing/2014/main" id="{18E11385-2D80-704A-9DE0-96AEE28DC31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Date Placeholder 2">
            <a:extLst>
              <a:ext uri="{FF2B5EF4-FFF2-40B4-BE49-F238E27FC236}">
                <a16:creationId xmlns:a16="http://schemas.microsoft.com/office/drawing/2014/main" id="{29077565-C7D5-474F-A4BD-CF3BA7B1F427}"/>
              </a:ext>
            </a:extLst>
          </p:cNvPr>
          <p:cNvSpPr>
            <a:spLocks noGrp="1"/>
          </p:cNvSpPr>
          <p:nvPr>
            <p:ph type="dt" sz="half" idx="11"/>
          </p:nvPr>
        </p:nvSpPr>
        <p:spPr/>
        <p:txBody>
          <a:bodyPr/>
          <a:lstStyle>
            <a:lvl1pPr>
              <a:defRPr>
                <a:solidFill>
                  <a:schemeClr val="bg1"/>
                </a:solidFill>
              </a:defRPr>
            </a:lvl1pPr>
          </a:lstStyle>
          <a:p>
            <a:fld id="{3E15C83E-4C06-7847-B1B2-5EA1E6484DB4}" type="datetime1">
              <a:t>04-08-2023</a:t>
            </a:fld>
            <a:endParaRPr lang="en-DK"/>
          </a:p>
        </p:txBody>
      </p:sp>
      <p:sp>
        <p:nvSpPr>
          <p:cNvPr id="6" name="Footer Placeholder 5">
            <a:extLst>
              <a:ext uri="{FF2B5EF4-FFF2-40B4-BE49-F238E27FC236}">
                <a16:creationId xmlns:a16="http://schemas.microsoft.com/office/drawing/2014/main" id="{D6273BB1-BED5-6549-A022-ADA0DE59C62C}"/>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70791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2 spalter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68691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6455950" y="1657205"/>
            <a:ext cx="432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FF6B3C39-40AA-9B46-87FD-0F2D645949DB}"/>
              </a:ext>
            </a:extLst>
          </p:cNvPr>
          <p:cNvSpPr>
            <a:spLocks noGrp="1"/>
          </p:cNvSpPr>
          <p:nvPr>
            <p:ph type="dt" sz="half" idx="11"/>
          </p:nvPr>
        </p:nvSpPr>
        <p:spPr/>
        <p:txBody>
          <a:bodyPr/>
          <a:lstStyle>
            <a:lvl1pPr>
              <a:defRPr>
                <a:solidFill>
                  <a:schemeClr val="bg1"/>
                </a:solidFill>
              </a:defRPr>
            </a:lvl1pPr>
          </a:lstStyle>
          <a:p>
            <a:fld id="{25AC7CE2-B803-A341-92DC-09348186F4E4}" type="datetime1">
              <a:t>04-08-2023</a:t>
            </a:fld>
            <a:endParaRPr lang="en-DK"/>
          </a:p>
        </p:txBody>
      </p:sp>
      <p:sp>
        <p:nvSpPr>
          <p:cNvPr id="6" name="Footer Placeholder 5">
            <a:extLst>
              <a:ext uri="{FF2B5EF4-FFF2-40B4-BE49-F238E27FC236}">
                <a16:creationId xmlns:a16="http://schemas.microsoft.com/office/drawing/2014/main" id="{6A7AD3B6-A2EB-E045-AD80-9F59127486AF}"/>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263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2 spalter - kombi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E9387284-B4EC-8C41-9C35-398D8A396D23}"/>
              </a:ext>
            </a:extLst>
          </p:cNvPr>
          <p:cNvSpPr/>
          <p:nvPr userDrawn="1"/>
        </p:nvSpPr>
        <p:spPr>
          <a:xfrm>
            <a:off x="1686909" y="1657204"/>
            <a:ext cx="5166891" cy="52007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5ED52920-F1A8-6D46-9184-48AE2E0D21D5}"/>
              </a:ext>
            </a:extLst>
          </p:cNvPr>
          <p:cNvSpPr/>
          <p:nvPr userDrawn="1"/>
        </p:nvSpPr>
        <p:spPr>
          <a:xfrm>
            <a:off x="6853800" y="1657204"/>
            <a:ext cx="5338199" cy="52007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8" name="Content Placeholder 2">
            <a:extLst>
              <a:ext uri="{FF2B5EF4-FFF2-40B4-BE49-F238E27FC236}">
                <a16:creationId xmlns:a16="http://schemas.microsoft.com/office/drawing/2014/main" id="{4E526FCB-2394-FB42-8B96-5022A8FA2320}"/>
              </a:ext>
            </a:extLst>
          </p:cNvPr>
          <p:cNvSpPr>
            <a:spLocks noGrp="1"/>
          </p:cNvSpPr>
          <p:nvPr>
            <p:ph sz="half" idx="1"/>
          </p:nvPr>
        </p:nvSpPr>
        <p:spPr>
          <a:xfrm>
            <a:off x="1915510" y="1898505"/>
            <a:ext cx="4500000" cy="44409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9" name="Content Placeholder 3">
            <a:extLst>
              <a:ext uri="{FF2B5EF4-FFF2-40B4-BE49-F238E27FC236}">
                <a16:creationId xmlns:a16="http://schemas.microsoft.com/office/drawing/2014/main" id="{D3C00D2E-AB99-A847-BB02-2CCD941FA7B6}"/>
              </a:ext>
            </a:extLst>
          </p:cNvPr>
          <p:cNvSpPr>
            <a:spLocks noGrp="1"/>
          </p:cNvSpPr>
          <p:nvPr>
            <p:ph sz="half" idx="2"/>
          </p:nvPr>
        </p:nvSpPr>
        <p:spPr>
          <a:xfrm>
            <a:off x="7082400" y="1898505"/>
            <a:ext cx="4500000" cy="444092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3" name="Date Placeholder 2">
            <a:extLst>
              <a:ext uri="{FF2B5EF4-FFF2-40B4-BE49-F238E27FC236}">
                <a16:creationId xmlns:a16="http://schemas.microsoft.com/office/drawing/2014/main" id="{18D78880-9B9B-2A45-802F-60A7CB38DEA6}"/>
              </a:ext>
            </a:extLst>
          </p:cNvPr>
          <p:cNvSpPr>
            <a:spLocks noGrp="1"/>
          </p:cNvSpPr>
          <p:nvPr>
            <p:ph type="dt" sz="half" idx="11"/>
          </p:nvPr>
        </p:nvSpPr>
        <p:spPr/>
        <p:txBody>
          <a:bodyPr/>
          <a:lstStyle/>
          <a:p>
            <a:fld id="{1888E75B-06F1-764D-90C2-21FDDFD5D3A5}" type="datetime1">
              <a:t>04-08-2023</a:t>
            </a:fld>
            <a:endParaRPr lang="en-DK"/>
          </a:p>
        </p:txBody>
      </p:sp>
      <p:sp>
        <p:nvSpPr>
          <p:cNvPr id="6" name="Footer Placeholder 5">
            <a:extLst>
              <a:ext uri="{FF2B5EF4-FFF2-40B4-BE49-F238E27FC236}">
                <a16:creationId xmlns:a16="http://schemas.microsoft.com/office/drawing/2014/main" id="{5BB719CB-5AF1-8E4E-B4A0-60E4AB3EE1EF}"/>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03649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stimonial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70154" b="41863"/>
          <a:stretch/>
        </p:blipFill>
        <p:spPr>
          <a:xfrm rot="16200000">
            <a:off x="10021725" y="-788745"/>
            <a:ext cx="1370427"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accent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7387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93108"/>
            <a:ext cx="5762926" cy="555625"/>
          </a:xfrm>
        </p:spPr>
        <p:txBody>
          <a:bodyPr/>
          <a:lstStyle>
            <a:lvl1pPr algn="ctr">
              <a:buFont typeface="Arial" panose="020B0604020202020204" pitchFamily="34" charset="0"/>
              <a:buNone/>
              <a:defRPr sz="1900">
                <a:solidFill>
                  <a:schemeClr val="accent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sp>
        <p:nvSpPr>
          <p:cNvPr id="3" name="Date Placeholder 2">
            <a:extLst>
              <a:ext uri="{FF2B5EF4-FFF2-40B4-BE49-F238E27FC236}">
                <a16:creationId xmlns:a16="http://schemas.microsoft.com/office/drawing/2014/main" id="{0D127B93-B1D0-6C41-98A7-5158EB3ABD2D}"/>
              </a:ext>
            </a:extLst>
          </p:cNvPr>
          <p:cNvSpPr>
            <a:spLocks noGrp="1"/>
          </p:cNvSpPr>
          <p:nvPr>
            <p:ph type="dt" sz="half" idx="14"/>
          </p:nvPr>
        </p:nvSpPr>
        <p:spPr/>
        <p:txBody>
          <a:bodyPr/>
          <a:lstStyle/>
          <a:p>
            <a:fld id="{847499FB-D8B2-BB40-8058-AAE390A30478}" type="datetime1">
              <a:t>04-08-2023</a:t>
            </a:fld>
            <a:endParaRPr lang="en-DK"/>
          </a:p>
        </p:txBody>
      </p:sp>
      <p:sp>
        <p:nvSpPr>
          <p:cNvPr id="4" name="Footer Placeholder 3">
            <a:extLst>
              <a:ext uri="{FF2B5EF4-FFF2-40B4-BE49-F238E27FC236}">
                <a16:creationId xmlns:a16="http://schemas.microsoft.com/office/drawing/2014/main" id="{56312867-EFD5-FE4D-A547-E6CF94AAB800}"/>
              </a:ext>
            </a:extLst>
          </p:cNvPr>
          <p:cNvSpPr>
            <a:spLocks noGrp="1"/>
          </p:cNvSpPr>
          <p:nvPr>
            <p:ph type="ftr" sz="quarter" idx="15"/>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35969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stimonial - lys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8904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4B242F0F-8B73-F24F-8A62-ADCFF7AA2893}"/>
              </a:ext>
            </a:extLst>
          </p:cNvPr>
          <p:cNvPicPr>
            <a:picLocks noChangeAspect="1"/>
          </p:cNvPicPr>
          <p:nvPr userDrawn="1"/>
        </p:nvPicPr>
        <p:blipFill rotWithShape="1">
          <a:blip r:embed="rId3"/>
          <a:srcRect l="10671" r="70154" b="41863"/>
          <a:stretch/>
        </p:blipFill>
        <p:spPr>
          <a:xfrm rot="16200000">
            <a:off x="10021725" y="-788745"/>
            <a:ext cx="1370427" cy="2947915"/>
          </a:xfrm>
          <a:prstGeom prst="rect">
            <a:avLst/>
          </a:prstGeom>
        </p:spPr>
      </p:pic>
      <p:sp>
        <p:nvSpPr>
          <p:cNvPr id="3" name="Date Placeholder 2">
            <a:extLst>
              <a:ext uri="{FF2B5EF4-FFF2-40B4-BE49-F238E27FC236}">
                <a16:creationId xmlns:a16="http://schemas.microsoft.com/office/drawing/2014/main" id="{78733831-7C95-0042-B96A-72DA64231B1F}"/>
              </a:ext>
            </a:extLst>
          </p:cNvPr>
          <p:cNvSpPr>
            <a:spLocks noGrp="1"/>
          </p:cNvSpPr>
          <p:nvPr>
            <p:ph type="dt" sz="half" idx="14"/>
          </p:nvPr>
        </p:nvSpPr>
        <p:spPr/>
        <p:txBody>
          <a:bodyPr/>
          <a:lstStyle>
            <a:lvl1pPr>
              <a:defRPr>
                <a:solidFill>
                  <a:schemeClr val="bg1"/>
                </a:solidFill>
              </a:defRPr>
            </a:lvl1pPr>
          </a:lstStyle>
          <a:p>
            <a:fld id="{EB1F29B8-BB26-2742-B15B-3E34A08D2A82}" type="datetime1">
              <a:t>04-08-2023</a:t>
            </a:fld>
            <a:endParaRPr lang="en-DK"/>
          </a:p>
        </p:txBody>
      </p:sp>
      <p:sp>
        <p:nvSpPr>
          <p:cNvPr id="4" name="Footer Placeholder 3">
            <a:extLst>
              <a:ext uri="{FF2B5EF4-FFF2-40B4-BE49-F238E27FC236}">
                <a16:creationId xmlns:a16="http://schemas.microsoft.com/office/drawing/2014/main" id="{F45CD171-CBFD-8547-AB36-4FC726ED92EA}"/>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9095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stimonial - mørk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07A8B3-9444-6A49-8D85-7AB47CC1997A}"/>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C4EB80BE-E667-D140-A01F-1C8D7D33B3B7}"/>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rot="16200000">
            <a:off x="9830692" y="-658044"/>
            <a:ext cx="1684761" cy="2947915"/>
          </a:xfrm>
          <a:prstGeom prst="rect">
            <a:avLst/>
          </a:prstGeom>
        </p:spPr>
      </p:pic>
      <p:sp>
        <p:nvSpPr>
          <p:cNvPr id="7" name="Text Placeholder 6">
            <a:extLst>
              <a:ext uri="{FF2B5EF4-FFF2-40B4-BE49-F238E27FC236}">
                <a16:creationId xmlns:a16="http://schemas.microsoft.com/office/drawing/2014/main" id="{6C4937EF-C11A-9642-A258-53BF52748F30}"/>
              </a:ext>
            </a:extLst>
          </p:cNvPr>
          <p:cNvSpPr>
            <a:spLocks noGrp="1"/>
          </p:cNvSpPr>
          <p:nvPr>
            <p:ph type="body" sz="quarter" idx="11"/>
          </p:nvPr>
        </p:nvSpPr>
        <p:spPr>
          <a:xfrm>
            <a:off x="1686910" y="1658294"/>
            <a:ext cx="9090000" cy="1800000"/>
          </a:xfrm>
        </p:spPr>
        <p:txBody>
          <a:bodyPr/>
          <a:lstStyle>
            <a:lvl1pPr algn="ctr">
              <a:buFontTx/>
              <a:buNone/>
              <a:defRPr sz="2800">
                <a:solidFill>
                  <a:schemeClr val="bg1"/>
                </a:solidFill>
              </a:defRPr>
            </a:lvl1pPr>
            <a:lvl2pPr algn="ctr">
              <a:buFontTx/>
              <a:buNone/>
              <a:defRPr/>
            </a:lvl2pPr>
            <a:lvl3pPr algn="ctr">
              <a:buFontTx/>
              <a:buNone/>
              <a:defRPr/>
            </a:lvl3pPr>
            <a:lvl4pPr algn="ctr">
              <a:buFontTx/>
              <a:buNone/>
              <a:defRPr/>
            </a:lvl4pPr>
            <a:lvl5pPr algn="ctr">
              <a:buFontTx/>
              <a:buNone/>
              <a:defRPr/>
            </a:lvl5pPr>
          </a:lstStyle>
          <a:p>
            <a:pPr lvl="0"/>
            <a:endParaRPr lang="en-DK"/>
          </a:p>
        </p:txBody>
      </p:sp>
      <p:sp>
        <p:nvSpPr>
          <p:cNvPr id="9" name="Picture Placeholder 8">
            <a:extLst>
              <a:ext uri="{FF2B5EF4-FFF2-40B4-BE49-F238E27FC236}">
                <a16:creationId xmlns:a16="http://schemas.microsoft.com/office/drawing/2014/main" id="{13877591-F20C-564C-A0FF-30F37E679EC6}"/>
              </a:ext>
            </a:extLst>
          </p:cNvPr>
          <p:cNvSpPr>
            <a:spLocks noGrp="1"/>
          </p:cNvSpPr>
          <p:nvPr>
            <p:ph type="pic" sz="quarter" idx="12"/>
          </p:nvPr>
        </p:nvSpPr>
        <p:spPr>
          <a:xfrm>
            <a:off x="5292229" y="3553713"/>
            <a:ext cx="1878403" cy="1878403"/>
          </a:xfrm>
          <a:prstGeom prst="ellipse">
            <a:avLst/>
          </a:prstGeom>
          <a:solidFill>
            <a:schemeClr val="bg1">
              <a:lumMod val="75000"/>
            </a:schemeClr>
          </a:solidFill>
        </p:spPr>
        <p:txBody>
          <a:bodyPr/>
          <a:lstStyle>
            <a:lvl1pPr algn="ctr">
              <a:buFont typeface="Arial" panose="020B0604020202020204" pitchFamily="34" charset="0"/>
              <a:buNone/>
              <a:defRPr/>
            </a:lvl1pPr>
          </a:lstStyle>
          <a:p>
            <a:endParaRPr lang="en-DK"/>
          </a:p>
        </p:txBody>
      </p:sp>
      <p:sp>
        <p:nvSpPr>
          <p:cNvPr id="11" name="Text Placeholder 10">
            <a:extLst>
              <a:ext uri="{FF2B5EF4-FFF2-40B4-BE49-F238E27FC236}">
                <a16:creationId xmlns:a16="http://schemas.microsoft.com/office/drawing/2014/main" id="{4D01A9FE-093E-6149-B363-F4B34616326B}"/>
              </a:ext>
            </a:extLst>
          </p:cNvPr>
          <p:cNvSpPr>
            <a:spLocks noGrp="1"/>
          </p:cNvSpPr>
          <p:nvPr>
            <p:ph type="body" sz="quarter" idx="13"/>
          </p:nvPr>
        </p:nvSpPr>
        <p:spPr>
          <a:xfrm>
            <a:off x="3349967" y="5572948"/>
            <a:ext cx="5762926" cy="555625"/>
          </a:xfrm>
        </p:spPr>
        <p:txBody>
          <a:bodyPr/>
          <a:lstStyle>
            <a:lvl1pPr algn="ctr">
              <a:buFont typeface="Arial" panose="020B0604020202020204" pitchFamily="34" charset="0"/>
              <a:buNone/>
              <a:defRPr sz="1900">
                <a:solidFill>
                  <a:schemeClr val="bg1"/>
                </a:solidFill>
              </a:defRPr>
            </a:lvl1pPr>
            <a:lvl2pPr algn="ctr">
              <a:defRPr/>
            </a:lvl2pPr>
            <a:lvl3pPr algn="ctr">
              <a:defRPr/>
            </a:lvl3pPr>
            <a:lvl4pPr algn="ctr">
              <a:defRPr/>
            </a:lvl4pPr>
            <a:lvl5pPr algn="ctr">
              <a:defRPr/>
            </a:lvl5pPr>
          </a:lstStyle>
          <a:p>
            <a:pPr lvl="0"/>
            <a:r>
              <a:rPr lang="en-GB"/>
              <a:t>Click to edit Master text styles</a:t>
            </a:r>
            <a:endParaRPr lang="en-DK"/>
          </a:p>
        </p:txBody>
      </p:sp>
      <p:pic>
        <p:nvPicPr>
          <p:cNvPr id="12" name="Picture 11">
            <a:extLst>
              <a:ext uri="{FF2B5EF4-FFF2-40B4-BE49-F238E27FC236}">
                <a16:creationId xmlns:a16="http://schemas.microsoft.com/office/drawing/2014/main" id="{4CCAA21C-6F17-134F-9260-A29B6F983519}"/>
              </a:ext>
            </a:extLst>
          </p:cNvPr>
          <p:cNvPicPr>
            <a:picLocks noChangeAspect="1"/>
          </p:cNvPicPr>
          <p:nvPr userDrawn="1"/>
        </p:nvPicPr>
        <p:blipFill rotWithShape="1">
          <a:blip r:embed="rId3"/>
          <a:srcRect b="22980"/>
          <a:stretch/>
        </p:blipFill>
        <p:spPr>
          <a:xfrm>
            <a:off x="488950" y="447938"/>
            <a:ext cx="858395" cy="888737"/>
          </a:xfrm>
          <a:prstGeom prst="rect">
            <a:avLst/>
          </a:prstGeom>
        </p:spPr>
      </p:pic>
      <p:pic>
        <p:nvPicPr>
          <p:cNvPr id="14" name="Picture 13">
            <a:extLst>
              <a:ext uri="{FF2B5EF4-FFF2-40B4-BE49-F238E27FC236}">
                <a16:creationId xmlns:a16="http://schemas.microsoft.com/office/drawing/2014/main" id="{3F20B6E8-3EF9-7E4F-BAFA-7185FEBD6B66}"/>
              </a:ext>
            </a:extLst>
          </p:cNvPr>
          <p:cNvPicPr>
            <a:picLocks noChangeAspect="1"/>
          </p:cNvPicPr>
          <p:nvPr userDrawn="1"/>
        </p:nvPicPr>
        <p:blipFill rotWithShape="1">
          <a:blip r:embed="rId4"/>
          <a:srcRect l="37825" r="47301" b="41854"/>
          <a:stretch/>
        </p:blipFill>
        <p:spPr>
          <a:xfrm rot="16200000">
            <a:off x="10173622" y="-942586"/>
            <a:ext cx="1062747" cy="2947915"/>
          </a:xfrm>
          <a:prstGeom prst="rect">
            <a:avLst/>
          </a:prstGeom>
        </p:spPr>
      </p:pic>
      <p:sp>
        <p:nvSpPr>
          <p:cNvPr id="3" name="Date Placeholder 2">
            <a:extLst>
              <a:ext uri="{FF2B5EF4-FFF2-40B4-BE49-F238E27FC236}">
                <a16:creationId xmlns:a16="http://schemas.microsoft.com/office/drawing/2014/main" id="{A6B47EAC-2DC4-5648-8CB4-36DBA97BDDAF}"/>
              </a:ext>
            </a:extLst>
          </p:cNvPr>
          <p:cNvSpPr>
            <a:spLocks noGrp="1"/>
          </p:cNvSpPr>
          <p:nvPr>
            <p:ph type="dt" sz="half" idx="14"/>
          </p:nvPr>
        </p:nvSpPr>
        <p:spPr/>
        <p:txBody>
          <a:bodyPr/>
          <a:lstStyle>
            <a:lvl1pPr>
              <a:defRPr>
                <a:solidFill>
                  <a:schemeClr val="bg1"/>
                </a:solidFill>
              </a:defRPr>
            </a:lvl1pPr>
          </a:lstStyle>
          <a:p>
            <a:fld id="{1C625AF3-5E73-3741-B3E0-C291B5487635}" type="datetime1">
              <a:t>04-08-2023</a:t>
            </a:fld>
            <a:endParaRPr lang="en-DK"/>
          </a:p>
        </p:txBody>
      </p:sp>
      <p:sp>
        <p:nvSpPr>
          <p:cNvPr id="4" name="Footer Placeholder 3">
            <a:extLst>
              <a:ext uri="{FF2B5EF4-FFF2-40B4-BE49-F238E27FC236}">
                <a16:creationId xmlns:a16="http://schemas.microsoft.com/office/drawing/2014/main" id="{6D237889-7A5A-024A-BA62-2DDF81C38CD0}"/>
              </a:ext>
            </a:extLst>
          </p:cNvPr>
          <p:cNvSpPr>
            <a:spLocks noGrp="1"/>
          </p:cNvSpPr>
          <p:nvPr>
            <p:ph type="ftr" sz="quarter" idx="15"/>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3912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ort over Danm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1" name="Picture 10">
            <a:extLst>
              <a:ext uri="{FF2B5EF4-FFF2-40B4-BE49-F238E27FC236}">
                <a16:creationId xmlns:a16="http://schemas.microsoft.com/office/drawing/2014/main" id="{36C0AE6E-D6F0-B04D-8D90-FC287A4ECCC1}"/>
              </a:ext>
            </a:extLst>
          </p:cNvPr>
          <p:cNvPicPr>
            <a:picLocks noChangeAspect="1"/>
          </p:cNvPicPr>
          <p:nvPr userDrawn="1"/>
        </p:nvPicPr>
        <p:blipFill rotWithShape="1">
          <a:blip r:embed="rId2"/>
          <a:srcRect l="10671" r="9485"/>
          <a:stretch/>
        </p:blipFill>
        <p:spPr>
          <a:xfrm>
            <a:off x="6345977" y="893676"/>
            <a:ext cx="5706323" cy="5070647"/>
          </a:xfrm>
          <a:prstGeom prst="rect">
            <a:avLst/>
          </a:prstGeom>
        </p:spPr>
      </p:pic>
      <p:pic>
        <p:nvPicPr>
          <p:cNvPr id="12" name="Picture 11">
            <a:extLst>
              <a:ext uri="{FF2B5EF4-FFF2-40B4-BE49-F238E27FC236}">
                <a16:creationId xmlns:a16="http://schemas.microsoft.com/office/drawing/2014/main" id="{01B6C65F-248E-404F-A64F-0889E47CCD19}"/>
              </a:ext>
            </a:extLst>
          </p:cNvPr>
          <p:cNvPicPr>
            <a:picLocks noChangeAspect="1"/>
          </p:cNvPicPr>
          <p:nvPr userDrawn="1"/>
        </p:nvPicPr>
        <p:blipFill>
          <a:blip r:embed="rId3"/>
          <a:stretch>
            <a:fillRect/>
          </a:stretch>
        </p:blipFill>
        <p:spPr>
          <a:xfrm>
            <a:off x="6339310" y="749300"/>
            <a:ext cx="5359400" cy="5359400"/>
          </a:xfrm>
          <a:prstGeom prst="rect">
            <a:avLst/>
          </a:prstGeom>
        </p:spPr>
      </p:pic>
      <p:sp>
        <p:nvSpPr>
          <p:cNvPr id="9" name="Rectangle 8">
            <a:extLst>
              <a:ext uri="{FF2B5EF4-FFF2-40B4-BE49-F238E27FC236}">
                <a16:creationId xmlns:a16="http://schemas.microsoft.com/office/drawing/2014/main" id="{77F35B58-434F-6541-A5AB-C591B3ECF203}"/>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E6C6CFE4-1D8A-E048-B114-07488293B0BA}"/>
              </a:ext>
            </a:extLst>
          </p:cNvPr>
          <p:cNvSpPr>
            <a:spLocks noGrp="1"/>
          </p:cNvSpPr>
          <p:nvPr>
            <p:ph type="dt" sz="half" idx="12"/>
          </p:nvPr>
        </p:nvSpPr>
        <p:spPr/>
        <p:txBody>
          <a:bodyPr/>
          <a:lstStyle>
            <a:lvl1pPr>
              <a:defRPr>
                <a:solidFill>
                  <a:schemeClr val="bg1"/>
                </a:solidFill>
              </a:defRPr>
            </a:lvl1pPr>
          </a:lstStyle>
          <a:p>
            <a:fld id="{58004B7F-D5A9-0944-A659-E53445E204A6}" type="datetime1">
              <a:t>04-08-2023</a:t>
            </a:fld>
            <a:endParaRPr lang="en-DK"/>
          </a:p>
        </p:txBody>
      </p:sp>
      <p:sp>
        <p:nvSpPr>
          <p:cNvPr id="6" name="Footer Placeholder 5">
            <a:extLst>
              <a:ext uri="{FF2B5EF4-FFF2-40B4-BE49-F238E27FC236}">
                <a16:creationId xmlns:a16="http://schemas.microsoft.com/office/drawing/2014/main" id="{CBB6A596-2163-8545-8C2C-3F4CEAE81665}"/>
              </a:ext>
            </a:extLst>
          </p:cNvPr>
          <p:cNvSpPr>
            <a:spLocks noGrp="1"/>
          </p:cNvSpPr>
          <p:nvPr>
            <p:ph type="ftr" sz="quarter" idx="13"/>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278345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 prik-anim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10" name="Picture 9">
            <a:extLst>
              <a:ext uri="{FF2B5EF4-FFF2-40B4-BE49-F238E27FC236}">
                <a16:creationId xmlns:a16="http://schemas.microsoft.com/office/drawing/2014/main" id="{1C88E311-2A15-C94D-B456-72D1CCD5E38B}"/>
              </a:ext>
            </a:extLst>
          </p:cNvPr>
          <p:cNvPicPr>
            <a:picLocks noChangeAspect="1"/>
          </p:cNvPicPr>
          <p:nvPr userDrawn="1"/>
        </p:nvPicPr>
        <p:blipFill>
          <a:blip r:embed="rId2"/>
          <a:stretch>
            <a:fillRect/>
          </a:stretch>
        </p:blipFill>
        <p:spPr>
          <a:xfrm>
            <a:off x="6354721" y="1178560"/>
            <a:ext cx="5578555" cy="4500880"/>
          </a:xfrm>
          <a:prstGeom prst="rect">
            <a:avLst/>
          </a:prstGeom>
        </p:spPr>
      </p:pic>
      <p:sp>
        <p:nvSpPr>
          <p:cNvPr id="5" name="Date Placeholder 4">
            <a:extLst>
              <a:ext uri="{FF2B5EF4-FFF2-40B4-BE49-F238E27FC236}">
                <a16:creationId xmlns:a16="http://schemas.microsoft.com/office/drawing/2014/main" id="{EF0EE67A-8BC5-9547-BE05-E18658D4B130}"/>
              </a:ext>
            </a:extLst>
          </p:cNvPr>
          <p:cNvSpPr>
            <a:spLocks noGrp="1"/>
          </p:cNvSpPr>
          <p:nvPr>
            <p:ph type="dt" sz="half" idx="12"/>
          </p:nvPr>
        </p:nvSpPr>
        <p:spPr/>
        <p:txBody>
          <a:bodyPr/>
          <a:lstStyle/>
          <a:p>
            <a:fld id="{2F8B3DA8-E344-4F43-9C85-CA6C68C61A0E}" type="datetime1">
              <a:t>04-08-2023</a:t>
            </a:fld>
            <a:endParaRPr lang="en-DK"/>
          </a:p>
        </p:txBody>
      </p:sp>
      <p:sp>
        <p:nvSpPr>
          <p:cNvPr id="6" name="Footer Placeholder 5">
            <a:extLst>
              <a:ext uri="{FF2B5EF4-FFF2-40B4-BE49-F238E27FC236}">
                <a16:creationId xmlns:a16="http://schemas.microsoft.com/office/drawing/2014/main" id="{FEC3F1F0-3BDB-F345-85CA-81DFED071ACA}"/>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9544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billede - hvid baggrun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sp>
        <p:nvSpPr>
          <p:cNvPr id="9" name="Rectangle 8">
            <a:extLst>
              <a:ext uri="{FF2B5EF4-FFF2-40B4-BE49-F238E27FC236}">
                <a16:creationId xmlns:a16="http://schemas.microsoft.com/office/drawing/2014/main" id="{4B549EF7-2957-2746-8802-3ED83348F0A2}"/>
              </a:ext>
            </a:extLst>
          </p:cNvPr>
          <p:cNvSpPr/>
          <p:nvPr userDrawn="1"/>
        </p:nvSpPr>
        <p:spPr>
          <a:xfrm>
            <a:off x="139699" y="6196603"/>
            <a:ext cx="5956299" cy="6703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D8BB9097-3EDF-1F46-BE31-2B90A72816CD}"/>
              </a:ext>
            </a:extLst>
          </p:cNvPr>
          <p:cNvSpPr>
            <a:spLocks noGrp="1"/>
          </p:cNvSpPr>
          <p:nvPr>
            <p:ph type="dt" sz="half" idx="13"/>
          </p:nvPr>
        </p:nvSpPr>
        <p:spPr/>
        <p:txBody>
          <a:bodyPr/>
          <a:lstStyle>
            <a:lvl1pPr>
              <a:defRPr>
                <a:solidFill>
                  <a:schemeClr val="bg1"/>
                </a:solidFill>
              </a:defRPr>
            </a:lvl1pPr>
          </a:lstStyle>
          <a:p>
            <a:fld id="{8CEC99A3-670E-3D47-9C33-BCC74F0BDE65}" type="datetime1">
              <a:t>04-08-2023</a:t>
            </a:fld>
            <a:endParaRPr lang="en-DK"/>
          </a:p>
        </p:txBody>
      </p:sp>
      <p:sp>
        <p:nvSpPr>
          <p:cNvPr id="6" name="Footer Placeholder 5">
            <a:extLst>
              <a:ext uri="{FF2B5EF4-FFF2-40B4-BE49-F238E27FC236}">
                <a16:creationId xmlns:a16="http://schemas.microsoft.com/office/drawing/2014/main" id="{003B9541-8548-BC40-8715-243C088AD436}"/>
              </a:ext>
            </a:extLst>
          </p:cNvPr>
          <p:cNvSpPr>
            <a:spLocks noGrp="1"/>
          </p:cNvSpPr>
          <p:nvPr>
            <p:ph type="ftr" sz="quarter" idx="14"/>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6379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rside med prik-anima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60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pic>
        <p:nvPicPr>
          <p:cNvPr id="16" name="Picture 15">
            <a:extLst>
              <a:ext uri="{FF2B5EF4-FFF2-40B4-BE49-F238E27FC236}">
                <a16:creationId xmlns:a16="http://schemas.microsoft.com/office/drawing/2014/main" id="{C0CA3239-F5FB-4147-94AB-91D7469249C9}"/>
              </a:ext>
            </a:extLst>
          </p:cNvPr>
          <p:cNvPicPr>
            <a:picLocks noChangeAspect="1"/>
          </p:cNvPicPr>
          <p:nvPr userDrawn="1"/>
        </p:nvPicPr>
        <p:blipFill>
          <a:blip r:embed="rId2"/>
          <a:stretch>
            <a:fillRect/>
          </a:stretch>
        </p:blipFill>
        <p:spPr>
          <a:xfrm>
            <a:off x="5885072" y="1178560"/>
            <a:ext cx="5578555" cy="4500880"/>
          </a:xfrm>
          <a:prstGeom prst="rect">
            <a:avLst/>
          </a:prstGeom>
        </p:spPr>
      </p:pic>
      <p:pic>
        <p:nvPicPr>
          <p:cNvPr id="18" name="Picture 17">
            <a:extLst>
              <a:ext uri="{FF2B5EF4-FFF2-40B4-BE49-F238E27FC236}">
                <a16:creationId xmlns:a16="http://schemas.microsoft.com/office/drawing/2014/main" id="{F02761D1-0BB9-2A43-8BD5-EDF1F7CD81AF}"/>
              </a:ext>
            </a:extLst>
          </p:cNvPr>
          <p:cNvPicPr>
            <a:picLocks noChangeAspect="1"/>
          </p:cNvPicPr>
          <p:nvPr userDrawn="1"/>
        </p:nvPicPr>
        <p:blipFill>
          <a:blip r:embed="rId3"/>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45F71F83-78F9-F742-85DF-DD9411B3B8AC}"/>
              </a:ext>
            </a:extLst>
          </p:cNvPr>
          <p:cNvSpPr>
            <a:spLocks noGrp="1"/>
          </p:cNvSpPr>
          <p:nvPr>
            <p:ph type="dt" sz="half" idx="10"/>
          </p:nvPr>
        </p:nvSpPr>
        <p:spPr>
          <a:xfrm>
            <a:off x="590159" y="6356350"/>
            <a:ext cx="964215" cy="279582"/>
          </a:xfrm>
        </p:spPr>
        <p:txBody>
          <a:bodyPr/>
          <a:lstStyle>
            <a:lvl1pPr>
              <a:defRPr>
                <a:solidFill>
                  <a:schemeClr val="bg1"/>
                </a:solidFill>
              </a:defRPr>
            </a:lvl1pPr>
          </a:lstStyle>
          <a:p>
            <a:fld id="{B8FC34BD-7860-2B48-B7CD-3ED1D64EF2B2}" type="datetime1">
              <a:t>04-08-2023</a:t>
            </a:fld>
            <a:endParaRPr lang="en-DK"/>
          </a:p>
        </p:txBody>
      </p:sp>
      <p:sp>
        <p:nvSpPr>
          <p:cNvPr id="6" name="Footer Placeholder 5">
            <a:extLst>
              <a:ext uri="{FF2B5EF4-FFF2-40B4-BE49-F238E27FC236}">
                <a16:creationId xmlns:a16="http://schemas.microsoft.com/office/drawing/2014/main" id="{5A20DD28-FDEA-344F-BA16-42E22E63BD7D}"/>
              </a:ext>
            </a:extLst>
          </p:cNvPr>
          <p:cNvSpPr>
            <a:spLocks noGrp="1"/>
          </p:cNvSpPr>
          <p:nvPr>
            <p:ph type="ftr" sz="quarter" idx="11"/>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2564271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kst+billede - lys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22" name="Rectangle 21">
            <a:extLst>
              <a:ext uri="{FF2B5EF4-FFF2-40B4-BE49-F238E27FC236}">
                <a16:creationId xmlns:a16="http://schemas.microsoft.com/office/drawing/2014/main" id="{705D8A9A-AA37-714D-A8D8-3132C83A2E35}"/>
              </a:ext>
            </a:extLst>
          </p:cNvPr>
          <p:cNvSpPr/>
          <p:nvPr userDrawn="1"/>
        </p:nvSpPr>
        <p:spPr>
          <a:xfrm>
            <a:off x="139699" y="6196603"/>
            <a:ext cx="5956299" cy="670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7838D203-B7E4-BD45-9EF4-F9F9C5C7F18C}"/>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Date Placeholder 4">
            <a:extLst>
              <a:ext uri="{FF2B5EF4-FFF2-40B4-BE49-F238E27FC236}">
                <a16:creationId xmlns:a16="http://schemas.microsoft.com/office/drawing/2014/main" id="{6D9EFDF3-D9B1-7248-97B0-4784DA92465E}"/>
              </a:ext>
            </a:extLst>
          </p:cNvPr>
          <p:cNvSpPr>
            <a:spLocks noGrp="1"/>
          </p:cNvSpPr>
          <p:nvPr>
            <p:ph type="dt" sz="half" idx="13"/>
          </p:nvPr>
        </p:nvSpPr>
        <p:spPr/>
        <p:txBody>
          <a:bodyPr/>
          <a:lstStyle/>
          <a:p>
            <a:fld id="{E9BEC277-B8E0-4542-A7E1-479CF20BE838}" type="datetime1">
              <a:t>04-08-2023</a:t>
            </a:fld>
            <a:endParaRPr lang="en-DK"/>
          </a:p>
        </p:txBody>
      </p:sp>
      <p:sp>
        <p:nvSpPr>
          <p:cNvPr id="6" name="Footer Placeholder 5">
            <a:extLst>
              <a:ext uri="{FF2B5EF4-FFF2-40B4-BE49-F238E27FC236}">
                <a16:creationId xmlns:a16="http://schemas.microsoft.com/office/drawing/2014/main" id="{3AA46920-548D-E743-AC82-05E415E76CF3}"/>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8779956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1966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159111" cy="1245475"/>
          </a:xfrm>
        </p:spPr>
        <p:txBody>
          <a:bodyPr anchor="t" anchorCtr="0"/>
          <a:lstStyle>
            <a:lvl1pPr>
              <a:defRPr>
                <a:solidFill>
                  <a:schemeClr val="bg1"/>
                </a:solidFill>
              </a:defRPr>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159111" cy="359034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6095999" y="670362"/>
            <a:ext cx="6096001" cy="6187637"/>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
        <p:nvSpPr>
          <p:cNvPr id="5" name="Date Placeholder 4">
            <a:extLst>
              <a:ext uri="{FF2B5EF4-FFF2-40B4-BE49-F238E27FC236}">
                <a16:creationId xmlns:a16="http://schemas.microsoft.com/office/drawing/2014/main" id="{F52F1B4B-EECB-4444-B976-0DB5A160CBB9}"/>
              </a:ext>
            </a:extLst>
          </p:cNvPr>
          <p:cNvSpPr>
            <a:spLocks noGrp="1"/>
          </p:cNvSpPr>
          <p:nvPr>
            <p:ph type="dt" sz="half" idx="13"/>
          </p:nvPr>
        </p:nvSpPr>
        <p:spPr/>
        <p:txBody>
          <a:bodyPr/>
          <a:lstStyle/>
          <a:p>
            <a:fld id="{7F4727D7-9202-5A42-BEC7-CC36B8C6D4B6}" type="datetime1">
              <a:t>04-08-2023</a:t>
            </a:fld>
            <a:endParaRPr lang="en-DK"/>
          </a:p>
        </p:txBody>
      </p:sp>
      <p:sp>
        <p:nvSpPr>
          <p:cNvPr id="6" name="Footer Placeholder 5">
            <a:extLst>
              <a:ext uri="{FF2B5EF4-FFF2-40B4-BE49-F238E27FC236}">
                <a16:creationId xmlns:a16="http://schemas.microsoft.com/office/drawing/2014/main" id="{0A4B79A4-A15C-8F41-AD3F-D3135975F394}"/>
              </a:ext>
            </a:extLst>
          </p:cNvPr>
          <p:cNvSpPr>
            <a:spLocks noGrp="1"/>
          </p:cNvSpPr>
          <p:nvPr>
            <p:ph type="ftr" sz="quarter" idx="14"/>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4228434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kst+billede - mørk baggrun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409B01-12B2-9A43-9C48-8F38C41DDD2E}"/>
              </a:ext>
            </a:extLst>
          </p:cNvPr>
          <p:cNvSpPr/>
          <p:nvPr userDrawn="1"/>
        </p:nvSpPr>
        <p:spPr>
          <a:xfrm>
            <a:off x="139700" y="0"/>
            <a:ext cx="5956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8" name="Rectangle 7">
            <a:extLst>
              <a:ext uri="{FF2B5EF4-FFF2-40B4-BE49-F238E27FC236}">
                <a16:creationId xmlns:a16="http://schemas.microsoft.com/office/drawing/2014/main" id="{03488F7C-1DB2-4244-B5F2-48B5AFD08FCB}"/>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96595" y="361007"/>
            <a:ext cx="5540155" cy="666312"/>
          </a:xfrm>
        </p:spPr>
        <p:txBody>
          <a:bodyPr anchor="t" anchorCtr="0"/>
          <a:lstStyle>
            <a:lvl1pPr>
              <a:defRPr>
                <a:solidFill>
                  <a:schemeClr val="bg1"/>
                </a:solidFill>
              </a:defRPr>
            </a:lvl1pPr>
          </a:lstStyle>
          <a:p>
            <a:r>
              <a:rPr lang="en-GB" dirty="0"/>
              <a:t>Click to edit Master title style</a:t>
            </a:r>
            <a:endParaRPr lang="en-DK" dirty="0"/>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1237681"/>
            <a:ext cx="5540155" cy="542752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DK" dirty="0"/>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17" name="Picture Placeholder 5">
            <a:extLst>
              <a:ext uri="{FF2B5EF4-FFF2-40B4-BE49-F238E27FC236}">
                <a16:creationId xmlns:a16="http://schemas.microsoft.com/office/drawing/2014/main" id="{588C9408-E712-694B-A898-C7DB3D8FEDE6}"/>
              </a:ext>
            </a:extLst>
          </p:cNvPr>
          <p:cNvSpPr>
            <a:spLocks noGrp="1"/>
          </p:cNvSpPr>
          <p:nvPr>
            <p:ph type="pic" sz="quarter" idx="10"/>
          </p:nvPr>
        </p:nvSpPr>
        <p:spPr>
          <a:xfrm>
            <a:off x="7493084" y="1237680"/>
            <a:ext cx="3860800" cy="5427524"/>
          </a:xfrm>
          <a:solidFill>
            <a:schemeClr val="bg1">
              <a:lumMod val="85000"/>
            </a:schemeClr>
          </a:solidFill>
        </p:spPr>
        <p:txBody>
          <a:bodyPr/>
          <a:lstStyle/>
          <a:p>
            <a:endParaRPr lang="en-DK"/>
          </a:p>
        </p:txBody>
      </p:sp>
      <p:sp>
        <p:nvSpPr>
          <p:cNvPr id="18" name="Text Placeholder 5">
            <a:extLst>
              <a:ext uri="{FF2B5EF4-FFF2-40B4-BE49-F238E27FC236}">
                <a16:creationId xmlns:a16="http://schemas.microsoft.com/office/drawing/2014/main" id="{B1A36D61-D8DA-7845-A664-7326F8474849}"/>
              </a:ext>
            </a:extLst>
          </p:cNvPr>
          <p:cNvSpPr>
            <a:spLocks noGrp="1"/>
          </p:cNvSpPr>
          <p:nvPr>
            <p:ph type="body" sz="quarter" idx="12"/>
          </p:nvPr>
        </p:nvSpPr>
        <p:spPr>
          <a:xfrm>
            <a:off x="7493084" y="-2623120"/>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21" name="Picture 20">
            <a:extLst>
              <a:ext uri="{FF2B5EF4-FFF2-40B4-BE49-F238E27FC236}">
                <a16:creationId xmlns:a16="http://schemas.microsoft.com/office/drawing/2014/main" id="{56E18727-498C-7746-8334-81988A6FE7E4}"/>
              </a:ext>
            </a:extLst>
          </p:cNvPr>
          <p:cNvPicPr>
            <a:picLocks noChangeAspect="1"/>
          </p:cNvPicPr>
          <p:nvPr userDrawn="1"/>
        </p:nvPicPr>
        <p:blipFill rotWithShape="1">
          <a:blip r:embed="rId3"/>
          <a:srcRect b="22980"/>
          <a:stretch/>
        </p:blipFill>
        <p:spPr>
          <a:xfrm>
            <a:off x="488950" y="447938"/>
            <a:ext cx="858395" cy="888737"/>
          </a:xfrm>
          <a:prstGeom prst="rect">
            <a:avLst/>
          </a:prstGeom>
        </p:spPr>
      </p:pic>
    </p:spTree>
    <p:extLst>
      <p:ext uri="{BB962C8B-B14F-4D97-AF65-F5344CB8AC3E}">
        <p14:creationId xmlns:p14="http://schemas.microsoft.com/office/powerpoint/2010/main" val="1603559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billede - simpe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656581-5A1E-9E40-9423-FB904311C052}"/>
              </a:ext>
            </a:extLst>
          </p:cNvPr>
          <p:cNvSpPr>
            <a:spLocks noGrp="1"/>
          </p:cNvSpPr>
          <p:nvPr>
            <p:ph type="pic" sz="quarter" idx="10"/>
          </p:nvPr>
        </p:nvSpPr>
        <p:spPr>
          <a:xfrm>
            <a:off x="6853800" y="0"/>
            <a:ext cx="5338200" cy="6858000"/>
          </a:xfrm>
          <a:solidFill>
            <a:schemeClr val="bg1">
              <a:lumMod val="85000"/>
            </a:schemeClr>
          </a:solidFill>
        </p:spPr>
        <p:txBody>
          <a:bodyPr/>
          <a:lstStyle/>
          <a:p>
            <a:endParaRPr lang="en-DK"/>
          </a:p>
        </p:txBody>
      </p:sp>
      <p:sp>
        <p:nvSpPr>
          <p:cNvPr id="2" name="Title 1">
            <a:extLst>
              <a:ext uri="{FF2B5EF4-FFF2-40B4-BE49-F238E27FC236}">
                <a16:creationId xmlns:a16="http://schemas.microsoft.com/office/drawing/2014/main" id="{569A2706-9F69-164D-93ED-25B4729D9ED1}"/>
              </a:ext>
            </a:extLst>
          </p:cNvPr>
          <p:cNvSpPr>
            <a:spLocks noGrp="1"/>
          </p:cNvSpPr>
          <p:nvPr>
            <p:ph type="title"/>
          </p:nvPr>
        </p:nvSpPr>
        <p:spPr>
          <a:xfrm>
            <a:off x="1686910" y="670363"/>
            <a:ext cx="4500000" cy="1245475"/>
          </a:xfrm>
        </p:spPr>
        <p:txBody>
          <a:bodyPr anchor="t" anchorCtr="0"/>
          <a:lstStyle/>
          <a:p>
            <a:r>
              <a:rPr lang="en-GB"/>
              <a:t>Click to edit Master title style</a:t>
            </a:r>
            <a:endParaRPr lang="en-DK"/>
          </a:p>
        </p:txBody>
      </p:sp>
      <p:sp>
        <p:nvSpPr>
          <p:cNvPr id="3" name="Content Placeholder 2">
            <a:extLst>
              <a:ext uri="{FF2B5EF4-FFF2-40B4-BE49-F238E27FC236}">
                <a16:creationId xmlns:a16="http://schemas.microsoft.com/office/drawing/2014/main" id="{B86E633C-CE8D-FB44-A2A1-A92ECA74F6DF}"/>
              </a:ext>
            </a:extLst>
          </p:cNvPr>
          <p:cNvSpPr>
            <a:spLocks noGrp="1"/>
          </p:cNvSpPr>
          <p:nvPr>
            <p:ph sz="half" idx="1"/>
          </p:nvPr>
        </p:nvSpPr>
        <p:spPr>
          <a:xfrm>
            <a:off x="1686910" y="2175454"/>
            <a:ext cx="4500000" cy="4043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Slide Number Placeholder 3">
            <a:extLst>
              <a:ext uri="{FF2B5EF4-FFF2-40B4-BE49-F238E27FC236}">
                <a16:creationId xmlns:a16="http://schemas.microsoft.com/office/drawing/2014/main" id="{26408651-DECA-8A4F-B4BA-1A50BF6AFED6}"/>
              </a:ext>
            </a:extLst>
          </p:cNvPr>
          <p:cNvSpPr>
            <a:spLocks noGrp="1"/>
          </p:cNvSpPr>
          <p:nvPr>
            <p:ph type="sldNum" sz="quarter" idx="11"/>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5" name="Date Placeholder 4">
            <a:extLst>
              <a:ext uri="{FF2B5EF4-FFF2-40B4-BE49-F238E27FC236}">
                <a16:creationId xmlns:a16="http://schemas.microsoft.com/office/drawing/2014/main" id="{CE5B2557-B827-0544-BA96-FEA89DCCB74D}"/>
              </a:ext>
            </a:extLst>
          </p:cNvPr>
          <p:cNvSpPr>
            <a:spLocks noGrp="1"/>
          </p:cNvSpPr>
          <p:nvPr>
            <p:ph type="dt" sz="half" idx="12"/>
          </p:nvPr>
        </p:nvSpPr>
        <p:spPr/>
        <p:txBody>
          <a:bodyPr/>
          <a:lstStyle/>
          <a:p>
            <a:fld id="{2694DF60-32C9-954F-9C35-D7B2DD5CAFDC}" type="datetime1">
              <a:t>04-08-2023</a:t>
            </a:fld>
            <a:endParaRPr lang="en-DK"/>
          </a:p>
        </p:txBody>
      </p:sp>
      <p:sp>
        <p:nvSpPr>
          <p:cNvPr id="7" name="Footer Placeholder 6">
            <a:extLst>
              <a:ext uri="{FF2B5EF4-FFF2-40B4-BE49-F238E27FC236}">
                <a16:creationId xmlns:a16="http://schemas.microsoft.com/office/drawing/2014/main" id="{89CCA307-26D5-1B45-AF75-17E0487BC497}"/>
              </a:ext>
            </a:extLst>
          </p:cNvPr>
          <p:cNvSpPr>
            <a:spLocks noGrp="1"/>
          </p:cNvSpPr>
          <p:nvPr>
            <p:ph type="ftr" sz="quarter" idx="13"/>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333854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Kun overskrift - hvid baggr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4" name="Date Placeholder 3">
            <a:extLst>
              <a:ext uri="{FF2B5EF4-FFF2-40B4-BE49-F238E27FC236}">
                <a16:creationId xmlns:a16="http://schemas.microsoft.com/office/drawing/2014/main" id="{670A5FE5-042E-644F-8D6A-DC8E3C5EE214}"/>
              </a:ext>
            </a:extLst>
          </p:cNvPr>
          <p:cNvSpPr>
            <a:spLocks noGrp="1"/>
          </p:cNvSpPr>
          <p:nvPr>
            <p:ph type="dt" sz="half" idx="11"/>
          </p:nvPr>
        </p:nvSpPr>
        <p:spPr/>
        <p:txBody>
          <a:bodyPr/>
          <a:lstStyle/>
          <a:p>
            <a:fld id="{88D7981A-9F51-AE45-98CC-CBF3A0C6AAF2}" type="datetime1">
              <a:t>04-08-2023</a:t>
            </a:fld>
            <a:endParaRPr lang="en-DK"/>
          </a:p>
        </p:txBody>
      </p:sp>
      <p:sp>
        <p:nvSpPr>
          <p:cNvPr id="5" name="Footer Placeholder 4">
            <a:extLst>
              <a:ext uri="{FF2B5EF4-FFF2-40B4-BE49-F238E27FC236}">
                <a16:creationId xmlns:a16="http://schemas.microsoft.com/office/drawing/2014/main" id="{8FB0E81C-D115-C545-98BC-A04003B70413}"/>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11046143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Kun overskrift - lys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Rectangle 5">
            <a:extLst>
              <a:ext uri="{FF2B5EF4-FFF2-40B4-BE49-F238E27FC236}">
                <a16:creationId xmlns:a16="http://schemas.microsoft.com/office/drawing/2014/main" id="{41BB7ABA-6A87-2340-9771-CE7DC18B4A70}"/>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7" name="Date Placeholder 6">
            <a:extLst>
              <a:ext uri="{FF2B5EF4-FFF2-40B4-BE49-F238E27FC236}">
                <a16:creationId xmlns:a16="http://schemas.microsoft.com/office/drawing/2014/main" id="{0BE31D19-A240-1B44-AF8B-CAD61F6A91A4}"/>
              </a:ext>
            </a:extLst>
          </p:cNvPr>
          <p:cNvSpPr>
            <a:spLocks noGrp="1"/>
          </p:cNvSpPr>
          <p:nvPr>
            <p:ph type="dt" sz="half" idx="11"/>
          </p:nvPr>
        </p:nvSpPr>
        <p:spPr/>
        <p:txBody>
          <a:bodyPr/>
          <a:lstStyle>
            <a:lvl1pPr>
              <a:defRPr>
                <a:solidFill>
                  <a:schemeClr val="bg1"/>
                </a:solidFill>
              </a:defRPr>
            </a:lvl1pPr>
          </a:lstStyle>
          <a:p>
            <a:fld id="{D29A4BE2-31F3-A549-8997-DF599352461A}" type="datetime1">
              <a:t>04-08-2023</a:t>
            </a:fld>
            <a:endParaRPr lang="en-DK"/>
          </a:p>
        </p:txBody>
      </p:sp>
      <p:sp>
        <p:nvSpPr>
          <p:cNvPr id="8" name="Footer Placeholder 7">
            <a:extLst>
              <a:ext uri="{FF2B5EF4-FFF2-40B4-BE49-F238E27FC236}">
                <a16:creationId xmlns:a16="http://schemas.microsoft.com/office/drawing/2014/main" id="{9DC8B3FF-2C5B-194D-BE27-F8F5CB03162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010769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Kun overskrift - mørk baggr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716FD-321A-C14C-9E95-DD018D28EDE0}"/>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5" name="Picture 4">
            <a:extLst>
              <a:ext uri="{FF2B5EF4-FFF2-40B4-BE49-F238E27FC236}">
                <a16:creationId xmlns:a16="http://schemas.microsoft.com/office/drawing/2014/main" id="{1F15A3DC-8552-6F42-A64B-CA94E3B89064}"/>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Title 1">
            <a:extLst>
              <a:ext uri="{FF2B5EF4-FFF2-40B4-BE49-F238E27FC236}">
                <a16:creationId xmlns:a16="http://schemas.microsoft.com/office/drawing/2014/main" id="{A55D26F9-CBFF-414D-8CF6-3D929C39C6DE}"/>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3" name="Slide Number Placeholder 2">
            <a:extLst>
              <a:ext uri="{FF2B5EF4-FFF2-40B4-BE49-F238E27FC236}">
                <a16:creationId xmlns:a16="http://schemas.microsoft.com/office/drawing/2014/main" id="{2A3AE506-EC7A-3F40-BA46-5D914220358A}"/>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6" name="Date Placeholder 5">
            <a:extLst>
              <a:ext uri="{FF2B5EF4-FFF2-40B4-BE49-F238E27FC236}">
                <a16:creationId xmlns:a16="http://schemas.microsoft.com/office/drawing/2014/main" id="{162AA30A-7BDB-3840-9219-85770CF0761B}"/>
              </a:ext>
            </a:extLst>
          </p:cNvPr>
          <p:cNvSpPr>
            <a:spLocks noGrp="1"/>
          </p:cNvSpPr>
          <p:nvPr>
            <p:ph type="dt" sz="half" idx="11"/>
          </p:nvPr>
        </p:nvSpPr>
        <p:spPr/>
        <p:txBody>
          <a:bodyPr/>
          <a:lstStyle>
            <a:lvl1pPr>
              <a:defRPr>
                <a:solidFill>
                  <a:schemeClr val="bg1"/>
                </a:solidFill>
              </a:defRPr>
            </a:lvl1pPr>
          </a:lstStyle>
          <a:p>
            <a:fld id="{C4BD1066-FB45-3845-9CDC-5B994C4295CF}" type="datetime1">
              <a:t>04-08-2023</a:t>
            </a:fld>
            <a:endParaRPr lang="en-DK"/>
          </a:p>
        </p:txBody>
      </p:sp>
      <p:sp>
        <p:nvSpPr>
          <p:cNvPr id="7" name="Footer Placeholder 6">
            <a:extLst>
              <a:ext uri="{FF2B5EF4-FFF2-40B4-BE49-F238E27FC236}">
                <a16:creationId xmlns:a16="http://schemas.microsoft.com/office/drawing/2014/main" id="{284351FD-7B1B-084C-8C67-91802E757A44}"/>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6254602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hvid baggrun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sp>
        <p:nvSpPr>
          <p:cNvPr id="3" name="Date Placeholder 2">
            <a:extLst>
              <a:ext uri="{FF2B5EF4-FFF2-40B4-BE49-F238E27FC236}">
                <a16:creationId xmlns:a16="http://schemas.microsoft.com/office/drawing/2014/main" id="{1C39C182-4E5F-5545-95B4-460FA7A8DBDC}"/>
              </a:ext>
            </a:extLst>
          </p:cNvPr>
          <p:cNvSpPr>
            <a:spLocks noGrp="1"/>
          </p:cNvSpPr>
          <p:nvPr>
            <p:ph type="dt" sz="half" idx="11"/>
          </p:nvPr>
        </p:nvSpPr>
        <p:spPr/>
        <p:txBody>
          <a:bodyPr/>
          <a:lstStyle/>
          <a:p>
            <a:fld id="{F610BD68-4F16-EE4B-89F4-8B760B0BF165}" type="datetime1">
              <a:t>04-08-2023</a:t>
            </a:fld>
            <a:endParaRPr lang="en-DK"/>
          </a:p>
        </p:txBody>
      </p:sp>
      <p:sp>
        <p:nvSpPr>
          <p:cNvPr id="4" name="Footer Placeholder 3">
            <a:extLst>
              <a:ext uri="{FF2B5EF4-FFF2-40B4-BE49-F238E27FC236}">
                <a16:creationId xmlns:a16="http://schemas.microsoft.com/office/drawing/2014/main" id="{9E904C4E-1A9B-8F42-8578-4E207C21DAA2}"/>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2111118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 lys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511642-C5EB-8949-9899-12D4A615F80C}"/>
              </a:ext>
            </a:extLst>
          </p:cNvPr>
          <p:cNvSpPr/>
          <p:nvPr userDrawn="1"/>
        </p:nvSpPr>
        <p:spPr>
          <a:xfrm>
            <a:off x="139700" y="0"/>
            <a:ext cx="120523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07E7FB62-121D-B647-9D8C-D1ABFA31A773}"/>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Rectangle 4">
            <a:extLst>
              <a:ext uri="{FF2B5EF4-FFF2-40B4-BE49-F238E27FC236}">
                <a16:creationId xmlns:a16="http://schemas.microsoft.com/office/drawing/2014/main" id="{9CB140A7-4AFC-1F40-90CB-EFCD3786F6D2}"/>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6" name="Date Placeholder 5">
            <a:extLst>
              <a:ext uri="{FF2B5EF4-FFF2-40B4-BE49-F238E27FC236}">
                <a16:creationId xmlns:a16="http://schemas.microsoft.com/office/drawing/2014/main" id="{4E437A7D-31BE-C946-B4C3-CCD9AEFE60E7}"/>
              </a:ext>
            </a:extLst>
          </p:cNvPr>
          <p:cNvSpPr>
            <a:spLocks noGrp="1"/>
          </p:cNvSpPr>
          <p:nvPr>
            <p:ph type="dt" sz="half" idx="11"/>
          </p:nvPr>
        </p:nvSpPr>
        <p:spPr/>
        <p:txBody>
          <a:bodyPr/>
          <a:lstStyle>
            <a:lvl1pPr>
              <a:defRPr>
                <a:solidFill>
                  <a:schemeClr val="bg1"/>
                </a:solidFill>
              </a:defRPr>
            </a:lvl1pPr>
          </a:lstStyle>
          <a:p>
            <a:fld id="{17543E42-590D-2E4E-8C57-E92B574E3B7D}" type="datetime1">
              <a:t>04-08-2023</a:t>
            </a:fld>
            <a:endParaRPr lang="en-DK"/>
          </a:p>
        </p:txBody>
      </p:sp>
      <p:sp>
        <p:nvSpPr>
          <p:cNvPr id="7" name="Footer Placeholder 6">
            <a:extLst>
              <a:ext uri="{FF2B5EF4-FFF2-40B4-BE49-F238E27FC236}">
                <a16:creationId xmlns:a16="http://schemas.microsoft.com/office/drawing/2014/main" id="{CC763C40-C4D0-6445-ACDE-59420E83BF73}"/>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707273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 mørk baggr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0B3C4-0F98-DE4F-811F-E4B7407E0F62}"/>
              </a:ext>
            </a:extLst>
          </p:cNvPr>
          <p:cNvSpPr/>
          <p:nvPr userDrawn="1"/>
        </p:nvSpPr>
        <p:spPr>
          <a:xfrm>
            <a:off x="139700" y="0"/>
            <a:ext cx="12052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4" name="Picture 3">
            <a:extLst>
              <a:ext uri="{FF2B5EF4-FFF2-40B4-BE49-F238E27FC236}">
                <a16:creationId xmlns:a16="http://schemas.microsoft.com/office/drawing/2014/main" id="{20D9021E-6D17-C843-9C93-C008DA46C7CD}"/>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2" name="Slide Number Placeholder 1">
            <a:extLst>
              <a:ext uri="{FF2B5EF4-FFF2-40B4-BE49-F238E27FC236}">
                <a16:creationId xmlns:a16="http://schemas.microsoft.com/office/drawing/2014/main" id="{BD47E042-D1B2-BC4A-A2DC-D7191BE234E4}"/>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
        <p:nvSpPr>
          <p:cNvPr id="5" name="Date Placeholder 4">
            <a:extLst>
              <a:ext uri="{FF2B5EF4-FFF2-40B4-BE49-F238E27FC236}">
                <a16:creationId xmlns:a16="http://schemas.microsoft.com/office/drawing/2014/main" id="{802B92F9-B333-044A-A3A0-B15A197D00FE}"/>
              </a:ext>
            </a:extLst>
          </p:cNvPr>
          <p:cNvSpPr>
            <a:spLocks noGrp="1"/>
          </p:cNvSpPr>
          <p:nvPr>
            <p:ph type="dt" sz="half" idx="11"/>
          </p:nvPr>
        </p:nvSpPr>
        <p:spPr/>
        <p:txBody>
          <a:bodyPr/>
          <a:lstStyle>
            <a:lvl1pPr>
              <a:defRPr>
                <a:solidFill>
                  <a:schemeClr val="bg1"/>
                </a:solidFill>
              </a:defRPr>
            </a:lvl1pPr>
          </a:lstStyle>
          <a:p>
            <a:fld id="{DF08911E-102F-8D4D-BCD4-E520353FDCD3}" type="datetime1">
              <a:t>04-08-2023</a:t>
            </a:fld>
            <a:endParaRPr lang="en-DK"/>
          </a:p>
        </p:txBody>
      </p:sp>
      <p:sp>
        <p:nvSpPr>
          <p:cNvPr id="6" name="Footer Placeholder 5">
            <a:extLst>
              <a:ext uri="{FF2B5EF4-FFF2-40B4-BE49-F238E27FC236}">
                <a16:creationId xmlns:a16="http://schemas.microsoft.com/office/drawing/2014/main" id="{8085663C-56A2-B144-8994-C394B4A0985B}"/>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95135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side med bille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002118"/>
            <a:ext cx="5057606" cy="1971954"/>
          </a:xfrm>
        </p:spPr>
        <p:txBody>
          <a:bodyPr anchor="b"/>
          <a:lstStyle>
            <a:lvl1pPr algn="l">
              <a:defRPr sz="4800">
                <a:solidFill>
                  <a:schemeClr val="bg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227792"/>
            <a:ext cx="5057606" cy="1971954"/>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0"/>
            <a:ext cx="6095999" cy="6858000"/>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pic>
        <p:nvPicPr>
          <p:cNvPr id="8" name="Picture 7">
            <a:extLst>
              <a:ext uri="{FF2B5EF4-FFF2-40B4-BE49-F238E27FC236}">
                <a16:creationId xmlns:a16="http://schemas.microsoft.com/office/drawing/2014/main" id="{8C260554-2A21-2E4E-8E6F-61D4F5B17E0E}"/>
              </a:ext>
            </a:extLst>
          </p:cNvPr>
          <p:cNvPicPr>
            <a:picLocks noChangeAspect="1"/>
          </p:cNvPicPr>
          <p:nvPr userDrawn="1"/>
        </p:nvPicPr>
        <p:blipFill>
          <a:blip r:embed="rId2"/>
          <a:stretch>
            <a:fillRect/>
          </a:stretch>
        </p:blipFill>
        <p:spPr>
          <a:xfrm>
            <a:off x="420986" y="333841"/>
            <a:ext cx="1190833" cy="1190833"/>
          </a:xfrm>
          <a:prstGeom prst="rect">
            <a:avLst/>
          </a:prstGeom>
        </p:spPr>
      </p:pic>
      <p:sp>
        <p:nvSpPr>
          <p:cNvPr id="5" name="Date Placeholder 4">
            <a:extLst>
              <a:ext uri="{FF2B5EF4-FFF2-40B4-BE49-F238E27FC236}">
                <a16:creationId xmlns:a16="http://schemas.microsoft.com/office/drawing/2014/main" id="{5F1B35F6-556C-2A41-98CF-27BB29AAC276}"/>
              </a:ext>
            </a:extLst>
          </p:cNvPr>
          <p:cNvSpPr>
            <a:spLocks noGrp="1"/>
          </p:cNvSpPr>
          <p:nvPr>
            <p:ph type="dt" sz="half" idx="11"/>
          </p:nvPr>
        </p:nvSpPr>
        <p:spPr>
          <a:xfrm>
            <a:off x="590159" y="6356350"/>
            <a:ext cx="964215" cy="279582"/>
          </a:xfrm>
        </p:spPr>
        <p:txBody>
          <a:bodyPr/>
          <a:lstStyle>
            <a:lvl1pPr>
              <a:defRPr>
                <a:solidFill>
                  <a:schemeClr val="bg1"/>
                </a:solidFill>
              </a:defRPr>
            </a:lvl1pPr>
          </a:lstStyle>
          <a:p>
            <a:fld id="{13142618-DDE1-5240-8D3B-728C29213A49}" type="datetime1">
              <a:t>04-08-2023</a:t>
            </a:fld>
            <a:endParaRPr lang="en-DK"/>
          </a:p>
        </p:txBody>
      </p:sp>
      <p:sp>
        <p:nvSpPr>
          <p:cNvPr id="6" name="Footer Placeholder 5">
            <a:extLst>
              <a:ext uri="{FF2B5EF4-FFF2-40B4-BE49-F238E27FC236}">
                <a16:creationId xmlns:a16="http://schemas.microsoft.com/office/drawing/2014/main" id="{48FF4DFC-B4D9-EC4B-8C67-42EA52D05214}"/>
              </a:ext>
            </a:extLst>
          </p:cNvPr>
          <p:cNvSpPr>
            <a:spLocks noGrp="1"/>
          </p:cNvSpPr>
          <p:nvPr>
            <p:ph type="ftr" sz="quarter" idx="12"/>
          </p:nvPr>
        </p:nvSpPr>
        <p:spPr>
          <a:xfrm>
            <a:off x="1662323"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360769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side med billede og prikk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1" name="Rectangle 10">
            <a:extLst>
              <a:ext uri="{FF2B5EF4-FFF2-40B4-BE49-F238E27FC236}">
                <a16:creationId xmlns:a16="http://schemas.microsoft.com/office/drawing/2014/main" id="{2104AC9E-8691-3E41-86D8-A1DD9721EB97}"/>
              </a:ext>
            </a:extLst>
          </p:cNvPr>
          <p:cNvSpPr/>
          <p:nvPr userDrawn="1"/>
        </p:nvSpPr>
        <p:spPr>
          <a:xfrm>
            <a:off x="142873" y="1941792"/>
            <a:ext cx="5952652" cy="4188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Title 1">
            <a:extLst>
              <a:ext uri="{FF2B5EF4-FFF2-40B4-BE49-F238E27FC236}">
                <a16:creationId xmlns:a16="http://schemas.microsoft.com/office/drawing/2014/main" id="{4A9C9CC3-5BCD-1C4D-B3CC-A48ABFCB736F}"/>
              </a:ext>
            </a:extLst>
          </p:cNvPr>
          <p:cNvSpPr>
            <a:spLocks noGrp="1"/>
          </p:cNvSpPr>
          <p:nvPr>
            <p:ph type="ctrTitle"/>
          </p:nvPr>
        </p:nvSpPr>
        <p:spPr>
          <a:xfrm>
            <a:off x="590159" y="2212433"/>
            <a:ext cx="5057606" cy="1971954"/>
          </a:xfrm>
        </p:spPr>
        <p:txBody>
          <a:bodyPr anchor="b"/>
          <a:lstStyle>
            <a:lvl1pPr algn="l">
              <a:defRPr sz="4800">
                <a:solidFill>
                  <a:schemeClr val="accent1"/>
                </a:solidFill>
              </a:defRPr>
            </a:lvl1pPr>
          </a:lstStyle>
          <a:p>
            <a:endParaRPr lang="en-DK"/>
          </a:p>
        </p:txBody>
      </p:sp>
      <p:sp>
        <p:nvSpPr>
          <p:cNvPr id="3" name="Subtitle 2">
            <a:extLst>
              <a:ext uri="{FF2B5EF4-FFF2-40B4-BE49-F238E27FC236}">
                <a16:creationId xmlns:a16="http://schemas.microsoft.com/office/drawing/2014/main" id="{8B570B72-74F5-624B-BE2E-A0A73EC03E2D}"/>
              </a:ext>
            </a:extLst>
          </p:cNvPr>
          <p:cNvSpPr>
            <a:spLocks noGrp="1"/>
          </p:cNvSpPr>
          <p:nvPr>
            <p:ph type="subTitle" idx="1"/>
          </p:nvPr>
        </p:nvSpPr>
        <p:spPr>
          <a:xfrm>
            <a:off x="590159" y="4438107"/>
            <a:ext cx="5057606" cy="1471805"/>
          </a:xfr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DK"/>
          </a:p>
        </p:txBody>
      </p:sp>
      <p:sp>
        <p:nvSpPr>
          <p:cNvPr id="7" name="Picture Placeholder 6">
            <a:extLst>
              <a:ext uri="{FF2B5EF4-FFF2-40B4-BE49-F238E27FC236}">
                <a16:creationId xmlns:a16="http://schemas.microsoft.com/office/drawing/2014/main" id="{8DD7DC29-932C-3F45-A909-DD363CAA37FF}"/>
              </a:ext>
            </a:extLst>
          </p:cNvPr>
          <p:cNvSpPr>
            <a:spLocks noGrp="1"/>
          </p:cNvSpPr>
          <p:nvPr>
            <p:ph type="pic" sz="quarter" idx="10"/>
          </p:nvPr>
        </p:nvSpPr>
        <p:spPr>
          <a:xfrm>
            <a:off x="6095999" y="2286001"/>
            <a:ext cx="6095999" cy="3844478"/>
          </a:xfrm>
          <a:solidFill>
            <a:schemeClr val="tx1">
              <a:lumMod val="50000"/>
              <a:lumOff val="50000"/>
            </a:schemeClr>
          </a:solidFill>
        </p:spPr>
        <p:txBody>
          <a:bodyPr/>
          <a:lstStyle>
            <a:lvl1pPr>
              <a:buFont typeface="Arial" panose="020B0604020202020204" pitchFamily="34" charset="0"/>
              <a:buNone/>
              <a:defRPr/>
            </a:lvl1pPr>
          </a:lstStyle>
          <a:p>
            <a:endParaRPr lang="en-DK"/>
          </a:p>
        </p:txBody>
      </p:sp>
      <p:sp>
        <p:nvSpPr>
          <p:cNvPr id="6" name="Text Placeholder 5">
            <a:extLst>
              <a:ext uri="{FF2B5EF4-FFF2-40B4-BE49-F238E27FC236}">
                <a16:creationId xmlns:a16="http://schemas.microsoft.com/office/drawing/2014/main" id="{C49170D7-924F-5C48-95E5-5663BE43830B}"/>
              </a:ext>
            </a:extLst>
          </p:cNvPr>
          <p:cNvSpPr>
            <a:spLocks noGrp="1"/>
          </p:cNvSpPr>
          <p:nvPr>
            <p:ph type="body" sz="quarter" idx="11"/>
          </p:nvPr>
        </p:nvSpPr>
        <p:spPr>
          <a:xfrm>
            <a:off x="7493084" y="-1224393"/>
            <a:ext cx="3860800" cy="3860800"/>
          </a:xfrm>
          <a:blipFill>
            <a:blip r:embed="rId2"/>
            <a:stretch>
              <a:fillRect/>
            </a:stretch>
          </a:blipFill>
        </p:spPr>
        <p:txBody>
          <a:bodyPr/>
          <a:lstStyle>
            <a:lvl1pPr>
              <a:buFont typeface="Arial" panose="020B0604020202020204" pitchFamily="34" charset="0"/>
              <a:buNone/>
              <a:defRPr sz="100"/>
            </a:lvl1pPr>
          </a:lstStyle>
          <a:p>
            <a:pPr lvl="0"/>
            <a:endParaRPr lang="en-DK"/>
          </a:p>
        </p:txBody>
      </p:sp>
      <p:pic>
        <p:nvPicPr>
          <p:cNvPr id="12" name="Picture 11">
            <a:extLst>
              <a:ext uri="{FF2B5EF4-FFF2-40B4-BE49-F238E27FC236}">
                <a16:creationId xmlns:a16="http://schemas.microsoft.com/office/drawing/2014/main" id="{33E9EEFC-CE26-B346-AB81-64E3441EBF45}"/>
              </a:ext>
            </a:extLst>
          </p:cNvPr>
          <p:cNvPicPr>
            <a:picLocks noChangeAspect="1"/>
          </p:cNvPicPr>
          <p:nvPr userDrawn="1"/>
        </p:nvPicPr>
        <p:blipFill>
          <a:blip r:embed="rId3"/>
          <a:stretch>
            <a:fillRect/>
          </a:stretch>
        </p:blipFill>
        <p:spPr>
          <a:xfrm>
            <a:off x="5500582" y="333841"/>
            <a:ext cx="1190833" cy="1190833"/>
          </a:xfrm>
          <a:prstGeom prst="rect">
            <a:avLst/>
          </a:prstGeom>
        </p:spPr>
      </p:pic>
      <p:sp>
        <p:nvSpPr>
          <p:cNvPr id="5" name="Date Placeholder 4">
            <a:extLst>
              <a:ext uri="{FF2B5EF4-FFF2-40B4-BE49-F238E27FC236}">
                <a16:creationId xmlns:a16="http://schemas.microsoft.com/office/drawing/2014/main" id="{01F15DBE-3965-C145-A1B2-4EF51695D422}"/>
              </a:ext>
            </a:extLst>
          </p:cNvPr>
          <p:cNvSpPr>
            <a:spLocks noGrp="1"/>
          </p:cNvSpPr>
          <p:nvPr>
            <p:ph type="dt" sz="half" idx="12"/>
          </p:nvPr>
        </p:nvSpPr>
        <p:spPr>
          <a:xfrm>
            <a:off x="590158" y="6356350"/>
            <a:ext cx="964215" cy="279582"/>
          </a:xfrm>
        </p:spPr>
        <p:txBody>
          <a:bodyPr/>
          <a:lstStyle>
            <a:lvl1pPr>
              <a:defRPr>
                <a:solidFill>
                  <a:schemeClr val="bg1"/>
                </a:solidFill>
              </a:defRPr>
            </a:lvl1pPr>
          </a:lstStyle>
          <a:p>
            <a:fld id="{724853D3-495A-2B45-9A55-1CD91DC6E6AB}" type="datetime1">
              <a:t>04-08-2023</a:t>
            </a:fld>
            <a:endParaRPr lang="en-DK"/>
          </a:p>
        </p:txBody>
      </p:sp>
      <p:sp>
        <p:nvSpPr>
          <p:cNvPr id="8" name="Footer Placeholder 7">
            <a:extLst>
              <a:ext uri="{FF2B5EF4-FFF2-40B4-BE49-F238E27FC236}">
                <a16:creationId xmlns:a16="http://schemas.microsoft.com/office/drawing/2014/main" id="{97CCF56E-1D2D-2243-B099-B77B60BB9E78}"/>
              </a:ext>
            </a:extLst>
          </p:cNvPr>
          <p:cNvSpPr>
            <a:spLocks noGrp="1"/>
          </p:cNvSpPr>
          <p:nvPr>
            <p:ph type="ftr" sz="quarter" idx="13"/>
          </p:nvPr>
        </p:nvSpPr>
        <p:spPr>
          <a:xfrm>
            <a:off x="1662322" y="6356349"/>
            <a:ext cx="8016876" cy="279582"/>
          </a:xfrm>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13617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5" y="0"/>
            <a:ext cx="12049125" cy="6858000"/>
          </a:xfrm>
          <a:prstGeom prst="rect">
            <a:avLst/>
          </a:prstGeom>
          <a:solidFill>
            <a:srgbClr val="1B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8" name="Picture 7">
            <a:extLst>
              <a:ext uri="{FF2B5EF4-FFF2-40B4-BE49-F238E27FC236}">
                <a16:creationId xmlns:a16="http://schemas.microsoft.com/office/drawing/2014/main" id="{658FD01E-C2AF-0545-A1C8-D693A2F4D358}"/>
              </a:ext>
            </a:extLst>
          </p:cNvPr>
          <p:cNvPicPr>
            <a:picLocks noChangeAspect="1"/>
          </p:cNvPicPr>
          <p:nvPr userDrawn="1"/>
        </p:nvPicPr>
        <p:blipFill>
          <a:blip r:embed="rId2"/>
          <a:stretch>
            <a:fillRect/>
          </a:stretch>
        </p:blipFill>
        <p:spPr>
          <a:xfrm>
            <a:off x="3306722" y="1165683"/>
            <a:ext cx="5578555" cy="4500880"/>
          </a:xfrm>
          <a:prstGeom prst="rect">
            <a:avLst/>
          </a:prstGeom>
        </p:spPr>
      </p:pic>
      <p:sp>
        <p:nvSpPr>
          <p:cNvPr id="5" name="Title 1">
            <a:extLst>
              <a:ext uri="{FF2B5EF4-FFF2-40B4-BE49-F238E27FC236}">
                <a16:creationId xmlns:a16="http://schemas.microsoft.com/office/drawing/2014/main" id="{5999964C-223D-1848-BEFE-48231E458D4F}"/>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14" name="Date Placeholder 13">
            <a:extLst>
              <a:ext uri="{FF2B5EF4-FFF2-40B4-BE49-F238E27FC236}">
                <a16:creationId xmlns:a16="http://schemas.microsoft.com/office/drawing/2014/main" id="{EDBB20DC-26EF-5D41-8DD9-B0052414ED06}"/>
              </a:ext>
            </a:extLst>
          </p:cNvPr>
          <p:cNvSpPr>
            <a:spLocks noGrp="1"/>
          </p:cNvSpPr>
          <p:nvPr>
            <p:ph type="dt" sz="half" idx="10"/>
          </p:nvPr>
        </p:nvSpPr>
        <p:spPr/>
        <p:txBody>
          <a:bodyPr/>
          <a:lstStyle>
            <a:lvl1pPr>
              <a:defRPr>
                <a:solidFill>
                  <a:schemeClr val="bg1"/>
                </a:solidFill>
              </a:defRPr>
            </a:lvl1pPr>
          </a:lstStyle>
          <a:p>
            <a:fld id="{1568D434-6EEF-A043-916B-48E5F63BD01D}" type="datetime1">
              <a:t>04-08-2023</a:t>
            </a:fld>
            <a:endParaRPr lang="en-DK"/>
          </a:p>
        </p:txBody>
      </p:sp>
      <p:sp>
        <p:nvSpPr>
          <p:cNvPr id="15" name="Footer Placeholder 14">
            <a:extLst>
              <a:ext uri="{FF2B5EF4-FFF2-40B4-BE49-F238E27FC236}">
                <a16:creationId xmlns:a16="http://schemas.microsoft.com/office/drawing/2014/main" id="{C35A56E0-2ED3-4A4D-889C-6E665627F31C}"/>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6" name="Slide Number Placeholder 15">
            <a:extLst>
              <a:ext uri="{FF2B5EF4-FFF2-40B4-BE49-F238E27FC236}">
                <a16:creationId xmlns:a16="http://schemas.microsoft.com/office/drawing/2014/main" id="{7D40CF5C-382E-7E48-A2FE-1279B9448B86}"/>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355381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D7C5FA-4BA2-A744-A70C-7E6470FDA8B0}"/>
              </a:ext>
            </a:extLst>
          </p:cNvPr>
          <p:cNvSpPr/>
          <p:nvPr userDrawn="1"/>
        </p:nvSpPr>
        <p:spPr>
          <a:xfrm>
            <a:off x="142874" y="0"/>
            <a:ext cx="1204912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6" name="Picture 5">
            <a:extLst>
              <a:ext uri="{FF2B5EF4-FFF2-40B4-BE49-F238E27FC236}">
                <a16:creationId xmlns:a16="http://schemas.microsoft.com/office/drawing/2014/main" id="{B2A1DF9F-FCCB-3645-BA95-B62B9261E202}"/>
              </a:ext>
            </a:extLst>
          </p:cNvPr>
          <p:cNvPicPr>
            <a:picLocks noChangeAspect="1"/>
          </p:cNvPicPr>
          <p:nvPr userDrawn="1"/>
        </p:nvPicPr>
        <p:blipFill rotWithShape="1">
          <a:blip r:embed="rId2"/>
          <a:srcRect l="10671" r="9485" b="45585"/>
          <a:stretch/>
        </p:blipFill>
        <p:spPr>
          <a:xfrm>
            <a:off x="2550239" y="2833282"/>
            <a:ext cx="7091520" cy="3429000"/>
          </a:xfrm>
          <a:prstGeom prst="rect">
            <a:avLst/>
          </a:prstGeom>
        </p:spPr>
      </p:pic>
      <p:sp>
        <p:nvSpPr>
          <p:cNvPr id="5" name="Title 1">
            <a:extLst>
              <a:ext uri="{FF2B5EF4-FFF2-40B4-BE49-F238E27FC236}">
                <a16:creationId xmlns:a16="http://schemas.microsoft.com/office/drawing/2014/main" id="{0FFB8350-112B-3743-9589-1F862B263C4B}"/>
              </a:ext>
            </a:extLst>
          </p:cNvPr>
          <p:cNvSpPr>
            <a:spLocks noGrp="1"/>
          </p:cNvSpPr>
          <p:nvPr>
            <p:ph type="ctrTitle"/>
          </p:nvPr>
        </p:nvSpPr>
        <p:spPr>
          <a:xfrm>
            <a:off x="1108364" y="1191437"/>
            <a:ext cx="9975271" cy="4475126"/>
          </a:xfrm>
        </p:spPr>
        <p:txBody>
          <a:bodyPr anchor="ctr" anchorCtr="0"/>
          <a:lstStyle>
            <a:lvl1pPr algn="ctr">
              <a:defRPr sz="14000">
                <a:solidFill>
                  <a:schemeClr val="bg1"/>
                </a:solidFill>
              </a:defRPr>
            </a:lvl1pPr>
          </a:lstStyle>
          <a:p>
            <a:endParaRPr lang="en-DK"/>
          </a:p>
        </p:txBody>
      </p:sp>
      <p:sp>
        <p:nvSpPr>
          <p:cNvPr id="7" name="Rectangle 6">
            <a:extLst>
              <a:ext uri="{FF2B5EF4-FFF2-40B4-BE49-F238E27FC236}">
                <a16:creationId xmlns:a16="http://schemas.microsoft.com/office/drawing/2014/main" id="{95EF4D60-CCAA-B14C-B93E-67992D18D2C9}"/>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2" name="Date Placeholder 1">
            <a:extLst>
              <a:ext uri="{FF2B5EF4-FFF2-40B4-BE49-F238E27FC236}">
                <a16:creationId xmlns:a16="http://schemas.microsoft.com/office/drawing/2014/main" id="{34DF85D0-41C0-8941-8437-04EAC765FA9A}"/>
              </a:ext>
            </a:extLst>
          </p:cNvPr>
          <p:cNvSpPr>
            <a:spLocks noGrp="1"/>
          </p:cNvSpPr>
          <p:nvPr>
            <p:ph type="dt" sz="half" idx="10"/>
          </p:nvPr>
        </p:nvSpPr>
        <p:spPr/>
        <p:txBody>
          <a:bodyPr/>
          <a:lstStyle>
            <a:lvl1pPr>
              <a:defRPr>
                <a:solidFill>
                  <a:schemeClr val="bg1"/>
                </a:solidFill>
              </a:defRPr>
            </a:lvl1pPr>
          </a:lstStyle>
          <a:p>
            <a:fld id="{03EA48EE-223B-F64C-BAD5-5ABAC20D5251}" type="datetime1">
              <a:t>04-08-2023</a:t>
            </a:fld>
            <a:endParaRPr lang="en-DK"/>
          </a:p>
        </p:txBody>
      </p:sp>
      <p:sp>
        <p:nvSpPr>
          <p:cNvPr id="3" name="Footer Placeholder 2">
            <a:extLst>
              <a:ext uri="{FF2B5EF4-FFF2-40B4-BE49-F238E27FC236}">
                <a16:creationId xmlns:a16="http://schemas.microsoft.com/office/drawing/2014/main" id="{5038E51B-70E8-9B4A-BD67-F1D09F35C43D}"/>
              </a:ext>
            </a:extLst>
          </p:cNvPr>
          <p:cNvSpPr>
            <a:spLocks noGrp="1"/>
          </p:cNvSpPr>
          <p:nvPr>
            <p:ph type="ftr" sz="quarter" idx="11"/>
          </p:nvPr>
        </p:nvSpPr>
        <p:spPr/>
        <p:txBody>
          <a:bodyPr/>
          <a:lstStyle>
            <a:lvl1pPr>
              <a:defRPr>
                <a:solidFill>
                  <a:schemeClr val="bg1"/>
                </a:solidFill>
              </a:defRPr>
            </a:lvl1pPr>
          </a:lstStyle>
          <a:p>
            <a:r>
              <a:rPr lang="en-GB"/>
              <a:t>Titel på PP, Oplægsholder titel, Oplægsholder navn</a:t>
            </a:r>
            <a:endParaRPr lang="en-DK"/>
          </a:p>
        </p:txBody>
      </p:sp>
      <p:sp>
        <p:nvSpPr>
          <p:cNvPr id="10" name="Slide Number Placeholder 9">
            <a:extLst>
              <a:ext uri="{FF2B5EF4-FFF2-40B4-BE49-F238E27FC236}">
                <a16:creationId xmlns:a16="http://schemas.microsoft.com/office/drawing/2014/main" id="{9C2A915D-CF57-5B4A-8581-AFFA9754D45F}"/>
              </a:ext>
            </a:extLst>
          </p:cNvPr>
          <p:cNvSpPr>
            <a:spLocks noGrp="1"/>
          </p:cNvSpPr>
          <p:nvPr>
            <p:ph type="sldNum" sz="quarter" idx="12"/>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spTree>
    <p:extLst>
      <p:ext uri="{BB962C8B-B14F-4D97-AF65-F5344CB8AC3E}">
        <p14:creationId xmlns:p14="http://schemas.microsoft.com/office/powerpoint/2010/main" val="83066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 hvid baggrun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a:xfrm>
            <a:off x="1686910" y="1657205"/>
            <a:ext cx="9089040" cy="44409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‹nr.›</a:t>
            </a:fld>
            <a:endParaRPr lang="en-DK" sz="1400"/>
          </a:p>
        </p:txBody>
      </p:sp>
      <p:pic>
        <p:nvPicPr>
          <p:cNvPr id="6" name="Picture 5">
            <a:extLst>
              <a:ext uri="{FF2B5EF4-FFF2-40B4-BE49-F238E27FC236}">
                <a16:creationId xmlns:a16="http://schemas.microsoft.com/office/drawing/2014/main" id="{D305DD72-5E4A-3748-B11F-C9F9CEB8F937}"/>
              </a:ext>
            </a:extLst>
          </p:cNvPr>
          <p:cNvPicPr>
            <a:picLocks noChangeAspect="1"/>
          </p:cNvPicPr>
          <p:nvPr userDrawn="1"/>
        </p:nvPicPr>
        <p:blipFill rotWithShape="1">
          <a:blip r:embed="rId2"/>
          <a:srcRect l="10671" r="65756" b="41863"/>
          <a:stretch/>
        </p:blipFill>
        <p:spPr>
          <a:xfrm>
            <a:off x="10648950" y="3966569"/>
            <a:ext cx="1684761" cy="2947915"/>
          </a:xfrm>
          <a:prstGeom prst="rect">
            <a:avLst/>
          </a:prstGeom>
        </p:spPr>
      </p:pic>
      <p:sp>
        <p:nvSpPr>
          <p:cNvPr id="5" name="Date Placeholder 4">
            <a:extLst>
              <a:ext uri="{FF2B5EF4-FFF2-40B4-BE49-F238E27FC236}">
                <a16:creationId xmlns:a16="http://schemas.microsoft.com/office/drawing/2014/main" id="{D831E398-75B3-B540-B8FE-95242F7AF794}"/>
              </a:ext>
            </a:extLst>
          </p:cNvPr>
          <p:cNvSpPr>
            <a:spLocks noGrp="1"/>
          </p:cNvSpPr>
          <p:nvPr>
            <p:ph type="dt" sz="half" idx="11"/>
          </p:nvPr>
        </p:nvSpPr>
        <p:spPr/>
        <p:txBody>
          <a:bodyPr/>
          <a:lstStyle/>
          <a:p>
            <a:fld id="{79A4C8A1-72AE-464E-8FCD-BE6D6CC3E333}" type="datetime1">
              <a:t>04-08-2023</a:t>
            </a:fld>
            <a:endParaRPr lang="en-DK"/>
          </a:p>
        </p:txBody>
      </p:sp>
      <p:sp>
        <p:nvSpPr>
          <p:cNvPr id="9" name="Footer Placeholder 8">
            <a:extLst>
              <a:ext uri="{FF2B5EF4-FFF2-40B4-BE49-F238E27FC236}">
                <a16:creationId xmlns:a16="http://schemas.microsoft.com/office/drawing/2014/main" id="{84B0CB26-A08D-0E49-911D-09789AB725A8}"/>
              </a:ext>
            </a:extLst>
          </p:cNvPr>
          <p:cNvSpPr>
            <a:spLocks noGrp="1"/>
          </p:cNvSpPr>
          <p:nvPr>
            <p:ph type="ftr" sz="quarter" idx="12"/>
          </p:nvPr>
        </p:nvSpPr>
        <p:spPr/>
        <p:txBody>
          <a:bodyPr/>
          <a:lstStyle/>
          <a:p>
            <a:r>
              <a:rPr lang="en-GB"/>
              <a:t>Titel på PP, Oplægsholder titel, Oplægsholder navn</a:t>
            </a:r>
            <a:endParaRPr lang="en-DK"/>
          </a:p>
        </p:txBody>
      </p:sp>
    </p:spTree>
    <p:extLst>
      <p:ext uri="{BB962C8B-B14F-4D97-AF65-F5344CB8AC3E}">
        <p14:creationId xmlns:p14="http://schemas.microsoft.com/office/powerpoint/2010/main" val="322981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 lys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sp>
        <p:nvSpPr>
          <p:cNvPr id="9" name="Rectangle 8">
            <a:extLst>
              <a:ext uri="{FF2B5EF4-FFF2-40B4-BE49-F238E27FC236}">
                <a16:creationId xmlns:a16="http://schemas.microsoft.com/office/drawing/2014/main" id="{A908ED0F-E8E3-3943-A399-5CF4A883E4B1}"/>
              </a:ext>
            </a:extLst>
          </p:cNvPr>
          <p:cNvSpPr/>
          <p:nvPr userDrawn="1"/>
        </p:nvSpPr>
        <p:spPr>
          <a:xfrm>
            <a:off x="1" y="0"/>
            <a:ext cx="1428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pic>
        <p:nvPicPr>
          <p:cNvPr id="10" name="Picture 9">
            <a:extLst>
              <a:ext uri="{FF2B5EF4-FFF2-40B4-BE49-F238E27FC236}">
                <a16:creationId xmlns:a16="http://schemas.microsoft.com/office/drawing/2014/main" id="{F6B7A5AF-4C32-144D-9D36-346EC40D9ABC}"/>
              </a:ext>
            </a:extLst>
          </p:cNvPr>
          <p:cNvPicPr>
            <a:picLocks noChangeAspect="1"/>
          </p:cNvPicPr>
          <p:nvPr userDrawn="1"/>
        </p:nvPicPr>
        <p:blipFill rotWithShape="1">
          <a:blip r:embed="rId3"/>
          <a:srcRect l="10671" r="65756" b="41863"/>
          <a:stretch/>
        </p:blipFill>
        <p:spPr>
          <a:xfrm>
            <a:off x="10648950" y="3966569"/>
            <a:ext cx="1684761" cy="2947915"/>
          </a:xfrm>
          <a:prstGeom prst="rect">
            <a:avLst/>
          </a:prstGeom>
        </p:spPr>
      </p:pic>
      <p:sp>
        <p:nvSpPr>
          <p:cNvPr id="6" name="Date Placeholder 5">
            <a:extLst>
              <a:ext uri="{FF2B5EF4-FFF2-40B4-BE49-F238E27FC236}">
                <a16:creationId xmlns:a16="http://schemas.microsoft.com/office/drawing/2014/main" id="{447F6E9A-388B-7843-84C7-47D1BD3D7CEC}"/>
              </a:ext>
            </a:extLst>
          </p:cNvPr>
          <p:cNvSpPr>
            <a:spLocks noGrp="1"/>
          </p:cNvSpPr>
          <p:nvPr>
            <p:ph type="dt" sz="half" idx="11"/>
          </p:nvPr>
        </p:nvSpPr>
        <p:spPr/>
        <p:txBody>
          <a:bodyPr/>
          <a:lstStyle>
            <a:lvl1pPr>
              <a:defRPr>
                <a:solidFill>
                  <a:schemeClr val="bg1"/>
                </a:solidFill>
              </a:defRPr>
            </a:lvl1pPr>
          </a:lstStyle>
          <a:p>
            <a:fld id="{3AEDF6B0-F5CD-E14B-A5A7-939223A3FACA}" type="datetime1">
              <a:t>04-08-2023</a:t>
            </a:fld>
            <a:endParaRPr lang="en-DK"/>
          </a:p>
        </p:txBody>
      </p:sp>
      <p:sp>
        <p:nvSpPr>
          <p:cNvPr id="8" name="Footer Placeholder 7">
            <a:extLst>
              <a:ext uri="{FF2B5EF4-FFF2-40B4-BE49-F238E27FC236}">
                <a16:creationId xmlns:a16="http://schemas.microsoft.com/office/drawing/2014/main" id="{069A4E30-54B8-D841-B7E1-F4FF79DF9C79}"/>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421368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 mørk bagg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8C97ED-28F1-2042-9DF4-C9A277DE13FF}"/>
              </a:ext>
            </a:extLst>
          </p:cNvPr>
          <p:cNvSpPr/>
          <p:nvPr userDrawn="1"/>
        </p:nvSpPr>
        <p:spPr>
          <a:xfrm>
            <a:off x="139700" y="0"/>
            <a:ext cx="120522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Content Placeholder 2">
            <a:extLst>
              <a:ext uri="{FF2B5EF4-FFF2-40B4-BE49-F238E27FC236}">
                <a16:creationId xmlns:a16="http://schemas.microsoft.com/office/drawing/2014/main" id="{E074E69A-D904-D147-BD2C-47A9566A2BF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itle 3">
            <a:extLst>
              <a:ext uri="{FF2B5EF4-FFF2-40B4-BE49-F238E27FC236}">
                <a16:creationId xmlns:a16="http://schemas.microsoft.com/office/drawing/2014/main" id="{45F1E5EA-0644-DF46-A7B1-274B2062E117}"/>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DK"/>
          </a:p>
        </p:txBody>
      </p:sp>
      <p:sp>
        <p:nvSpPr>
          <p:cNvPr id="2" name="Slide Number Placeholder 1">
            <a:extLst>
              <a:ext uri="{FF2B5EF4-FFF2-40B4-BE49-F238E27FC236}">
                <a16:creationId xmlns:a16="http://schemas.microsoft.com/office/drawing/2014/main" id="{750D4EF4-C1E7-F244-A90E-5B63438B62D6}"/>
              </a:ext>
            </a:extLst>
          </p:cNvPr>
          <p:cNvSpPr>
            <a:spLocks noGrp="1"/>
          </p:cNvSpPr>
          <p:nvPr>
            <p:ph type="sldNum" sz="quarter" idx="10"/>
          </p:nvPr>
        </p:nvSpPr>
        <p:spPr/>
        <p:txBody>
          <a:bodyPr/>
          <a:lstStyle>
            <a:lvl1pPr>
              <a:defRPr>
                <a:solidFill>
                  <a:schemeClr val="bg1"/>
                </a:solidFill>
              </a:defRPr>
            </a:lvl1pPr>
          </a:lstStyle>
          <a:p>
            <a:pPr marL="180975" indent="-180975"/>
            <a:r>
              <a:rPr lang="en-GB"/>
              <a:t>Side </a:t>
            </a:r>
            <a:fld id="{EDB0DC35-459C-3B4E-A4B1-B3E8F3307FCE}" type="slidenum">
              <a:rPr lang="en-DK"/>
              <a:pPr marL="180975" indent="-180975"/>
              <a:t>‹nr.›</a:t>
            </a:fld>
            <a:endParaRPr lang="en-DK"/>
          </a:p>
        </p:txBody>
      </p:sp>
      <p:pic>
        <p:nvPicPr>
          <p:cNvPr id="7" name="Picture 6">
            <a:extLst>
              <a:ext uri="{FF2B5EF4-FFF2-40B4-BE49-F238E27FC236}">
                <a16:creationId xmlns:a16="http://schemas.microsoft.com/office/drawing/2014/main" id="{0FB4DD02-C0F4-4947-AEA3-A518291493E7}"/>
              </a:ext>
            </a:extLst>
          </p:cNvPr>
          <p:cNvPicPr>
            <a:picLocks noChangeAspect="1"/>
          </p:cNvPicPr>
          <p:nvPr userDrawn="1"/>
        </p:nvPicPr>
        <p:blipFill rotWithShape="1">
          <a:blip r:embed="rId2"/>
          <a:srcRect b="22980"/>
          <a:stretch/>
        </p:blipFill>
        <p:spPr>
          <a:xfrm>
            <a:off x="488950" y="447938"/>
            <a:ext cx="858395" cy="888737"/>
          </a:xfrm>
          <a:prstGeom prst="rect">
            <a:avLst/>
          </a:prstGeom>
        </p:spPr>
      </p:pic>
      <p:pic>
        <p:nvPicPr>
          <p:cNvPr id="9" name="Picture 8">
            <a:extLst>
              <a:ext uri="{FF2B5EF4-FFF2-40B4-BE49-F238E27FC236}">
                <a16:creationId xmlns:a16="http://schemas.microsoft.com/office/drawing/2014/main" id="{4C43FA64-DC2B-2A47-A6D8-471173CA456C}"/>
              </a:ext>
            </a:extLst>
          </p:cNvPr>
          <p:cNvPicPr>
            <a:picLocks noChangeAspect="1"/>
          </p:cNvPicPr>
          <p:nvPr userDrawn="1"/>
        </p:nvPicPr>
        <p:blipFill rotWithShape="1">
          <a:blip r:embed="rId3"/>
          <a:srcRect l="37825" r="44355" b="41854"/>
          <a:stretch/>
        </p:blipFill>
        <p:spPr>
          <a:xfrm>
            <a:off x="10964207" y="3963727"/>
            <a:ext cx="1273248" cy="2947915"/>
          </a:xfrm>
          <a:prstGeom prst="rect">
            <a:avLst/>
          </a:prstGeom>
        </p:spPr>
      </p:pic>
      <p:sp>
        <p:nvSpPr>
          <p:cNvPr id="6" name="Date Placeholder 5">
            <a:extLst>
              <a:ext uri="{FF2B5EF4-FFF2-40B4-BE49-F238E27FC236}">
                <a16:creationId xmlns:a16="http://schemas.microsoft.com/office/drawing/2014/main" id="{5E2F49D2-1D38-C549-AFD7-BAF7225423DA}"/>
              </a:ext>
            </a:extLst>
          </p:cNvPr>
          <p:cNvSpPr>
            <a:spLocks noGrp="1"/>
          </p:cNvSpPr>
          <p:nvPr>
            <p:ph type="dt" sz="half" idx="11"/>
          </p:nvPr>
        </p:nvSpPr>
        <p:spPr/>
        <p:txBody>
          <a:bodyPr/>
          <a:lstStyle>
            <a:lvl1pPr>
              <a:defRPr>
                <a:solidFill>
                  <a:schemeClr val="bg1"/>
                </a:solidFill>
              </a:defRPr>
            </a:lvl1pPr>
          </a:lstStyle>
          <a:p>
            <a:fld id="{4B363BC7-117B-7C42-849D-1BFCB9FAE5B8}" type="datetime1">
              <a:t>04-08-2023</a:t>
            </a:fld>
            <a:endParaRPr lang="en-DK"/>
          </a:p>
        </p:txBody>
      </p:sp>
      <p:sp>
        <p:nvSpPr>
          <p:cNvPr id="11" name="Footer Placeholder 10">
            <a:extLst>
              <a:ext uri="{FF2B5EF4-FFF2-40B4-BE49-F238E27FC236}">
                <a16:creationId xmlns:a16="http://schemas.microsoft.com/office/drawing/2014/main" id="{78D1D94E-B680-E34F-945B-F0DCAC4BA2D8}"/>
              </a:ext>
            </a:extLst>
          </p:cNvPr>
          <p:cNvSpPr>
            <a:spLocks noGrp="1"/>
          </p:cNvSpPr>
          <p:nvPr>
            <p:ph type="ftr" sz="quarter" idx="12"/>
          </p:nvPr>
        </p:nvSpPr>
        <p:spPr/>
        <p:txBody>
          <a:bodyPr/>
          <a:lstStyle>
            <a:lvl1pPr>
              <a:defRPr>
                <a:solidFill>
                  <a:schemeClr val="bg1"/>
                </a:solidFill>
              </a:defRPr>
            </a:lvl1pPr>
          </a:lstStyle>
          <a:p>
            <a:r>
              <a:rPr lang="en-GB"/>
              <a:t>Titel på PP, Oplægsholder titel, Oplægsholder navn</a:t>
            </a:r>
            <a:endParaRPr lang="en-DK"/>
          </a:p>
        </p:txBody>
      </p:sp>
    </p:spTree>
    <p:extLst>
      <p:ext uri="{BB962C8B-B14F-4D97-AF65-F5344CB8AC3E}">
        <p14:creationId xmlns:p14="http://schemas.microsoft.com/office/powerpoint/2010/main" val="15840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50142-BBA2-6642-97B4-666525D1454F}"/>
              </a:ext>
            </a:extLst>
          </p:cNvPr>
          <p:cNvSpPr>
            <a:spLocks noGrp="1"/>
          </p:cNvSpPr>
          <p:nvPr>
            <p:ph type="title"/>
          </p:nvPr>
        </p:nvSpPr>
        <p:spPr>
          <a:xfrm>
            <a:off x="1686910" y="447938"/>
            <a:ext cx="9089040" cy="797537"/>
          </a:xfrm>
          <a:prstGeom prst="rect">
            <a:avLst/>
          </a:prstGeom>
        </p:spPr>
        <p:txBody>
          <a:bodyPr vert="horz" lIns="0" tIns="0" rIns="0" bIns="0" rtlCol="0" anchor="b" anchorCtr="0">
            <a:normAutofit/>
          </a:bodyPr>
          <a:lstStyle/>
          <a:p>
            <a:endParaRPr lang="en-DK"/>
          </a:p>
        </p:txBody>
      </p:sp>
      <p:sp>
        <p:nvSpPr>
          <p:cNvPr id="3" name="Text Placeholder 2">
            <a:extLst>
              <a:ext uri="{FF2B5EF4-FFF2-40B4-BE49-F238E27FC236}">
                <a16:creationId xmlns:a16="http://schemas.microsoft.com/office/drawing/2014/main" id="{72D97DA2-A384-7842-8FE4-5D0E69845677}"/>
              </a:ext>
            </a:extLst>
          </p:cNvPr>
          <p:cNvSpPr>
            <a:spLocks noGrp="1"/>
          </p:cNvSpPr>
          <p:nvPr>
            <p:ph type="body" idx="1"/>
          </p:nvPr>
        </p:nvSpPr>
        <p:spPr>
          <a:xfrm>
            <a:off x="1686910" y="1657205"/>
            <a:ext cx="9089040" cy="444092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pic>
        <p:nvPicPr>
          <p:cNvPr id="7" name="Picture 6">
            <a:extLst>
              <a:ext uri="{FF2B5EF4-FFF2-40B4-BE49-F238E27FC236}">
                <a16:creationId xmlns:a16="http://schemas.microsoft.com/office/drawing/2014/main" id="{3A1972E0-9713-4949-8065-02A4226D5A70}"/>
              </a:ext>
            </a:extLst>
          </p:cNvPr>
          <p:cNvPicPr>
            <a:picLocks noChangeAspect="1"/>
          </p:cNvPicPr>
          <p:nvPr userDrawn="1"/>
        </p:nvPicPr>
        <p:blipFill>
          <a:blip r:embed="rId31"/>
          <a:stretch>
            <a:fillRect/>
          </a:stretch>
        </p:blipFill>
        <p:spPr>
          <a:xfrm>
            <a:off x="488045" y="447939"/>
            <a:ext cx="853694" cy="874686"/>
          </a:xfrm>
          <a:prstGeom prst="rect">
            <a:avLst/>
          </a:prstGeom>
        </p:spPr>
      </p:pic>
      <p:sp>
        <p:nvSpPr>
          <p:cNvPr id="4" name="Rectangle 3">
            <a:extLst>
              <a:ext uri="{FF2B5EF4-FFF2-40B4-BE49-F238E27FC236}">
                <a16:creationId xmlns:a16="http://schemas.microsoft.com/office/drawing/2014/main" id="{8720AB8C-47EB-284B-BEF0-3CAC31FCFE86}"/>
              </a:ext>
            </a:extLst>
          </p:cNvPr>
          <p:cNvSpPr/>
          <p:nvPr userDrawn="1"/>
        </p:nvSpPr>
        <p:spPr>
          <a:xfrm>
            <a:off x="1" y="0"/>
            <a:ext cx="1428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Slide Number Placeholder 11">
            <a:extLst>
              <a:ext uri="{FF2B5EF4-FFF2-40B4-BE49-F238E27FC236}">
                <a16:creationId xmlns:a16="http://schemas.microsoft.com/office/drawing/2014/main" id="{76EEAD9F-26F0-DF48-B9B7-D3450C237763}"/>
              </a:ext>
            </a:extLst>
          </p:cNvPr>
          <p:cNvSpPr>
            <a:spLocks noGrp="1"/>
          </p:cNvSpPr>
          <p:nvPr>
            <p:ph type="sldNum" sz="quarter" idx="4"/>
          </p:nvPr>
        </p:nvSpPr>
        <p:spPr>
          <a:xfrm rot="16200000">
            <a:off x="362689" y="3327135"/>
            <a:ext cx="1104405" cy="283729"/>
          </a:xfrm>
          <a:prstGeom prst="rect">
            <a:avLst/>
          </a:prstGeom>
        </p:spPr>
        <p:txBody>
          <a:bodyPr lIns="0" tIns="0" rIns="0" bIns="0" anchor="ctr" anchorCtr="0"/>
          <a:lstStyle>
            <a:lvl1pPr algn="l">
              <a:buFontTx/>
              <a:buBlip>
                <a:blip r:embed="rId32"/>
              </a:buBlip>
              <a:defRPr sz="1400"/>
            </a:lvl1pPr>
          </a:lstStyle>
          <a:p>
            <a:pPr marL="180975" indent="-180975"/>
            <a:r>
              <a:rPr lang="en-GB"/>
              <a:t>Side </a:t>
            </a:r>
            <a:fld id="{EDB0DC35-459C-3B4E-A4B1-B3E8F3307FCE}" type="slidenum">
              <a:rPr lang="en-DK"/>
              <a:pPr marL="180975" indent="-180975"/>
              <a:t>‹nr.›</a:t>
            </a:fld>
            <a:endParaRPr lang="en-DK" sz="1400"/>
          </a:p>
        </p:txBody>
      </p:sp>
      <p:sp>
        <p:nvSpPr>
          <p:cNvPr id="8" name="Footer Placeholder 4">
            <a:extLst>
              <a:ext uri="{FF2B5EF4-FFF2-40B4-BE49-F238E27FC236}">
                <a16:creationId xmlns:a16="http://schemas.microsoft.com/office/drawing/2014/main" id="{6FEAF04A-204F-AC49-871E-33511BA070CA}"/>
              </a:ext>
            </a:extLst>
          </p:cNvPr>
          <p:cNvSpPr>
            <a:spLocks noGrp="1"/>
          </p:cNvSpPr>
          <p:nvPr>
            <p:ph type="ftr" sz="quarter" idx="3"/>
          </p:nvPr>
        </p:nvSpPr>
        <p:spPr>
          <a:xfrm>
            <a:off x="2759074" y="6356349"/>
            <a:ext cx="8016876" cy="279582"/>
          </a:xfrm>
          <a:prstGeom prst="rect">
            <a:avLst/>
          </a:prstGeom>
        </p:spPr>
        <p:txBody>
          <a:bodyPr vert="horz" lIns="0" tIns="0" rIns="0" bIns="0" rtlCol="0" anchor="ctr"/>
          <a:lstStyle>
            <a:lvl1pPr algn="l">
              <a:defRPr sz="1200">
                <a:solidFill>
                  <a:schemeClr val="tx1"/>
                </a:solidFill>
              </a:defRPr>
            </a:lvl1pPr>
          </a:lstStyle>
          <a:p>
            <a:r>
              <a:rPr lang="en-GB"/>
              <a:t>Titel på PP, Oplægsholder titel, Oplægsholder navn</a:t>
            </a:r>
            <a:endParaRPr lang="en-DK"/>
          </a:p>
        </p:txBody>
      </p:sp>
      <p:sp>
        <p:nvSpPr>
          <p:cNvPr id="9" name="Date Placeholder 3">
            <a:extLst>
              <a:ext uri="{FF2B5EF4-FFF2-40B4-BE49-F238E27FC236}">
                <a16:creationId xmlns:a16="http://schemas.microsoft.com/office/drawing/2014/main" id="{E5C2E710-BCD3-2041-8DB1-98969394E357}"/>
              </a:ext>
            </a:extLst>
          </p:cNvPr>
          <p:cNvSpPr>
            <a:spLocks noGrp="1"/>
          </p:cNvSpPr>
          <p:nvPr>
            <p:ph type="dt" sz="half" idx="2"/>
          </p:nvPr>
        </p:nvSpPr>
        <p:spPr>
          <a:xfrm>
            <a:off x="1686910" y="6356350"/>
            <a:ext cx="964215" cy="279582"/>
          </a:xfrm>
          <a:prstGeom prst="rect">
            <a:avLst/>
          </a:prstGeom>
        </p:spPr>
        <p:txBody>
          <a:bodyPr lIns="0" tIns="0" rIns="0" bIns="0" anchor="ctr" anchorCtr="0"/>
          <a:lstStyle>
            <a:lvl1pPr>
              <a:defRPr sz="1200"/>
            </a:lvl1pPr>
          </a:lstStyle>
          <a:p>
            <a:fld id="{BAE43D5D-9ED8-6542-8FC8-5B1BBA98D061}" type="datetime1">
              <a:t>04-08-2023</a:t>
            </a:fld>
            <a:endParaRPr lang="en-DK"/>
          </a:p>
        </p:txBody>
      </p:sp>
    </p:spTree>
    <p:extLst>
      <p:ext uri="{BB962C8B-B14F-4D97-AF65-F5344CB8AC3E}">
        <p14:creationId xmlns:p14="http://schemas.microsoft.com/office/powerpoint/2010/main" val="263545641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60" r:id="rId4"/>
    <p:sldLayoutId id="2147483676" r:id="rId5"/>
    <p:sldLayoutId id="2147483677" r:id="rId6"/>
    <p:sldLayoutId id="2147483662" r:id="rId7"/>
    <p:sldLayoutId id="2147483650" r:id="rId8"/>
    <p:sldLayoutId id="2147483663" r:id="rId9"/>
    <p:sldLayoutId id="2147483652" r:id="rId10"/>
    <p:sldLayoutId id="2147483665" r:id="rId11"/>
    <p:sldLayoutId id="2147483664" r:id="rId12"/>
    <p:sldLayoutId id="2147483666" r:id="rId13"/>
    <p:sldLayoutId id="2147483678" r:id="rId14"/>
    <p:sldLayoutId id="2147483679" r:id="rId15"/>
    <p:sldLayoutId id="2147483680" r:id="rId16"/>
    <p:sldLayoutId id="2147483667" r:id="rId17"/>
    <p:sldLayoutId id="2147483675" r:id="rId18"/>
    <p:sldLayoutId id="2147483668" r:id="rId19"/>
    <p:sldLayoutId id="2147483661" r:id="rId20"/>
    <p:sldLayoutId id="2147483671" r:id="rId21"/>
    <p:sldLayoutId id="2147483681" r:id="rId22"/>
    <p:sldLayoutId id="2147483657" r:id="rId23"/>
    <p:sldLayoutId id="2147483669" r:id="rId24"/>
    <p:sldLayoutId id="2147483672" r:id="rId25"/>
    <p:sldLayoutId id="2147483654" r:id="rId26"/>
    <p:sldLayoutId id="2147483655" r:id="rId27"/>
    <p:sldLayoutId id="2147483674" r:id="rId28"/>
    <p:sldLayoutId id="2147483673" r:id="rId29"/>
  </p:sldLayoutIdLst>
  <p:hf hdr="0"/>
  <p:txStyles>
    <p:titleStyle>
      <a:lvl1pPr algn="l" defTabSz="914400" rtl="0" eaLnBrk="1" latinLnBrk="0" hangingPunct="1">
        <a:lnSpc>
          <a:spcPct val="90000"/>
        </a:lnSpc>
        <a:spcBef>
          <a:spcPct val="0"/>
        </a:spcBef>
        <a:buNone/>
        <a:defRPr sz="4200" b="0" kern="1200">
          <a:solidFill>
            <a:schemeClr val="tx1"/>
          </a:solidFill>
          <a:latin typeface="+mj-lt"/>
          <a:ea typeface="+mj-ea"/>
          <a:cs typeface="Calibri" panose="020F0502020204030204" pitchFamily="34" charset="0"/>
        </a:defRPr>
      </a:lvl1pPr>
    </p:titleStyle>
    <p:bodyStyle>
      <a:lvl1pPr marL="184150" indent="-184150" algn="l" defTabSz="914400" rtl="0" eaLnBrk="1" latinLnBrk="0" hangingPunct="1">
        <a:lnSpc>
          <a:spcPct val="100000"/>
        </a:lnSpc>
        <a:spcBef>
          <a:spcPts val="1000"/>
        </a:spcBef>
        <a:buFontTx/>
        <a:buBlip>
          <a:blip r:embed="rId32"/>
        </a:buBlip>
        <a:tabLst/>
        <a:defRPr sz="2100" kern="1200">
          <a:solidFill>
            <a:schemeClr val="tx1"/>
          </a:solidFill>
          <a:latin typeface="+mn-lt"/>
          <a:ea typeface="+mn-ea"/>
          <a:cs typeface="+mn-cs"/>
        </a:defRPr>
      </a:lvl1pPr>
      <a:lvl2pPr marL="357188" indent="-173038"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2pPr>
      <a:lvl3pPr marL="541338" indent="-184150"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3pPr>
      <a:lvl4pPr marL="715963" indent="-174625"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4pPr>
      <a:lvl5pPr marL="889000" indent="-173038" algn="l" defTabSz="914400" rtl="0" eaLnBrk="1" latinLnBrk="0" hangingPunct="1">
        <a:lnSpc>
          <a:spcPct val="100000"/>
        </a:lnSpc>
        <a:spcBef>
          <a:spcPts val="500"/>
        </a:spcBef>
        <a:buFontTx/>
        <a:buBlip>
          <a:blip r:embed="rId32"/>
        </a:buBlip>
        <a:tabLst/>
        <a:defRPr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3840" userDrawn="1">
          <p15:clr>
            <a:srgbClr val="F26B43"/>
          </p15:clr>
        </p15:guide>
        <p15:guide id="3" pos="1059" userDrawn="1">
          <p15:clr>
            <a:srgbClr val="F26B43"/>
          </p15:clr>
        </p15:guide>
        <p15:guide id="4" pos="67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70FB-D608-B540-907D-EC60906655FF}"/>
              </a:ext>
            </a:extLst>
          </p:cNvPr>
          <p:cNvSpPr>
            <a:spLocks noGrp="1"/>
          </p:cNvSpPr>
          <p:nvPr>
            <p:ph type="ctrTitle"/>
          </p:nvPr>
        </p:nvSpPr>
        <p:spPr/>
        <p:txBody>
          <a:bodyPr/>
          <a:lstStyle/>
          <a:p>
            <a:r>
              <a:rPr lang="da-DK" dirty="0"/>
              <a:t>V2 - Repetition</a:t>
            </a:r>
            <a:endParaRPr lang="en-DK" dirty="0"/>
          </a:p>
        </p:txBody>
      </p:sp>
      <p:sp>
        <p:nvSpPr>
          <p:cNvPr id="3" name="Subtitle 2">
            <a:extLst>
              <a:ext uri="{FF2B5EF4-FFF2-40B4-BE49-F238E27FC236}">
                <a16:creationId xmlns:a16="http://schemas.microsoft.com/office/drawing/2014/main" id="{1A6024CB-6FF9-6E4E-B7D2-76CF60A7EEAA}"/>
              </a:ext>
            </a:extLst>
          </p:cNvPr>
          <p:cNvSpPr>
            <a:spLocks noGrp="1"/>
          </p:cNvSpPr>
          <p:nvPr>
            <p:ph type="subTitle" idx="1"/>
          </p:nvPr>
        </p:nvSpPr>
        <p:spPr/>
        <p:txBody>
          <a:bodyPr>
            <a:normAutofit/>
          </a:bodyPr>
          <a:lstStyle/>
          <a:p>
            <a:r>
              <a:rPr lang="da-DK" dirty="0"/>
              <a:t>Vigtige begreber og </a:t>
            </a:r>
            <a:r>
              <a:rPr lang="da-DK" dirty="0" err="1"/>
              <a:t>combinators</a:t>
            </a:r>
            <a:endParaRPr lang="da-DK" dirty="0"/>
          </a:p>
          <a:p>
            <a:r>
              <a:rPr lang="da-DK" dirty="0"/>
              <a:t>HTML &amp; CSS</a:t>
            </a:r>
            <a:endParaRPr lang="en-DK" dirty="0"/>
          </a:p>
        </p:txBody>
      </p:sp>
    </p:spTree>
    <p:extLst>
      <p:ext uri="{BB962C8B-B14F-4D97-AF65-F5344CB8AC3E}">
        <p14:creationId xmlns:p14="http://schemas.microsoft.com/office/powerpoint/2010/main" val="220526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2</a:t>
            </a:fld>
            <a:endParaRPr lang="en-DK" sz="1400"/>
          </a:p>
        </p:txBody>
      </p:sp>
      <p:pic>
        <p:nvPicPr>
          <p:cNvPr id="6" name="Billede 5">
            <a:extLst>
              <a:ext uri="{FF2B5EF4-FFF2-40B4-BE49-F238E27FC236}">
                <a16:creationId xmlns:a16="http://schemas.microsoft.com/office/drawing/2014/main" id="{633112E2-E24D-4FF0-AD80-37C1497E9528}"/>
              </a:ext>
            </a:extLst>
          </p:cNvPr>
          <p:cNvPicPr>
            <a:picLocks noChangeAspect="1"/>
          </p:cNvPicPr>
          <p:nvPr/>
        </p:nvPicPr>
        <p:blipFill>
          <a:blip r:embed="rId2"/>
          <a:stretch>
            <a:fillRect/>
          </a:stretch>
        </p:blipFill>
        <p:spPr>
          <a:xfrm>
            <a:off x="1848378" y="547610"/>
            <a:ext cx="8495244" cy="5495544"/>
          </a:xfrm>
          <a:prstGeom prst="rect">
            <a:avLst/>
          </a:prstGeom>
        </p:spPr>
      </p:pic>
      <p:sp>
        <p:nvSpPr>
          <p:cNvPr id="7" name="Tekstfelt 6">
            <a:extLst>
              <a:ext uri="{FF2B5EF4-FFF2-40B4-BE49-F238E27FC236}">
                <a16:creationId xmlns:a16="http://schemas.microsoft.com/office/drawing/2014/main" id="{ED00C877-9CD6-4E07-B93F-26425B42A70D}"/>
              </a:ext>
            </a:extLst>
          </p:cNvPr>
          <p:cNvSpPr txBox="1"/>
          <p:nvPr/>
        </p:nvSpPr>
        <p:spPr>
          <a:xfrm>
            <a:off x="474284" y="1593288"/>
            <a:ext cx="1374094" cy="461665"/>
          </a:xfrm>
          <a:prstGeom prst="rect">
            <a:avLst/>
          </a:prstGeom>
          <a:noFill/>
        </p:spPr>
        <p:txBody>
          <a:bodyPr wrap="none" rtlCol="0">
            <a:spAutoFit/>
          </a:bodyPr>
          <a:lstStyle/>
          <a:p>
            <a:r>
              <a:rPr lang="da-DK" sz="2400" b="1" dirty="0">
                <a:solidFill>
                  <a:srgbClr val="F15A40"/>
                </a:solidFill>
              </a:rPr>
              <a:t>HTML Tag</a:t>
            </a:r>
          </a:p>
        </p:txBody>
      </p:sp>
      <p:cxnSp>
        <p:nvCxnSpPr>
          <p:cNvPr id="9" name="Lige forbindelse 8">
            <a:extLst>
              <a:ext uri="{FF2B5EF4-FFF2-40B4-BE49-F238E27FC236}">
                <a16:creationId xmlns:a16="http://schemas.microsoft.com/office/drawing/2014/main" id="{70FB8F1B-0B62-4089-A439-AF7C74485DE7}"/>
              </a:ext>
            </a:extLst>
          </p:cNvPr>
          <p:cNvCxnSpPr>
            <a:cxnSpLocks/>
            <a:stCxn id="7" idx="0"/>
          </p:cNvCxnSpPr>
          <p:nvPr/>
        </p:nvCxnSpPr>
        <p:spPr>
          <a:xfrm flipV="1">
            <a:off x="1161331" y="822960"/>
            <a:ext cx="859493" cy="770328"/>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21A25C67-EDE3-455A-B614-DEA32D5C1794}"/>
              </a:ext>
            </a:extLst>
          </p:cNvPr>
          <p:cNvSpPr txBox="1"/>
          <p:nvPr/>
        </p:nvSpPr>
        <p:spPr>
          <a:xfrm>
            <a:off x="2903540" y="85945"/>
            <a:ext cx="2057166" cy="461665"/>
          </a:xfrm>
          <a:prstGeom prst="rect">
            <a:avLst/>
          </a:prstGeom>
          <a:noFill/>
        </p:spPr>
        <p:txBody>
          <a:bodyPr wrap="none" rtlCol="0">
            <a:spAutoFit/>
          </a:bodyPr>
          <a:lstStyle/>
          <a:p>
            <a:r>
              <a:rPr lang="da-DK" sz="2400" b="1" dirty="0">
                <a:solidFill>
                  <a:srgbClr val="F15A40"/>
                </a:solidFill>
              </a:rPr>
              <a:t>HTML </a:t>
            </a:r>
            <a:r>
              <a:rPr lang="da-DK" sz="2400" b="1" dirty="0" err="1">
                <a:solidFill>
                  <a:srgbClr val="F15A40"/>
                </a:solidFill>
              </a:rPr>
              <a:t>Attribute</a:t>
            </a:r>
            <a:endParaRPr lang="da-DK" sz="2400" b="1" dirty="0">
              <a:solidFill>
                <a:srgbClr val="F15A40"/>
              </a:solidFill>
            </a:endParaRPr>
          </a:p>
        </p:txBody>
      </p:sp>
      <p:cxnSp>
        <p:nvCxnSpPr>
          <p:cNvPr id="15" name="Lige forbindelse 14">
            <a:extLst>
              <a:ext uri="{FF2B5EF4-FFF2-40B4-BE49-F238E27FC236}">
                <a16:creationId xmlns:a16="http://schemas.microsoft.com/office/drawing/2014/main" id="{A5CECC2D-D05A-426E-A258-4E171CC551CE}"/>
              </a:ext>
            </a:extLst>
          </p:cNvPr>
          <p:cNvCxnSpPr>
            <a:cxnSpLocks/>
          </p:cNvCxnSpPr>
          <p:nvPr/>
        </p:nvCxnSpPr>
        <p:spPr>
          <a:xfrm flipV="1">
            <a:off x="3912277" y="437796"/>
            <a:ext cx="0" cy="705204"/>
          </a:xfrm>
          <a:prstGeom prst="line">
            <a:avLst/>
          </a:prstGeom>
          <a:ln w="28575">
            <a:solidFill>
              <a:srgbClr val="F15A4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17" name="Lige forbindelse 16">
            <a:extLst>
              <a:ext uri="{FF2B5EF4-FFF2-40B4-BE49-F238E27FC236}">
                <a16:creationId xmlns:a16="http://schemas.microsoft.com/office/drawing/2014/main" id="{C02FEE46-2FA2-4B04-AF16-8BED8A17EC80}"/>
              </a:ext>
            </a:extLst>
          </p:cNvPr>
          <p:cNvCxnSpPr>
            <a:cxnSpLocks/>
          </p:cNvCxnSpPr>
          <p:nvPr/>
        </p:nvCxnSpPr>
        <p:spPr>
          <a:xfrm flipV="1">
            <a:off x="2707871" y="460141"/>
            <a:ext cx="808595" cy="541020"/>
          </a:xfrm>
          <a:prstGeom prst="line">
            <a:avLst/>
          </a:prstGeom>
          <a:ln w="28575">
            <a:solidFill>
              <a:srgbClr val="F15A4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0" name="Lige pilforbindelse 19">
            <a:extLst>
              <a:ext uri="{FF2B5EF4-FFF2-40B4-BE49-F238E27FC236}">
                <a16:creationId xmlns:a16="http://schemas.microsoft.com/office/drawing/2014/main" id="{88B95514-C5E0-4A97-AEA7-9591EEC16187}"/>
              </a:ext>
            </a:extLst>
          </p:cNvPr>
          <p:cNvCxnSpPr/>
          <p:nvPr/>
        </p:nvCxnSpPr>
        <p:spPr>
          <a:xfrm>
            <a:off x="402336" y="267919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kstfelt 20">
            <a:extLst>
              <a:ext uri="{FF2B5EF4-FFF2-40B4-BE49-F238E27FC236}">
                <a16:creationId xmlns:a16="http://schemas.microsoft.com/office/drawing/2014/main" id="{3E0D15E1-2939-4CF6-9DDF-3604D559635C}"/>
              </a:ext>
            </a:extLst>
          </p:cNvPr>
          <p:cNvSpPr txBox="1"/>
          <p:nvPr/>
        </p:nvSpPr>
        <p:spPr>
          <a:xfrm>
            <a:off x="10343622" y="2782784"/>
            <a:ext cx="1675652" cy="461665"/>
          </a:xfrm>
          <a:prstGeom prst="rect">
            <a:avLst/>
          </a:prstGeom>
          <a:noFill/>
        </p:spPr>
        <p:txBody>
          <a:bodyPr wrap="none" rtlCol="0">
            <a:spAutoFit/>
          </a:bodyPr>
          <a:lstStyle/>
          <a:p>
            <a:r>
              <a:rPr lang="da-DK" sz="2400" b="1" dirty="0">
                <a:solidFill>
                  <a:srgbClr val="F15A40"/>
                </a:solidFill>
              </a:rPr>
              <a:t>CSS Selector</a:t>
            </a:r>
          </a:p>
        </p:txBody>
      </p:sp>
      <p:cxnSp>
        <p:nvCxnSpPr>
          <p:cNvPr id="22" name="Lige forbindelse 21">
            <a:extLst>
              <a:ext uri="{FF2B5EF4-FFF2-40B4-BE49-F238E27FC236}">
                <a16:creationId xmlns:a16="http://schemas.microsoft.com/office/drawing/2014/main" id="{2B55CCFA-154A-47FC-B1F9-55457E10B3E3}"/>
              </a:ext>
            </a:extLst>
          </p:cNvPr>
          <p:cNvCxnSpPr>
            <a:cxnSpLocks/>
            <a:stCxn id="7" idx="2"/>
          </p:cNvCxnSpPr>
          <p:nvPr/>
        </p:nvCxnSpPr>
        <p:spPr>
          <a:xfrm>
            <a:off x="1161331" y="2054953"/>
            <a:ext cx="1431262" cy="548398"/>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Lige forbindelse 27">
            <a:extLst>
              <a:ext uri="{FF2B5EF4-FFF2-40B4-BE49-F238E27FC236}">
                <a16:creationId xmlns:a16="http://schemas.microsoft.com/office/drawing/2014/main" id="{19C2721A-3B95-49C4-AAF6-95AACE0A8A3D}"/>
              </a:ext>
            </a:extLst>
          </p:cNvPr>
          <p:cNvCxnSpPr>
            <a:cxnSpLocks/>
            <a:stCxn id="21" idx="0"/>
          </p:cNvCxnSpPr>
          <p:nvPr/>
        </p:nvCxnSpPr>
        <p:spPr>
          <a:xfrm flipH="1" flipV="1">
            <a:off x="7745506" y="1925619"/>
            <a:ext cx="3435942" cy="857165"/>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8" name="Lige forbindelse 37">
            <a:extLst>
              <a:ext uri="{FF2B5EF4-FFF2-40B4-BE49-F238E27FC236}">
                <a16:creationId xmlns:a16="http://schemas.microsoft.com/office/drawing/2014/main" id="{804E4410-7367-4227-B5FA-621E49F127E6}"/>
              </a:ext>
            </a:extLst>
          </p:cNvPr>
          <p:cNvCxnSpPr>
            <a:cxnSpLocks/>
            <a:stCxn id="21" idx="2"/>
          </p:cNvCxnSpPr>
          <p:nvPr/>
        </p:nvCxnSpPr>
        <p:spPr>
          <a:xfrm flipH="1" flipV="1">
            <a:off x="7863840" y="3136392"/>
            <a:ext cx="3317608" cy="108057"/>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Tekstfelt 42">
            <a:extLst>
              <a:ext uri="{FF2B5EF4-FFF2-40B4-BE49-F238E27FC236}">
                <a16:creationId xmlns:a16="http://schemas.microsoft.com/office/drawing/2014/main" id="{4E2AB1A5-B309-47C3-9874-B47405F3CD75}"/>
              </a:ext>
            </a:extLst>
          </p:cNvPr>
          <p:cNvSpPr txBox="1"/>
          <p:nvPr/>
        </p:nvSpPr>
        <p:spPr>
          <a:xfrm>
            <a:off x="10343622" y="4548831"/>
            <a:ext cx="1736950" cy="461665"/>
          </a:xfrm>
          <a:prstGeom prst="rect">
            <a:avLst/>
          </a:prstGeom>
          <a:noFill/>
        </p:spPr>
        <p:txBody>
          <a:bodyPr wrap="none" rtlCol="0">
            <a:spAutoFit/>
          </a:bodyPr>
          <a:lstStyle/>
          <a:p>
            <a:r>
              <a:rPr lang="da-DK" sz="2400" b="1" dirty="0">
                <a:solidFill>
                  <a:srgbClr val="F15A40"/>
                </a:solidFill>
              </a:rPr>
              <a:t>CSS Property</a:t>
            </a:r>
          </a:p>
        </p:txBody>
      </p:sp>
      <p:cxnSp>
        <p:nvCxnSpPr>
          <p:cNvPr id="45" name="Lige forbindelse 44">
            <a:extLst>
              <a:ext uri="{FF2B5EF4-FFF2-40B4-BE49-F238E27FC236}">
                <a16:creationId xmlns:a16="http://schemas.microsoft.com/office/drawing/2014/main" id="{4607B68F-F8B0-461E-95F8-55F4FED395E3}"/>
              </a:ext>
            </a:extLst>
          </p:cNvPr>
          <p:cNvCxnSpPr>
            <a:cxnSpLocks/>
          </p:cNvCxnSpPr>
          <p:nvPr/>
        </p:nvCxnSpPr>
        <p:spPr>
          <a:xfrm flipH="1" flipV="1">
            <a:off x="8165054" y="4160793"/>
            <a:ext cx="3075561" cy="369404"/>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Lige forbindelse 46">
            <a:extLst>
              <a:ext uri="{FF2B5EF4-FFF2-40B4-BE49-F238E27FC236}">
                <a16:creationId xmlns:a16="http://schemas.microsoft.com/office/drawing/2014/main" id="{C3F52806-8B1B-470E-9FF9-598EB4559BC4}"/>
              </a:ext>
            </a:extLst>
          </p:cNvPr>
          <p:cNvCxnSpPr>
            <a:cxnSpLocks/>
            <a:stCxn id="43" idx="2"/>
          </p:cNvCxnSpPr>
          <p:nvPr/>
        </p:nvCxnSpPr>
        <p:spPr>
          <a:xfrm flipH="1">
            <a:off x="8078993" y="5010496"/>
            <a:ext cx="3133104" cy="626511"/>
          </a:xfrm>
          <a:prstGeom prst="line">
            <a:avLst/>
          </a:prstGeom>
          <a:ln w="28575">
            <a:solidFill>
              <a:srgbClr val="F15A4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09" y="447938"/>
            <a:ext cx="10135743" cy="797537"/>
          </a:xfrm>
        </p:spPr>
        <p:txBody>
          <a:bodyPr>
            <a:normAutofit/>
          </a:bodyPr>
          <a:lstStyle/>
          <a:p>
            <a:r>
              <a:rPr lang="da-DK" dirty="0"/>
              <a:t>CSS descendant </a:t>
            </a:r>
            <a:r>
              <a:rPr lang="da-DK" dirty="0" err="1"/>
              <a:t>combinator</a:t>
            </a:r>
            <a:r>
              <a:rPr lang="da-DK" dirty="0"/>
              <a:t> (</a:t>
            </a:r>
            <a:r>
              <a:rPr lang="da-DK" dirty="0" err="1"/>
              <a:t>space</a:t>
            </a:r>
            <a:r>
              <a:rPr lang="da-DK" dirty="0"/>
              <a:t>)</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3</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header h1</a:t>
            </a:r>
          </a:p>
          <a:p>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color</a:t>
            </a:r>
            <a:r>
              <a:rPr lang="da-DK" dirty="0">
                <a:latin typeface="Courier New" panose="02070309020205020404" pitchFamily="49" charset="0"/>
                <a:cs typeface="Courier New" panose="02070309020205020404" pitchFamily="49" charset="0"/>
              </a:rPr>
              <a:t>: red;</a:t>
            </a:r>
          </a:p>
          <a:p>
            <a:r>
              <a:rPr lang="da-DK"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58"/>
            <a:ext cx="10135744" cy="155414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solidFill>
                  <a:srgbClr val="FF0000"/>
                </a:solidFill>
                <a:latin typeface="+mj-lt"/>
                <a:cs typeface="Courier New" panose="02070309020205020404" pitchFamily="49" charset="0"/>
              </a:rPr>
              <a:t>Overskrift i header</a:t>
            </a:r>
          </a:p>
          <a:p>
            <a:endParaRPr lang="da-DK" dirty="0">
              <a:latin typeface="+mj-lt"/>
              <a:cs typeface="Courier New" panose="02070309020205020404" pitchFamily="49" charset="0"/>
            </a:endParaRPr>
          </a:p>
          <a:p>
            <a:r>
              <a:rPr lang="da-DK" dirty="0">
                <a:latin typeface="+mj-lt"/>
                <a:cs typeface="Courier New" panose="02070309020205020404" pitchFamily="49" charset="0"/>
              </a:rPr>
              <a:t>Overskrift ikke i header</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&lt;header&gt;</a:t>
            </a:r>
          </a:p>
          <a:p>
            <a:pPr>
              <a:tabLst>
                <a:tab pos="355600" algn="l"/>
              </a:tabLst>
            </a:pPr>
            <a:r>
              <a:rPr lang="da-DK" dirty="0">
                <a:latin typeface="Courier New" panose="02070309020205020404" pitchFamily="49" charset="0"/>
                <a:cs typeface="Courier New" panose="02070309020205020404" pitchFamily="49" charset="0"/>
              </a:rPr>
              <a:t>	&lt;h1&gt;Overskrift i header&lt;/h1&gt;</a:t>
            </a:r>
          </a:p>
          <a:p>
            <a:pPr>
              <a:tabLst>
                <a:tab pos="355600" algn="l"/>
              </a:tabLst>
            </a:pPr>
            <a:r>
              <a:rPr lang="da-DK" dirty="0">
                <a:latin typeface="Courier New" panose="02070309020205020404" pitchFamily="49" charset="0"/>
                <a:cs typeface="Courier New" panose="02070309020205020404" pitchFamily="49" charset="0"/>
              </a:rPr>
              <a:t>&lt;/header&gt;</a:t>
            </a:r>
          </a:p>
          <a:p>
            <a:pPr>
              <a:tabLst>
                <a:tab pos="355600" algn="l"/>
              </a:tabLst>
            </a:pPr>
            <a:endParaRPr lang="da-DK" dirty="0">
              <a:latin typeface="Courier New" panose="02070309020205020404" pitchFamily="49" charset="0"/>
              <a:cs typeface="Courier New" panose="02070309020205020404" pitchFamily="49" charset="0"/>
            </a:endParaRPr>
          </a:p>
          <a:p>
            <a:pPr>
              <a:tabLst>
                <a:tab pos="355600" algn="l"/>
              </a:tabLst>
            </a:pPr>
            <a:r>
              <a:rPr lang="da-DK" dirty="0">
                <a:latin typeface="Courier New" panose="02070309020205020404" pitchFamily="49" charset="0"/>
                <a:cs typeface="Courier New" panose="02070309020205020404" pitchFamily="49" charset="0"/>
              </a:rPr>
              <a:t>&lt;h1&gt;Overskrift ikke i header&lt;/h1&gt;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Resultat</a:t>
            </a:r>
            <a:endParaRPr lang="da-DK"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883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10" y="447938"/>
            <a:ext cx="9533316" cy="797537"/>
          </a:xfrm>
        </p:spPr>
        <p:txBody>
          <a:bodyPr>
            <a:normAutofit/>
          </a:bodyPr>
          <a:lstStyle/>
          <a:p>
            <a:r>
              <a:rPr lang="da-DK" dirty="0"/>
              <a:t>CSS </a:t>
            </a:r>
            <a:r>
              <a:rPr lang="da-DK" dirty="0" err="1"/>
              <a:t>child</a:t>
            </a:r>
            <a:r>
              <a:rPr lang="da-DK" dirty="0"/>
              <a:t> </a:t>
            </a:r>
            <a:r>
              <a:rPr lang="da-DK" dirty="0" err="1"/>
              <a:t>combinator</a:t>
            </a:r>
            <a:r>
              <a:rPr lang="da-DK" dirty="0"/>
              <a:t> ( &gt; )</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4</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 &gt; p</a:t>
            </a:r>
          </a:p>
          <a:p>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color</a:t>
            </a:r>
            <a:r>
              <a:rPr lang="da-DK" dirty="0">
                <a:latin typeface="Courier New" panose="02070309020205020404" pitchFamily="49" charset="0"/>
                <a:cs typeface="Courier New" panose="02070309020205020404" pitchFamily="49" charset="0"/>
              </a:rPr>
              <a:t>: red;</a:t>
            </a:r>
          </a:p>
          <a:p>
            <a:r>
              <a:rPr lang="da-DK"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60"/>
            <a:ext cx="10135744" cy="1554146"/>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solidFill>
                  <a:srgbClr val="FF0000"/>
                </a:solidFill>
                <a:latin typeface="+mj-lt"/>
                <a:cs typeface="Courier New" panose="02070309020205020404" pitchFamily="49" charset="0"/>
              </a:rPr>
              <a:t>Dette er afsnit 1.</a:t>
            </a:r>
          </a:p>
          <a:p>
            <a:r>
              <a:rPr lang="da-DK" dirty="0">
                <a:solidFill>
                  <a:srgbClr val="FF0000"/>
                </a:solidFill>
                <a:latin typeface="+mj-lt"/>
                <a:cs typeface="Courier New" panose="02070309020205020404" pitchFamily="49" charset="0"/>
              </a:rPr>
              <a:t>Dette er afsnit 2.</a:t>
            </a:r>
          </a:p>
          <a:p>
            <a:r>
              <a:rPr lang="da-DK" dirty="0">
                <a:latin typeface="+mj-lt"/>
                <a:cs typeface="Courier New" panose="02070309020205020404" pitchFamily="49" charset="0"/>
              </a:rPr>
              <a:t>Dette er afsnit 3.</a:t>
            </a:r>
          </a:p>
          <a:p>
            <a:r>
              <a:rPr lang="da-DK" dirty="0">
                <a:latin typeface="+mj-lt"/>
                <a:cs typeface="Courier New" panose="02070309020205020404" pitchFamily="49" charset="0"/>
              </a:rPr>
              <a:t>Dette er afsnit 4.</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a:p>
            <a:pPr>
              <a:tabLst>
                <a:tab pos="355600" algn="l"/>
              </a:tabLst>
            </a:pPr>
            <a:r>
              <a:rPr lang="da-DK" dirty="0">
                <a:latin typeface="Courier New" panose="02070309020205020404" pitchFamily="49" charset="0"/>
                <a:cs typeface="Courier New" panose="02070309020205020404" pitchFamily="49" charset="0"/>
              </a:rPr>
              <a:t>	&lt;p&gt;Dette er afsnit 1.&lt;/p&gt;</a:t>
            </a:r>
          </a:p>
          <a:p>
            <a:pPr>
              <a:tabLst>
                <a:tab pos="355600" algn="l"/>
              </a:tabLst>
            </a:pPr>
            <a:r>
              <a:rPr lang="da-DK" dirty="0">
                <a:latin typeface="Courier New" panose="02070309020205020404" pitchFamily="49" charset="0"/>
                <a:cs typeface="Courier New" panose="02070309020205020404" pitchFamily="49" charset="0"/>
              </a:rPr>
              <a:t>	&lt;p&gt;Dette er afsnit 2.&lt;/p&gt;</a:t>
            </a:r>
          </a:p>
          <a:p>
            <a:pPr>
              <a:tabLst>
                <a:tab pos="355600" algn="l"/>
              </a:tabLst>
            </a:pPr>
            <a:r>
              <a:rPr lang="da-DK" dirty="0">
                <a:latin typeface="Courier New" panose="02070309020205020404" pitchFamily="49" charset="0"/>
                <a:cs typeface="Courier New" panose="02070309020205020404" pitchFamily="49" charset="0"/>
              </a:rPr>
              <a:t>	&lt;div&gt;</a:t>
            </a:r>
          </a:p>
          <a:p>
            <a:pPr>
              <a:tabLst>
                <a:tab pos="355600" algn="l"/>
              </a:tabLst>
            </a:pPr>
            <a:r>
              <a:rPr lang="da-DK" dirty="0">
                <a:latin typeface="Courier New" panose="02070309020205020404" pitchFamily="49" charset="0"/>
                <a:cs typeface="Courier New" panose="02070309020205020404" pitchFamily="49" charset="0"/>
              </a:rPr>
              <a:t>		&lt;p&gt;Dette er afsnit 3.&lt;/p&gt;</a:t>
            </a:r>
          </a:p>
          <a:p>
            <a:pPr>
              <a:tabLst>
                <a:tab pos="355600" algn="l"/>
              </a:tabLst>
            </a:pPr>
            <a:r>
              <a:rPr lang="da-DK" dirty="0">
                <a:latin typeface="Courier New" panose="02070309020205020404" pitchFamily="49" charset="0"/>
                <a:cs typeface="Courier New" panose="02070309020205020404" pitchFamily="49" charset="0"/>
              </a:rPr>
              <a:t>	&lt;/div&gt;</a:t>
            </a:r>
          </a:p>
          <a:p>
            <a:pPr>
              <a:tabLst>
                <a:tab pos="355600" algn="l"/>
              </a:tabLst>
            </a:pPr>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a:p>
            <a:pPr>
              <a:tabLst>
                <a:tab pos="355600" algn="l"/>
              </a:tabLst>
            </a:pPr>
            <a:endParaRPr lang="da-DK" dirty="0">
              <a:latin typeface="Courier New" panose="02070309020205020404" pitchFamily="49" charset="0"/>
              <a:cs typeface="Courier New" panose="02070309020205020404" pitchFamily="49" charset="0"/>
            </a:endParaRPr>
          </a:p>
          <a:p>
            <a:pPr>
              <a:tabLst>
                <a:tab pos="355600" algn="l"/>
              </a:tabLst>
            </a:pPr>
            <a:r>
              <a:rPr lang="da-DK" dirty="0">
                <a:latin typeface="Courier New" panose="02070309020205020404" pitchFamily="49" charset="0"/>
                <a:cs typeface="Courier New" panose="02070309020205020404" pitchFamily="49" charset="0"/>
              </a:rPr>
              <a:t>&lt;p&gt;Dette er afsnit 4.&lt;/p&gt;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4"/>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Resultat</a:t>
            </a:r>
            <a:endParaRPr lang="da-DK"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953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10" y="447938"/>
            <a:ext cx="9533316" cy="797537"/>
          </a:xfrm>
        </p:spPr>
        <p:txBody>
          <a:bodyPr>
            <a:normAutofit/>
          </a:bodyPr>
          <a:lstStyle/>
          <a:p>
            <a:r>
              <a:rPr lang="da-DK" dirty="0"/>
              <a:t>CSS </a:t>
            </a:r>
            <a:r>
              <a:rPr lang="da-DK" dirty="0" err="1"/>
              <a:t>adjacent</a:t>
            </a:r>
            <a:r>
              <a:rPr lang="da-DK" dirty="0"/>
              <a:t> </a:t>
            </a:r>
            <a:r>
              <a:rPr lang="da-DK" dirty="0" err="1"/>
              <a:t>sibling</a:t>
            </a:r>
            <a:r>
              <a:rPr lang="da-DK" dirty="0"/>
              <a:t> </a:t>
            </a:r>
            <a:r>
              <a:rPr lang="da-DK" dirty="0" err="1"/>
              <a:t>combinator</a:t>
            </a:r>
            <a:r>
              <a:rPr lang="da-DK" dirty="0"/>
              <a:t> ( + )</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5</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h1 + p</a:t>
            </a:r>
          </a:p>
          <a:p>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background-color</a:t>
            </a: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black</a:t>
            </a:r>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color</a:t>
            </a: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white</a:t>
            </a:r>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padding</a:t>
            </a:r>
            <a:r>
              <a:rPr lang="da-DK" dirty="0">
                <a:latin typeface="Courier New" panose="02070309020205020404" pitchFamily="49" charset="0"/>
                <a:cs typeface="Courier New" panose="02070309020205020404" pitchFamily="49" charset="0"/>
              </a:rPr>
              <a:t>: 0.5rem;</a:t>
            </a:r>
          </a:p>
          <a:p>
            <a:r>
              <a:rPr lang="da-DK"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60"/>
            <a:ext cx="10135744" cy="1554146"/>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2400" b="1" dirty="0">
                <a:latin typeface="+mj-lt"/>
                <a:cs typeface="Courier New" panose="02070309020205020404" pitchFamily="49" charset="0"/>
              </a:rPr>
              <a:t>Dette er en overskrift</a:t>
            </a:r>
          </a:p>
          <a:p>
            <a:endParaRPr lang="da-DK" sz="2400" b="1" dirty="0">
              <a:latin typeface="+mj-lt"/>
              <a:cs typeface="Courier New" panose="02070309020205020404" pitchFamily="49" charset="0"/>
            </a:endParaRPr>
          </a:p>
          <a:p>
            <a:r>
              <a:rPr lang="da-DK" dirty="0">
                <a:latin typeface="+mj-lt"/>
                <a:cs typeface="Courier New" panose="02070309020205020404" pitchFamily="49" charset="0"/>
              </a:rPr>
              <a:t>Dette er afsnit 2.</a:t>
            </a: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a:p>
            <a:pPr>
              <a:tabLst>
                <a:tab pos="355600" algn="l"/>
              </a:tabLst>
            </a:pPr>
            <a:r>
              <a:rPr lang="da-DK" dirty="0">
                <a:latin typeface="Courier New" panose="02070309020205020404" pitchFamily="49" charset="0"/>
                <a:cs typeface="Courier New" panose="02070309020205020404" pitchFamily="49" charset="0"/>
              </a:rPr>
              <a:t>	&lt;h1&gt;Dette er en overskrift&lt;/h1&gt;</a:t>
            </a:r>
          </a:p>
          <a:p>
            <a:pPr>
              <a:tabLst>
                <a:tab pos="355600" algn="l"/>
              </a:tabLst>
            </a:pPr>
            <a:r>
              <a:rPr lang="da-DK" dirty="0">
                <a:latin typeface="Courier New" panose="02070309020205020404" pitchFamily="49" charset="0"/>
                <a:cs typeface="Courier New" panose="02070309020205020404" pitchFamily="49" charset="0"/>
              </a:rPr>
              <a:t>	&lt;p&gt;Dette er afsnit 1.&lt;/p&gt;</a:t>
            </a:r>
          </a:p>
          <a:p>
            <a:pPr>
              <a:tabLst>
                <a:tab pos="355600" algn="l"/>
              </a:tabLst>
            </a:pPr>
            <a:r>
              <a:rPr lang="da-DK" dirty="0">
                <a:latin typeface="Courier New" panose="02070309020205020404" pitchFamily="49" charset="0"/>
                <a:cs typeface="Courier New" panose="02070309020205020404" pitchFamily="49" charset="0"/>
              </a:rPr>
              <a:t>	&lt;p&gt;Dette er afsnit 2.&lt;/p&gt;</a:t>
            </a:r>
          </a:p>
          <a:p>
            <a:pPr>
              <a:tabLst>
                <a:tab pos="355600" algn="l"/>
              </a:tabLst>
            </a:pPr>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4"/>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Resultat</a:t>
            </a:r>
            <a:endParaRPr lang="da-DK" b="1" dirty="0">
              <a:solidFill>
                <a:schemeClr val="bg1"/>
              </a:solidFill>
              <a:effectLst>
                <a:outerShdw blurRad="38100" dist="38100" dir="2700000" algn="tl">
                  <a:srgbClr val="000000">
                    <a:alpha val="43137"/>
                  </a:srgbClr>
                </a:outerShdw>
              </a:effectLst>
            </a:endParaRPr>
          </a:p>
        </p:txBody>
      </p:sp>
      <p:sp>
        <p:nvSpPr>
          <p:cNvPr id="2" name="Rektangel 1">
            <a:extLst>
              <a:ext uri="{FF2B5EF4-FFF2-40B4-BE49-F238E27FC236}">
                <a16:creationId xmlns:a16="http://schemas.microsoft.com/office/drawing/2014/main" id="{DF2412A8-33AA-438F-8110-FF197251B54C}"/>
              </a:ext>
            </a:extLst>
          </p:cNvPr>
          <p:cNvSpPr/>
          <p:nvPr/>
        </p:nvSpPr>
        <p:spPr>
          <a:xfrm>
            <a:off x="1800000" y="5744584"/>
            <a:ext cx="9929308" cy="3693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dirty="0"/>
              <a:t>Dette er afsnit 1.</a:t>
            </a:r>
          </a:p>
        </p:txBody>
      </p:sp>
    </p:spTree>
    <p:extLst>
      <p:ext uri="{BB962C8B-B14F-4D97-AF65-F5344CB8AC3E}">
        <p14:creationId xmlns:p14="http://schemas.microsoft.com/office/powerpoint/2010/main" val="61590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0B085C-079C-B14B-A235-D6A3BE77C16C}"/>
              </a:ext>
            </a:extLst>
          </p:cNvPr>
          <p:cNvSpPr>
            <a:spLocks noGrp="1"/>
          </p:cNvSpPr>
          <p:nvPr>
            <p:ph type="title"/>
          </p:nvPr>
        </p:nvSpPr>
        <p:spPr>
          <a:xfrm>
            <a:off x="1686910" y="447938"/>
            <a:ext cx="9533316" cy="797537"/>
          </a:xfrm>
        </p:spPr>
        <p:txBody>
          <a:bodyPr>
            <a:normAutofit/>
          </a:bodyPr>
          <a:lstStyle/>
          <a:p>
            <a:r>
              <a:rPr lang="da-DK" dirty="0"/>
              <a:t>CSS </a:t>
            </a:r>
            <a:r>
              <a:rPr lang="da-DK" dirty="0" err="1"/>
              <a:t>sibling</a:t>
            </a:r>
            <a:r>
              <a:rPr lang="da-DK" dirty="0"/>
              <a:t> </a:t>
            </a:r>
            <a:r>
              <a:rPr lang="da-DK" dirty="0" err="1"/>
              <a:t>combinator</a:t>
            </a:r>
            <a:r>
              <a:rPr lang="da-DK" dirty="0"/>
              <a:t> ( ~ )</a:t>
            </a:r>
            <a:endParaRPr lang="en-DK" dirty="0"/>
          </a:p>
        </p:txBody>
      </p:sp>
      <p:sp>
        <p:nvSpPr>
          <p:cNvPr id="4" name="Slide Number Placeholder 3">
            <a:extLst>
              <a:ext uri="{FF2B5EF4-FFF2-40B4-BE49-F238E27FC236}">
                <a16:creationId xmlns:a16="http://schemas.microsoft.com/office/drawing/2014/main" id="{EC7858E9-F7C0-5E49-A65F-BE47C6D89CAE}"/>
              </a:ext>
            </a:extLst>
          </p:cNvPr>
          <p:cNvSpPr>
            <a:spLocks noGrp="1"/>
          </p:cNvSpPr>
          <p:nvPr>
            <p:ph type="sldNum" sz="quarter" idx="10"/>
          </p:nvPr>
        </p:nvSpPr>
        <p:spPr/>
        <p:txBody>
          <a:bodyPr/>
          <a:lstStyle/>
          <a:p>
            <a:pPr marL="180975" indent="-180975"/>
            <a:r>
              <a:rPr lang="en-GB"/>
              <a:t>Side </a:t>
            </a:r>
            <a:fld id="{EDB0DC35-459C-3B4E-A4B1-B3E8F3307FCE}" type="slidenum">
              <a:rPr lang="en-DK"/>
              <a:pPr marL="180975" indent="-180975"/>
              <a:t>6</a:t>
            </a:fld>
            <a:endParaRPr lang="en-DK" sz="1400"/>
          </a:p>
        </p:txBody>
      </p:sp>
      <p:sp>
        <p:nvSpPr>
          <p:cNvPr id="6" name="Tekstfelt 5">
            <a:extLst>
              <a:ext uri="{FF2B5EF4-FFF2-40B4-BE49-F238E27FC236}">
                <a16:creationId xmlns:a16="http://schemas.microsoft.com/office/drawing/2014/main" id="{8A14D3CC-6785-427F-B25A-2AA583124EFA}"/>
              </a:ext>
            </a:extLst>
          </p:cNvPr>
          <p:cNvSpPr txBox="1"/>
          <p:nvPr/>
        </p:nvSpPr>
        <p:spPr>
          <a:xfrm>
            <a:off x="1686910" y="1690188"/>
            <a:ext cx="4918285" cy="3043177"/>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h1 ~ p</a:t>
            </a:r>
          </a:p>
          <a:p>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background-color</a:t>
            </a: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black</a:t>
            </a:r>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color</a:t>
            </a: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white</a:t>
            </a:r>
            <a:r>
              <a:rPr lang="da-DK" dirty="0">
                <a:latin typeface="Courier New" panose="02070309020205020404" pitchFamily="49" charset="0"/>
                <a:cs typeface="Courier New" panose="02070309020205020404" pitchFamily="49" charset="0"/>
              </a:rPr>
              <a:t>;</a:t>
            </a:r>
          </a:p>
          <a:p>
            <a:pPr>
              <a:tabLst>
                <a:tab pos="355600" algn="l"/>
              </a:tabLst>
            </a:pPr>
            <a:r>
              <a:rPr lang="da-DK" dirty="0">
                <a:latin typeface="Courier New" panose="02070309020205020404" pitchFamily="49" charset="0"/>
                <a:cs typeface="Courier New" panose="02070309020205020404" pitchFamily="49" charset="0"/>
              </a:rPr>
              <a:t>	</a:t>
            </a:r>
            <a:r>
              <a:rPr lang="da-DK" dirty="0" err="1">
                <a:latin typeface="Courier New" panose="02070309020205020404" pitchFamily="49" charset="0"/>
                <a:cs typeface="Courier New" panose="02070309020205020404" pitchFamily="49" charset="0"/>
              </a:rPr>
              <a:t>padding</a:t>
            </a:r>
            <a:r>
              <a:rPr lang="da-DK" dirty="0">
                <a:latin typeface="Courier New" panose="02070309020205020404" pitchFamily="49" charset="0"/>
                <a:cs typeface="Courier New" panose="02070309020205020404" pitchFamily="49" charset="0"/>
              </a:rPr>
              <a:t>: 0.5rem;</a:t>
            </a:r>
          </a:p>
          <a:p>
            <a:r>
              <a:rPr lang="da-DK" dirty="0">
                <a:latin typeface="Courier New" panose="02070309020205020404" pitchFamily="49" charset="0"/>
                <a:cs typeface="Courier New" panose="02070309020205020404" pitchFamily="49" charset="0"/>
              </a:rPr>
              <a:t>}</a:t>
            </a:r>
          </a:p>
        </p:txBody>
      </p:sp>
      <p:sp>
        <p:nvSpPr>
          <p:cNvPr id="8" name="Tekstfelt 7">
            <a:extLst>
              <a:ext uri="{FF2B5EF4-FFF2-40B4-BE49-F238E27FC236}">
                <a16:creationId xmlns:a16="http://schemas.microsoft.com/office/drawing/2014/main" id="{0157D54A-4F01-4F60-84A7-33BC4C707638}"/>
              </a:ext>
            </a:extLst>
          </p:cNvPr>
          <p:cNvSpPr txBox="1"/>
          <p:nvPr/>
        </p:nvSpPr>
        <p:spPr>
          <a:xfrm>
            <a:off x="1686910" y="5121960"/>
            <a:ext cx="10135744" cy="1554146"/>
          </a:xfrm>
          <a:prstGeom prst="rect">
            <a:avLst/>
          </a:prstGeom>
          <a:solidFill>
            <a:schemeClr val="bg1">
              <a:lumMod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sz="2400" b="1" dirty="0">
                <a:latin typeface="+mj-lt"/>
                <a:cs typeface="Courier New" panose="02070309020205020404" pitchFamily="49" charset="0"/>
              </a:rPr>
              <a:t>Dette er en overskrift</a:t>
            </a:r>
          </a:p>
          <a:p>
            <a:endParaRPr lang="da-DK" sz="2400" b="1" dirty="0">
              <a:latin typeface="+mj-lt"/>
              <a:cs typeface="Courier New" panose="02070309020205020404" pitchFamily="49" charset="0"/>
            </a:endParaRPr>
          </a:p>
          <a:p>
            <a:endParaRPr lang="da-DK" dirty="0">
              <a:latin typeface="+mj-lt"/>
              <a:cs typeface="Courier New" panose="02070309020205020404" pitchFamily="49" charset="0"/>
            </a:endParaRPr>
          </a:p>
        </p:txBody>
      </p:sp>
      <p:sp>
        <p:nvSpPr>
          <p:cNvPr id="9" name="Tekstfelt 8">
            <a:extLst>
              <a:ext uri="{FF2B5EF4-FFF2-40B4-BE49-F238E27FC236}">
                <a16:creationId xmlns:a16="http://schemas.microsoft.com/office/drawing/2014/main" id="{05595057-9616-409D-A3AF-DF8BA33C2ADF}"/>
              </a:ext>
            </a:extLst>
          </p:cNvPr>
          <p:cNvSpPr txBox="1"/>
          <p:nvPr/>
        </p:nvSpPr>
        <p:spPr>
          <a:xfrm>
            <a:off x="1861072" y="1505522"/>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CSS</a:t>
            </a:r>
            <a:endParaRPr lang="da-DK" b="1" dirty="0">
              <a:solidFill>
                <a:schemeClr val="bg1"/>
              </a:solidFill>
              <a:effectLst>
                <a:outerShdw blurRad="38100" dist="38100" dir="2700000" algn="tl">
                  <a:srgbClr val="000000">
                    <a:alpha val="43137"/>
                  </a:srgbClr>
                </a:outerShdw>
              </a:effectLst>
            </a:endParaRPr>
          </a:p>
        </p:txBody>
      </p:sp>
      <p:sp>
        <p:nvSpPr>
          <p:cNvPr id="7" name="Tekstfelt 6">
            <a:extLst>
              <a:ext uri="{FF2B5EF4-FFF2-40B4-BE49-F238E27FC236}">
                <a16:creationId xmlns:a16="http://schemas.microsoft.com/office/drawing/2014/main" id="{30A284EE-AD2E-4E7A-9F1F-3C8777F2B315}"/>
              </a:ext>
            </a:extLst>
          </p:cNvPr>
          <p:cNvSpPr txBox="1"/>
          <p:nvPr/>
        </p:nvSpPr>
        <p:spPr>
          <a:xfrm>
            <a:off x="6904369" y="1690188"/>
            <a:ext cx="4918285" cy="3043177"/>
          </a:xfrm>
          <a:prstGeom prst="rect">
            <a:avLst/>
          </a:prstGeom>
          <a:solidFill>
            <a:schemeClr val="accent1">
              <a:lumMod val="25000"/>
              <a:lumOff val="75000"/>
              <a:alpha val="59000"/>
            </a:schemeClr>
          </a:solidFill>
          <a:ln w="12700">
            <a:solidFill>
              <a:srgbClr val="F15A40"/>
            </a:solidFill>
          </a:ln>
          <a:effectLst>
            <a:outerShdw blurRad="50800" dist="38100" dir="2700000" algn="tl" rotWithShape="0">
              <a:prstClr val="black">
                <a:alpha val="40000"/>
              </a:prstClr>
            </a:outerShdw>
          </a:effectLst>
        </p:spPr>
        <p:txBody>
          <a:bodyPr wrap="none" rtlCol="0" anchor="ctr" anchorCtr="0">
            <a:noAutofit/>
          </a:bodyPr>
          <a:lstStyle/>
          <a:p>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a:p>
            <a:pPr>
              <a:tabLst>
                <a:tab pos="355600" algn="l"/>
              </a:tabLst>
            </a:pPr>
            <a:r>
              <a:rPr lang="da-DK" dirty="0">
                <a:latin typeface="Courier New" panose="02070309020205020404" pitchFamily="49" charset="0"/>
                <a:cs typeface="Courier New" panose="02070309020205020404" pitchFamily="49" charset="0"/>
              </a:rPr>
              <a:t>	&lt;h1&gt;Dette er en overskrift&lt;/h1&gt;</a:t>
            </a:r>
          </a:p>
          <a:p>
            <a:pPr>
              <a:tabLst>
                <a:tab pos="355600" algn="l"/>
              </a:tabLst>
            </a:pPr>
            <a:r>
              <a:rPr lang="da-DK" dirty="0">
                <a:latin typeface="Courier New" panose="02070309020205020404" pitchFamily="49" charset="0"/>
                <a:cs typeface="Courier New" panose="02070309020205020404" pitchFamily="49" charset="0"/>
              </a:rPr>
              <a:t>	&lt;p&gt;Dette er afsnit 1.&lt;/p&gt;</a:t>
            </a:r>
          </a:p>
          <a:p>
            <a:pPr>
              <a:tabLst>
                <a:tab pos="355600" algn="l"/>
              </a:tabLst>
            </a:pPr>
            <a:r>
              <a:rPr lang="da-DK" dirty="0">
                <a:latin typeface="Courier New" panose="02070309020205020404" pitchFamily="49" charset="0"/>
                <a:cs typeface="Courier New" panose="02070309020205020404" pitchFamily="49" charset="0"/>
              </a:rPr>
              <a:t>	&lt;p&gt;Dette er afsnit 2.&lt;/p&gt;</a:t>
            </a:r>
          </a:p>
          <a:p>
            <a:pPr>
              <a:tabLst>
                <a:tab pos="355600" algn="l"/>
              </a:tabLst>
            </a:pPr>
            <a:r>
              <a:rPr lang="da-DK" dirty="0">
                <a:latin typeface="Courier New" panose="02070309020205020404" pitchFamily="49" charset="0"/>
                <a:cs typeface="Courier New" panose="02070309020205020404" pitchFamily="49" charset="0"/>
              </a:rPr>
              <a:t>&lt;/</a:t>
            </a:r>
            <a:r>
              <a:rPr lang="da-DK" dirty="0" err="1">
                <a:latin typeface="Courier New" panose="02070309020205020404" pitchFamily="49" charset="0"/>
                <a:cs typeface="Courier New" panose="02070309020205020404" pitchFamily="49" charset="0"/>
              </a:rPr>
              <a:t>article</a:t>
            </a:r>
            <a:r>
              <a:rPr lang="da-DK" dirty="0">
                <a:latin typeface="Courier New" panose="02070309020205020404" pitchFamily="49" charset="0"/>
                <a:cs typeface="Courier New" panose="02070309020205020404" pitchFamily="49" charset="0"/>
              </a:rPr>
              <a:t>&gt;</a:t>
            </a:r>
          </a:p>
        </p:txBody>
      </p:sp>
      <p:sp>
        <p:nvSpPr>
          <p:cNvPr id="10" name="Tekstfelt 9">
            <a:extLst>
              <a:ext uri="{FF2B5EF4-FFF2-40B4-BE49-F238E27FC236}">
                <a16:creationId xmlns:a16="http://schemas.microsoft.com/office/drawing/2014/main" id="{E42B79B2-5B0B-4D9F-B9BC-686A1B6C0DE8}"/>
              </a:ext>
            </a:extLst>
          </p:cNvPr>
          <p:cNvSpPr txBox="1"/>
          <p:nvPr/>
        </p:nvSpPr>
        <p:spPr>
          <a:xfrm>
            <a:off x="7078530" y="1472138"/>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HTML</a:t>
            </a:r>
            <a:endParaRPr lang="da-DK" b="1" dirty="0">
              <a:solidFill>
                <a:schemeClr val="bg1"/>
              </a:solidFill>
              <a:effectLst>
                <a:outerShdw blurRad="38100" dist="38100" dir="2700000" algn="tl">
                  <a:srgbClr val="000000">
                    <a:alpha val="43137"/>
                  </a:srgbClr>
                </a:outerShdw>
              </a:effectLst>
            </a:endParaRPr>
          </a:p>
        </p:txBody>
      </p:sp>
      <p:sp>
        <p:nvSpPr>
          <p:cNvPr id="11" name="Tekstfelt 10">
            <a:extLst>
              <a:ext uri="{FF2B5EF4-FFF2-40B4-BE49-F238E27FC236}">
                <a16:creationId xmlns:a16="http://schemas.microsoft.com/office/drawing/2014/main" id="{B35999F8-4032-4EA2-B241-70FEB4E8BE22}"/>
              </a:ext>
            </a:extLst>
          </p:cNvPr>
          <p:cNvSpPr txBox="1"/>
          <p:nvPr/>
        </p:nvSpPr>
        <p:spPr>
          <a:xfrm>
            <a:off x="1861070" y="4937294"/>
            <a:ext cx="1075765" cy="369332"/>
          </a:xfrm>
          <a:prstGeom prst="rect">
            <a:avLst/>
          </a:prstGeom>
          <a:solidFill>
            <a:srgbClr val="F15A40"/>
          </a:solidFill>
          <a:effectLst>
            <a:outerShdw blurRad="50800" dist="38100" dir="2700000" algn="tl" rotWithShape="0">
              <a:prstClr val="black">
                <a:alpha val="40000"/>
              </a:prstClr>
            </a:outerShdw>
          </a:effectLst>
        </p:spPr>
        <p:txBody>
          <a:bodyPr wrap="none" rtlCol="0">
            <a:noAutofit/>
          </a:bodyPr>
          <a:lstStyle/>
          <a:p>
            <a:r>
              <a:rPr lang="da-DK" sz="2000" b="1" dirty="0">
                <a:solidFill>
                  <a:schemeClr val="bg1"/>
                </a:solidFill>
                <a:effectLst>
                  <a:outerShdw blurRad="38100" dist="38100" dir="2700000" algn="tl">
                    <a:srgbClr val="000000">
                      <a:alpha val="43137"/>
                    </a:srgbClr>
                  </a:outerShdw>
                </a:effectLst>
              </a:rPr>
              <a:t>Resultat</a:t>
            </a:r>
            <a:endParaRPr lang="da-DK" b="1" dirty="0">
              <a:solidFill>
                <a:schemeClr val="bg1"/>
              </a:solidFill>
              <a:effectLst>
                <a:outerShdw blurRad="38100" dist="38100" dir="2700000" algn="tl">
                  <a:srgbClr val="000000">
                    <a:alpha val="43137"/>
                  </a:srgbClr>
                </a:outerShdw>
              </a:effectLst>
            </a:endParaRPr>
          </a:p>
        </p:txBody>
      </p:sp>
      <p:sp>
        <p:nvSpPr>
          <p:cNvPr id="2" name="Rektangel 1">
            <a:extLst>
              <a:ext uri="{FF2B5EF4-FFF2-40B4-BE49-F238E27FC236}">
                <a16:creationId xmlns:a16="http://schemas.microsoft.com/office/drawing/2014/main" id="{DF2412A8-33AA-438F-8110-FF197251B54C}"/>
              </a:ext>
            </a:extLst>
          </p:cNvPr>
          <p:cNvSpPr/>
          <p:nvPr/>
        </p:nvSpPr>
        <p:spPr>
          <a:xfrm>
            <a:off x="1800000" y="5744584"/>
            <a:ext cx="9929308" cy="6654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dirty="0"/>
              <a:t>Dette er afsnit 1.</a:t>
            </a:r>
          </a:p>
          <a:p>
            <a:r>
              <a:rPr lang="da-DK" dirty="0"/>
              <a:t>Dette er afsnit 2.</a:t>
            </a:r>
          </a:p>
        </p:txBody>
      </p:sp>
    </p:spTree>
    <p:extLst>
      <p:ext uri="{BB962C8B-B14F-4D97-AF65-F5344CB8AC3E}">
        <p14:creationId xmlns:p14="http://schemas.microsoft.com/office/powerpoint/2010/main" val="2467798647"/>
      </p:ext>
    </p:extLst>
  </p:cSld>
  <p:clrMapOvr>
    <a:masterClrMapping/>
  </p:clrMapOvr>
</p:sld>
</file>

<file path=ppt/theme/theme1.xml><?xml version="1.0" encoding="utf-8"?>
<a:theme xmlns:a="http://schemas.openxmlformats.org/drawingml/2006/main" name="AspIT">
  <a:themeElements>
    <a:clrScheme name="AspIT">
      <a:dk1>
        <a:srgbClr val="000000"/>
      </a:dk1>
      <a:lt1>
        <a:srgbClr val="FFFFFF"/>
      </a:lt1>
      <a:dk2>
        <a:srgbClr val="000000"/>
      </a:dk2>
      <a:lt2>
        <a:srgbClr val="FFFFFF"/>
      </a:lt2>
      <a:accent1>
        <a:srgbClr val="194541"/>
      </a:accent1>
      <a:accent2>
        <a:srgbClr val="FF5747"/>
      </a:accent2>
      <a:accent3>
        <a:srgbClr val="286759"/>
      </a:accent3>
      <a:accent4>
        <a:srgbClr val="919191"/>
      </a:accent4>
      <a:accent5>
        <a:srgbClr val="091918"/>
      </a:accent5>
      <a:accent6>
        <a:srgbClr val="389D88"/>
      </a:accent6>
      <a:hlink>
        <a:srgbClr val="FF5746"/>
      </a:hlink>
      <a:folHlink>
        <a:srgbClr val="FF5746"/>
      </a:folHlink>
    </a:clrScheme>
    <a:fontScheme name="AspI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D3C2DB04611B4479C4478FF4249EA2B" ma:contentTypeVersion="1" ma:contentTypeDescription="Opret et nyt dokument." ma:contentTypeScope="" ma:versionID="c27ae11b74a3f3955ba12df21c78d963">
  <xsd:schema xmlns:xsd="http://www.w3.org/2001/XMLSchema" xmlns:xs="http://www.w3.org/2001/XMLSchema" xmlns:p="http://schemas.microsoft.com/office/2006/metadata/properties" xmlns:ns1="http://schemas.microsoft.com/sharepoint/v3" targetNamespace="http://schemas.microsoft.com/office/2006/metadata/properties" ma:root="true" ma:fieldsID="2c21ede9bd8455c41f61b3c474074c1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tartdato for planlægning" ma:description="Startdato for planlægning er en webstedskolonne, der blev oprettet vha. publiceringsfunktionen. Den bruges til at angive den dato og det klokkeslæt, hvor denne side først vil være synlig for besøgende på webstedet." ma:hidden="true" ma:internalName="PublishingStartDate">
      <xsd:simpleType>
        <xsd:restriction base="dms:Unknown"/>
      </xsd:simpleType>
    </xsd:element>
    <xsd:element name="PublishingExpirationDate" ma:index="9" nillable="true" ma:displayName="Slutdato for planlægning" ma:description="Slutdato for planlægning er en webstedskolonne, der blev oprettet vha. publiceringsfunktionen. Den bruges til at angive den dato og det klokkeslæt, hvor denne side ikke længere vil være synlig for besøgende på webstedet."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E3C21CD-74A2-47A9-826A-0451C39C6612}">
  <ds:schemaRefs>
    <ds:schemaRef ds:uri="http://schemas.microsoft.com/sharepoint/v3/contenttype/forms"/>
  </ds:schemaRefs>
</ds:datastoreItem>
</file>

<file path=customXml/itemProps2.xml><?xml version="1.0" encoding="utf-8"?>
<ds:datastoreItem xmlns:ds="http://schemas.openxmlformats.org/officeDocument/2006/customXml" ds:itemID="{8A115A69-D0FC-4617-82C8-35933CDAE0B4}"/>
</file>

<file path=customXml/itemProps3.xml><?xml version="1.0" encoding="utf-8"?>
<ds:datastoreItem xmlns:ds="http://schemas.openxmlformats.org/officeDocument/2006/customXml" ds:itemID="{ED78DB61-FEE0-4F9A-B8F0-2E7DA997D157}">
  <ds:schemaRefs>
    <ds:schemaRef ds:uri="http://purl.org/dc/elements/1.1/"/>
    <ds:schemaRef ds:uri="http://schemas.microsoft.com/office/2006/metadata/properties"/>
    <ds:schemaRef ds:uri="9f7ad144-f380-4af4-80fc-82579719bb68"/>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840</TotalTime>
  <Words>392</Words>
  <Application>Microsoft Office PowerPoint</Application>
  <PresentationFormat>Widescreen</PresentationFormat>
  <Paragraphs>94</Paragraphs>
  <Slides>6</Slides>
  <Notes>4</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6</vt:i4>
      </vt:variant>
    </vt:vector>
  </HeadingPairs>
  <TitlesOfParts>
    <vt:vector size="11" baseType="lpstr">
      <vt:lpstr>Arial</vt:lpstr>
      <vt:lpstr>Calibri</vt:lpstr>
      <vt:lpstr>Calibri Light</vt:lpstr>
      <vt:lpstr>Courier New</vt:lpstr>
      <vt:lpstr>AspIT</vt:lpstr>
      <vt:lpstr>V2 - Repetition</vt:lpstr>
      <vt:lpstr>PowerPoint-præsentation</vt:lpstr>
      <vt:lpstr>CSS descendant combinator (space)</vt:lpstr>
      <vt:lpstr>CSS child combinator ( &gt; )</vt:lpstr>
      <vt:lpstr>CSS adjacent sibling combinator ( + )</vt:lpstr>
      <vt:lpstr>CSS sibling combinator (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Joachim Jensen</dc:creator>
  <cp:lastModifiedBy>Hanne Lund</cp:lastModifiedBy>
  <cp:revision>141</cp:revision>
  <dcterms:created xsi:type="dcterms:W3CDTF">2020-12-15T07:58:15Z</dcterms:created>
  <dcterms:modified xsi:type="dcterms:W3CDTF">2023-08-04T13:21:44Z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0x010100FD3C2DB04611B4479C4478FF4249EA2B</vt:lpwstr>
  </property>
</Properties>
</file>