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handoutMasterIdLst>
    <p:handoutMasterId r:id="rId14"/>
  </p:handoutMasterIdLst>
  <p:sldIdLst>
    <p:sldId id="256" r:id="rId5"/>
    <p:sldId id="301" r:id="rId6"/>
    <p:sldId id="302" r:id="rId7"/>
    <p:sldId id="311" r:id="rId8"/>
    <p:sldId id="312" r:id="rId9"/>
    <p:sldId id="303" r:id="rId10"/>
    <p:sldId id="313" r:id="rId11"/>
    <p:sldId id="314" r:id="rId12"/>
  </p:sldIdLst>
  <p:sldSz cx="12192000" cy="6858000"/>
  <p:notesSz cx="6858000" cy="9144000"/>
  <p:defaultText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5A40"/>
    <a:srgbClr val="D9D9D9"/>
    <a:srgbClr val="286759"/>
    <a:srgbClr val="1B45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412"/>
    <p:restoredTop sz="86667" autoAdjust="0"/>
  </p:normalViewPr>
  <p:slideViewPr>
    <p:cSldViewPr snapToGrid="0" snapToObjects="1">
      <p:cViewPr varScale="1">
        <p:scale>
          <a:sx n="95" d="100"/>
          <a:sy n="95" d="100"/>
        </p:scale>
        <p:origin x="516" y="96"/>
      </p:cViewPr>
      <p:guideLst/>
    </p:cSldViewPr>
  </p:slideViewPr>
  <p:notesTextViewPr>
    <p:cViewPr>
      <p:scale>
        <a:sx n="1" d="1"/>
        <a:sy n="1" d="1"/>
      </p:scale>
      <p:origin x="0" y="0"/>
    </p:cViewPr>
  </p:notesTextViewPr>
  <p:notesViewPr>
    <p:cSldViewPr snapToGrid="0" snapToObjects="1">
      <p:cViewPr varScale="1">
        <p:scale>
          <a:sx n="154" d="100"/>
          <a:sy n="154" d="100"/>
        </p:scale>
        <p:origin x="1944"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9738E5-3D41-D248-A7BE-860B5BB2CFC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K"/>
          </a:p>
        </p:txBody>
      </p:sp>
      <p:sp>
        <p:nvSpPr>
          <p:cNvPr id="3" name="Date Placeholder 2">
            <a:extLst>
              <a:ext uri="{FF2B5EF4-FFF2-40B4-BE49-F238E27FC236}">
                <a16:creationId xmlns:a16="http://schemas.microsoft.com/office/drawing/2014/main" id="{060E392D-D5BD-1746-A758-0E07B857266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B22CFEA-A781-B84C-B30A-7AD2835774A0}" type="datetimeFigureOut">
              <a:t>13-10-2022</a:t>
            </a:fld>
            <a:endParaRPr lang="en-DK"/>
          </a:p>
        </p:txBody>
      </p:sp>
      <p:sp>
        <p:nvSpPr>
          <p:cNvPr id="4" name="Footer Placeholder 3">
            <a:extLst>
              <a:ext uri="{FF2B5EF4-FFF2-40B4-BE49-F238E27FC236}">
                <a16:creationId xmlns:a16="http://schemas.microsoft.com/office/drawing/2014/main" id="{CD83E68D-2828-734A-9FEA-E92330460E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DK"/>
          </a:p>
        </p:txBody>
      </p:sp>
      <p:sp>
        <p:nvSpPr>
          <p:cNvPr id="5" name="Slide Number Placeholder 4">
            <a:extLst>
              <a:ext uri="{FF2B5EF4-FFF2-40B4-BE49-F238E27FC236}">
                <a16:creationId xmlns:a16="http://schemas.microsoft.com/office/drawing/2014/main" id="{6491B149-0CC8-C649-9C9A-642933685AE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7DCD5F4-27D6-134C-8635-1193856DF696}" type="slidenum">
              <a:t>‹nr.›</a:t>
            </a:fld>
            <a:endParaRPr lang="en-DK"/>
          </a:p>
        </p:txBody>
      </p:sp>
    </p:spTree>
    <p:extLst>
      <p:ext uri="{BB962C8B-B14F-4D97-AF65-F5344CB8AC3E}">
        <p14:creationId xmlns:p14="http://schemas.microsoft.com/office/powerpoint/2010/main" val="1247006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3F4B4D-BCA7-CF44-98CD-D4476F97717F}" type="datetimeFigureOut">
              <a:t>13-10-2022</a:t>
            </a:fld>
            <a:endParaRPr lang="en-D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9574D3-70F9-3946-AF88-1FD3CCD79F27}" type="slidenum">
              <a:t>‹nr.›</a:t>
            </a:fld>
            <a:endParaRPr lang="en-DK"/>
          </a:p>
        </p:txBody>
      </p:sp>
    </p:spTree>
    <p:extLst>
      <p:ext uri="{BB962C8B-B14F-4D97-AF65-F5344CB8AC3E}">
        <p14:creationId xmlns:p14="http://schemas.microsoft.com/office/powerpoint/2010/main" val="848574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p:txBody>
      </p:sp>
      <p:sp>
        <p:nvSpPr>
          <p:cNvPr id="4" name="Pladsholder til slidenummer 3"/>
          <p:cNvSpPr>
            <a:spLocks noGrp="1"/>
          </p:cNvSpPr>
          <p:nvPr>
            <p:ph type="sldNum" sz="quarter" idx="5"/>
          </p:nvPr>
        </p:nvSpPr>
        <p:spPr/>
        <p:txBody>
          <a:bodyPr/>
          <a:lstStyle/>
          <a:p>
            <a:fld id="{CE9574D3-70F9-3946-AF88-1FD3CCD79F27}" type="slidenum">
              <a:rPr lang="da-DK" smtClean="0"/>
              <a:t>2</a:t>
            </a:fld>
            <a:endParaRPr lang="da-DK"/>
          </a:p>
        </p:txBody>
      </p:sp>
    </p:spTree>
    <p:extLst>
      <p:ext uri="{BB962C8B-B14F-4D97-AF65-F5344CB8AC3E}">
        <p14:creationId xmlns:p14="http://schemas.microsoft.com/office/powerpoint/2010/main" val="1094292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p:txBody>
      </p:sp>
      <p:sp>
        <p:nvSpPr>
          <p:cNvPr id="4" name="Pladsholder til slidenummer 3"/>
          <p:cNvSpPr>
            <a:spLocks noGrp="1"/>
          </p:cNvSpPr>
          <p:nvPr>
            <p:ph type="sldNum" sz="quarter" idx="5"/>
          </p:nvPr>
        </p:nvSpPr>
        <p:spPr/>
        <p:txBody>
          <a:bodyPr/>
          <a:lstStyle/>
          <a:p>
            <a:fld id="{CE9574D3-70F9-3946-AF88-1FD3CCD79F27}" type="slidenum">
              <a:rPr lang="da-DK" smtClean="0"/>
              <a:t>3</a:t>
            </a:fld>
            <a:endParaRPr lang="da-DK"/>
          </a:p>
        </p:txBody>
      </p:sp>
    </p:spTree>
    <p:extLst>
      <p:ext uri="{BB962C8B-B14F-4D97-AF65-F5344CB8AC3E}">
        <p14:creationId xmlns:p14="http://schemas.microsoft.com/office/powerpoint/2010/main" val="167686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p:txBody>
      </p:sp>
      <p:sp>
        <p:nvSpPr>
          <p:cNvPr id="4" name="Pladsholder til slidenummer 3"/>
          <p:cNvSpPr>
            <a:spLocks noGrp="1"/>
          </p:cNvSpPr>
          <p:nvPr>
            <p:ph type="sldNum" sz="quarter" idx="5"/>
          </p:nvPr>
        </p:nvSpPr>
        <p:spPr/>
        <p:txBody>
          <a:bodyPr/>
          <a:lstStyle/>
          <a:p>
            <a:fld id="{CE9574D3-70F9-3946-AF88-1FD3CCD79F27}" type="slidenum">
              <a:rPr lang="da-DK" smtClean="0"/>
              <a:t>5</a:t>
            </a:fld>
            <a:endParaRPr lang="da-DK"/>
          </a:p>
        </p:txBody>
      </p:sp>
    </p:spTree>
    <p:extLst>
      <p:ext uri="{BB962C8B-B14F-4D97-AF65-F5344CB8AC3E}">
        <p14:creationId xmlns:p14="http://schemas.microsoft.com/office/powerpoint/2010/main" val="736838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I eksemplet: alle </a:t>
            </a:r>
            <a:r>
              <a:rPr lang="da-DK" dirty="0" err="1"/>
              <a:t>p-tags</a:t>
            </a:r>
            <a:r>
              <a:rPr lang="da-DK" dirty="0"/>
              <a:t> som lige </a:t>
            </a:r>
            <a:r>
              <a:rPr lang="da-DK" dirty="0" err="1"/>
              <a:t>lige</a:t>
            </a:r>
            <a:r>
              <a:rPr lang="da-DK" dirty="0"/>
              <a:t> efter et h1-tag</a:t>
            </a:r>
          </a:p>
        </p:txBody>
      </p:sp>
      <p:sp>
        <p:nvSpPr>
          <p:cNvPr id="4" name="Pladsholder til slidenummer 3"/>
          <p:cNvSpPr>
            <a:spLocks noGrp="1"/>
          </p:cNvSpPr>
          <p:nvPr>
            <p:ph type="sldNum" sz="quarter" idx="5"/>
          </p:nvPr>
        </p:nvSpPr>
        <p:spPr/>
        <p:txBody>
          <a:bodyPr/>
          <a:lstStyle/>
          <a:p>
            <a:fld id="{CE9574D3-70F9-3946-AF88-1FD3CCD79F27}" type="slidenum">
              <a:rPr lang="da-DK" smtClean="0"/>
              <a:t>6</a:t>
            </a:fld>
            <a:endParaRPr lang="da-DK"/>
          </a:p>
        </p:txBody>
      </p:sp>
    </p:spTree>
    <p:extLst>
      <p:ext uri="{BB962C8B-B14F-4D97-AF65-F5344CB8AC3E}">
        <p14:creationId xmlns:p14="http://schemas.microsoft.com/office/powerpoint/2010/main" val="29321653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5.gi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Forside uden bille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D7C5FA-4BA2-A744-A70C-7E6470FDA8B0}"/>
              </a:ext>
            </a:extLst>
          </p:cNvPr>
          <p:cNvSpPr/>
          <p:nvPr userDrawn="1"/>
        </p:nvSpPr>
        <p:spPr>
          <a:xfrm>
            <a:off x="142874" y="0"/>
            <a:ext cx="120491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 name="Title 1">
            <a:extLst>
              <a:ext uri="{FF2B5EF4-FFF2-40B4-BE49-F238E27FC236}">
                <a16:creationId xmlns:a16="http://schemas.microsoft.com/office/drawing/2014/main" id="{4A9C9CC3-5BCD-1C4D-B3CC-A48ABFCB736F}"/>
              </a:ext>
            </a:extLst>
          </p:cNvPr>
          <p:cNvSpPr>
            <a:spLocks noGrp="1"/>
          </p:cNvSpPr>
          <p:nvPr>
            <p:ph type="ctrTitle"/>
          </p:nvPr>
        </p:nvSpPr>
        <p:spPr>
          <a:xfrm>
            <a:off x="1254918" y="1989946"/>
            <a:ext cx="9682163" cy="1971954"/>
          </a:xfrm>
        </p:spPr>
        <p:txBody>
          <a:bodyPr anchor="b"/>
          <a:lstStyle>
            <a:lvl1pPr algn="ctr">
              <a:defRPr sz="6000">
                <a:solidFill>
                  <a:schemeClr val="bg1"/>
                </a:solidFill>
              </a:defRPr>
            </a:lvl1pPr>
          </a:lstStyle>
          <a:p>
            <a:endParaRPr lang="en-DK"/>
          </a:p>
        </p:txBody>
      </p:sp>
      <p:sp>
        <p:nvSpPr>
          <p:cNvPr id="3" name="Subtitle 2">
            <a:extLst>
              <a:ext uri="{FF2B5EF4-FFF2-40B4-BE49-F238E27FC236}">
                <a16:creationId xmlns:a16="http://schemas.microsoft.com/office/drawing/2014/main" id="{8B570B72-74F5-624B-BE2E-A0A73EC03E2D}"/>
              </a:ext>
            </a:extLst>
          </p:cNvPr>
          <p:cNvSpPr>
            <a:spLocks noGrp="1"/>
          </p:cNvSpPr>
          <p:nvPr>
            <p:ph type="subTitle" idx="1"/>
          </p:nvPr>
        </p:nvSpPr>
        <p:spPr>
          <a:xfrm>
            <a:off x="1254918" y="4215620"/>
            <a:ext cx="9682163" cy="1736226"/>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DK"/>
          </a:p>
        </p:txBody>
      </p:sp>
      <p:pic>
        <p:nvPicPr>
          <p:cNvPr id="7" name="Picture 6">
            <a:extLst>
              <a:ext uri="{FF2B5EF4-FFF2-40B4-BE49-F238E27FC236}">
                <a16:creationId xmlns:a16="http://schemas.microsoft.com/office/drawing/2014/main" id="{EC729635-8AFB-4941-9B0D-8B1111B9E46A}"/>
              </a:ext>
            </a:extLst>
          </p:cNvPr>
          <p:cNvPicPr>
            <a:picLocks noChangeAspect="1"/>
          </p:cNvPicPr>
          <p:nvPr userDrawn="1"/>
        </p:nvPicPr>
        <p:blipFill rotWithShape="1">
          <a:blip r:embed="rId2"/>
          <a:srcRect t="67191" r="16494"/>
          <a:stretch/>
        </p:blipFill>
        <p:spPr>
          <a:xfrm>
            <a:off x="7818629" y="0"/>
            <a:ext cx="4373371" cy="1219092"/>
          </a:xfrm>
          <a:prstGeom prst="rect">
            <a:avLst/>
          </a:prstGeom>
        </p:spPr>
      </p:pic>
      <p:pic>
        <p:nvPicPr>
          <p:cNvPr id="9" name="Picture 8">
            <a:extLst>
              <a:ext uri="{FF2B5EF4-FFF2-40B4-BE49-F238E27FC236}">
                <a16:creationId xmlns:a16="http://schemas.microsoft.com/office/drawing/2014/main" id="{91B7197E-D239-6E42-9FC4-2CAC82660142}"/>
              </a:ext>
            </a:extLst>
          </p:cNvPr>
          <p:cNvPicPr>
            <a:picLocks noChangeAspect="1"/>
          </p:cNvPicPr>
          <p:nvPr userDrawn="1"/>
        </p:nvPicPr>
        <p:blipFill>
          <a:blip r:embed="rId3"/>
          <a:stretch>
            <a:fillRect/>
          </a:stretch>
        </p:blipFill>
        <p:spPr>
          <a:xfrm>
            <a:off x="5500582" y="333841"/>
            <a:ext cx="1190833" cy="1190833"/>
          </a:xfrm>
          <a:prstGeom prst="rect">
            <a:avLst/>
          </a:prstGeom>
        </p:spPr>
      </p:pic>
      <p:sp>
        <p:nvSpPr>
          <p:cNvPr id="21" name="Date Placeholder 20">
            <a:extLst>
              <a:ext uri="{FF2B5EF4-FFF2-40B4-BE49-F238E27FC236}">
                <a16:creationId xmlns:a16="http://schemas.microsoft.com/office/drawing/2014/main" id="{F59432CE-DD34-544C-9DA5-E197F8084A3B}"/>
              </a:ext>
            </a:extLst>
          </p:cNvPr>
          <p:cNvSpPr>
            <a:spLocks noGrp="1"/>
          </p:cNvSpPr>
          <p:nvPr>
            <p:ph type="dt" sz="half" idx="10"/>
          </p:nvPr>
        </p:nvSpPr>
        <p:spPr>
          <a:xfrm>
            <a:off x="590159" y="6356350"/>
            <a:ext cx="964215" cy="279582"/>
          </a:xfrm>
        </p:spPr>
        <p:txBody>
          <a:bodyPr/>
          <a:lstStyle>
            <a:lvl1pPr>
              <a:defRPr>
                <a:solidFill>
                  <a:schemeClr val="bg1"/>
                </a:solidFill>
              </a:defRPr>
            </a:lvl1pPr>
          </a:lstStyle>
          <a:p>
            <a:fld id="{2599C46D-3512-3F42-8597-E1DE978E0C65}" type="datetime1">
              <a:t>13-10-2022</a:t>
            </a:fld>
            <a:endParaRPr lang="en-DK"/>
          </a:p>
        </p:txBody>
      </p:sp>
      <p:sp>
        <p:nvSpPr>
          <p:cNvPr id="22" name="Footer Placeholder 21">
            <a:extLst>
              <a:ext uri="{FF2B5EF4-FFF2-40B4-BE49-F238E27FC236}">
                <a16:creationId xmlns:a16="http://schemas.microsoft.com/office/drawing/2014/main" id="{9C77A74C-AD26-3B43-839F-93917B8B4608}"/>
              </a:ext>
            </a:extLst>
          </p:cNvPr>
          <p:cNvSpPr>
            <a:spLocks noGrp="1"/>
          </p:cNvSpPr>
          <p:nvPr>
            <p:ph type="ftr" sz="quarter" idx="11"/>
          </p:nvPr>
        </p:nvSpPr>
        <p:spPr>
          <a:xfrm>
            <a:off x="1662323" y="6356349"/>
            <a:ext cx="8016876" cy="279582"/>
          </a:xfrm>
        </p:spPr>
        <p:txBody>
          <a:bodyPr/>
          <a:lstStyle>
            <a:lvl1pPr>
              <a:defRPr>
                <a:solidFill>
                  <a:schemeClr val="bg1"/>
                </a:solidFill>
              </a:defRPr>
            </a:lvl1pPr>
          </a:lstStyle>
          <a:p>
            <a:r>
              <a:rPr lang="en-GB"/>
              <a:t>Titel på PP, Oplægsholder titel, Oplægsholder navn</a:t>
            </a:r>
            <a:endParaRPr lang="en-DK"/>
          </a:p>
        </p:txBody>
      </p:sp>
    </p:spTree>
    <p:extLst>
      <p:ext uri="{BB962C8B-B14F-4D97-AF65-F5344CB8AC3E}">
        <p14:creationId xmlns:p14="http://schemas.microsoft.com/office/powerpoint/2010/main" val="1524556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kst 2 spalter - hvid baggr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A2706-9F69-164D-93ED-25B4729D9ED1}"/>
              </a:ext>
            </a:extLst>
          </p:cNvPr>
          <p:cNvSpPr>
            <a:spLocks noGrp="1"/>
          </p:cNvSpPr>
          <p:nvPr>
            <p:ph type="title"/>
          </p:nvPr>
        </p:nvSpPr>
        <p:spPr/>
        <p:txBody>
          <a:bodyPr/>
          <a:lstStyle/>
          <a:p>
            <a:r>
              <a:rPr lang="en-GB"/>
              <a:t>Click to edit Master title style</a:t>
            </a:r>
            <a:endParaRPr lang="en-DK"/>
          </a:p>
        </p:txBody>
      </p:sp>
      <p:sp>
        <p:nvSpPr>
          <p:cNvPr id="3" name="Content Placeholder 2">
            <a:extLst>
              <a:ext uri="{FF2B5EF4-FFF2-40B4-BE49-F238E27FC236}">
                <a16:creationId xmlns:a16="http://schemas.microsoft.com/office/drawing/2014/main" id="{B86E633C-CE8D-FB44-A2A1-A92ECA74F6DF}"/>
              </a:ext>
            </a:extLst>
          </p:cNvPr>
          <p:cNvSpPr>
            <a:spLocks noGrp="1"/>
          </p:cNvSpPr>
          <p:nvPr>
            <p:ph sz="half" idx="1"/>
          </p:nvPr>
        </p:nvSpPr>
        <p:spPr>
          <a:xfrm>
            <a:off x="1686910" y="1657205"/>
            <a:ext cx="4320000" cy="444092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Content Placeholder 3">
            <a:extLst>
              <a:ext uri="{FF2B5EF4-FFF2-40B4-BE49-F238E27FC236}">
                <a16:creationId xmlns:a16="http://schemas.microsoft.com/office/drawing/2014/main" id="{08505022-B7B8-804B-9926-2D1A5F14CD9F}"/>
              </a:ext>
            </a:extLst>
          </p:cNvPr>
          <p:cNvSpPr>
            <a:spLocks noGrp="1"/>
          </p:cNvSpPr>
          <p:nvPr>
            <p:ph sz="half" idx="2"/>
          </p:nvPr>
        </p:nvSpPr>
        <p:spPr>
          <a:xfrm>
            <a:off x="6427704" y="1657205"/>
            <a:ext cx="4320000" cy="444092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5" name="Slide Number Placeholder 4">
            <a:extLst>
              <a:ext uri="{FF2B5EF4-FFF2-40B4-BE49-F238E27FC236}">
                <a16:creationId xmlns:a16="http://schemas.microsoft.com/office/drawing/2014/main" id="{5E71253A-7188-8B4D-836C-9009FCB8EC80}"/>
              </a:ext>
            </a:extLst>
          </p:cNvPr>
          <p:cNvSpPr>
            <a:spLocks noGrp="1"/>
          </p:cNvSpPr>
          <p:nvPr>
            <p:ph type="sldNum" sz="quarter" idx="10"/>
          </p:nvPr>
        </p:nvSpPr>
        <p:spPr/>
        <p:txBody>
          <a:bodyPr/>
          <a:lstStyle/>
          <a:p>
            <a:pPr marL="180975" indent="-180975"/>
            <a:r>
              <a:rPr lang="en-GB"/>
              <a:t>Side </a:t>
            </a:r>
            <a:fld id="{EDB0DC35-459C-3B4E-A4B1-B3E8F3307FCE}" type="slidenum">
              <a:rPr lang="en-DK"/>
              <a:pPr marL="180975" indent="-180975"/>
              <a:t>‹nr.›</a:t>
            </a:fld>
            <a:endParaRPr lang="en-DK" sz="1400"/>
          </a:p>
        </p:txBody>
      </p:sp>
      <p:sp>
        <p:nvSpPr>
          <p:cNvPr id="8" name="Date Placeholder 7">
            <a:extLst>
              <a:ext uri="{FF2B5EF4-FFF2-40B4-BE49-F238E27FC236}">
                <a16:creationId xmlns:a16="http://schemas.microsoft.com/office/drawing/2014/main" id="{008E1BE1-08C4-0043-BCDF-B60C1E46B243}"/>
              </a:ext>
            </a:extLst>
          </p:cNvPr>
          <p:cNvSpPr>
            <a:spLocks noGrp="1"/>
          </p:cNvSpPr>
          <p:nvPr>
            <p:ph type="dt" sz="half" idx="11"/>
          </p:nvPr>
        </p:nvSpPr>
        <p:spPr/>
        <p:txBody>
          <a:bodyPr/>
          <a:lstStyle/>
          <a:p>
            <a:fld id="{FD3C24CA-F09D-D746-8710-4BFA0D1003CF}" type="datetime1">
              <a:t>13-10-2022</a:t>
            </a:fld>
            <a:endParaRPr lang="en-DK"/>
          </a:p>
        </p:txBody>
      </p:sp>
      <p:sp>
        <p:nvSpPr>
          <p:cNvPr id="9" name="Footer Placeholder 8">
            <a:extLst>
              <a:ext uri="{FF2B5EF4-FFF2-40B4-BE49-F238E27FC236}">
                <a16:creationId xmlns:a16="http://schemas.microsoft.com/office/drawing/2014/main" id="{13114189-B024-924A-B0A2-C707CB50E345}"/>
              </a:ext>
            </a:extLst>
          </p:cNvPr>
          <p:cNvSpPr>
            <a:spLocks noGrp="1"/>
          </p:cNvSpPr>
          <p:nvPr>
            <p:ph type="ftr" sz="quarter" idx="12"/>
          </p:nvPr>
        </p:nvSpPr>
        <p:spPr/>
        <p:txBody>
          <a:bodyPr/>
          <a:lstStyle/>
          <a:p>
            <a:r>
              <a:rPr lang="en-GB"/>
              <a:t>Titel på PP, Oplægsholder titel, Oplægsholder navn</a:t>
            </a:r>
            <a:endParaRPr lang="en-DK"/>
          </a:p>
        </p:txBody>
      </p:sp>
    </p:spTree>
    <p:extLst>
      <p:ext uri="{BB962C8B-B14F-4D97-AF65-F5344CB8AC3E}">
        <p14:creationId xmlns:p14="http://schemas.microsoft.com/office/powerpoint/2010/main" val="2295883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kst 2 spalter - lys baggrun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28C97ED-28F1-2042-9DF4-C9A277DE13FF}"/>
              </a:ext>
            </a:extLst>
          </p:cNvPr>
          <p:cNvSpPr/>
          <p:nvPr userDrawn="1"/>
        </p:nvSpPr>
        <p:spPr>
          <a:xfrm>
            <a:off x="139700" y="0"/>
            <a:ext cx="1205229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4" name="Title 3">
            <a:extLst>
              <a:ext uri="{FF2B5EF4-FFF2-40B4-BE49-F238E27FC236}">
                <a16:creationId xmlns:a16="http://schemas.microsoft.com/office/drawing/2014/main" id="{45F1E5EA-0644-DF46-A7B1-274B2062E117}"/>
              </a:ext>
            </a:extLst>
          </p:cNvPr>
          <p:cNvSpPr>
            <a:spLocks noGrp="1"/>
          </p:cNvSpPr>
          <p:nvPr>
            <p:ph type="title"/>
          </p:nvPr>
        </p:nvSpPr>
        <p:spPr/>
        <p:txBody>
          <a:bodyPr/>
          <a:lstStyle>
            <a:lvl1pPr>
              <a:defRPr>
                <a:solidFill>
                  <a:schemeClr val="bg1"/>
                </a:solidFill>
              </a:defRPr>
            </a:lvl1pPr>
          </a:lstStyle>
          <a:p>
            <a:r>
              <a:rPr lang="en-GB"/>
              <a:t>Click to edit Master title style</a:t>
            </a:r>
            <a:endParaRPr lang="en-DK"/>
          </a:p>
        </p:txBody>
      </p:sp>
      <p:sp>
        <p:nvSpPr>
          <p:cNvPr id="2" name="Slide Number Placeholder 1">
            <a:extLst>
              <a:ext uri="{FF2B5EF4-FFF2-40B4-BE49-F238E27FC236}">
                <a16:creationId xmlns:a16="http://schemas.microsoft.com/office/drawing/2014/main" id="{750D4EF4-C1E7-F244-A90E-5B63438B62D6}"/>
              </a:ext>
            </a:extLst>
          </p:cNvPr>
          <p:cNvSpPr>
            <a:spLocks noGrp="1"/>
          </p:cNvSpPr>
          <p:nvPr>
            <p:ph type="sldNum" sz="quarter" idx="10"/>
          </p:nvPr>
        </p:nvSpPr>
        <p:spPr/>
        <p:txBody>
          <a:bodyPr/>
          <a:lstStyle>
            <a:lvl1pPr>
              <a:defRPr>
                <a:solidFill>
                  <a:schemeClr val="bg1"/>
                </a:solidFill>
              </a:defRPr>
            </a:lvl1pPr>
          </a:lstStyle>
          <a:p>
            <a:pPr marL="180975" indent="-180975"/>
            <a:r>
              <a:rPr lang="en-GB"/>
              <a:t>Side </a:t>
            </a:r>
            <a:fld id="{EDB0DC35-459C-3B4E-A4B1-B3E8F3307FCE}" type="slidenum">
              <a:rPr lang="en-DK"/>
              <a:pPr marL="180975" indent="-180975"/>
              <a:t>‹nr.›</a:t>
            </a:fld>
            <a:endParaRPr lang="en-DK"/>
          </a:p>
        </p:txBody>
      </p:sp>
      <p:pic>
        <p:nvPicPr>
          <p:cNvPr id="7" name="Picture 6">
            <a:extLst>
              <a:ext uri="{FF2B5EF4-FFF2-40B4-BE49-F238E27FC236}">
                <a16:creationId xmlns:a16="http://schemas.microsoft.com/office/drawing/2014/main" id="{0FB4DD02-C0F4-4947-AEA3-A518291493E7}"/>
              </a:ext>
            </a:extLst>
          </p:cNvPr>
          <p:cNvPicPr>
            <a:picLocks noChangeAspect="1"/>
          </p:cNvPicPr>
          <p:nvPr userDrawn="1"/>
        </p:nvPicPr>
        <p:blipFill rotWithShape="1">
          <a:blip r:embed="rId2"/>
          <a:srcRect b="22980"/>
          <a:stretch/>
        </p:blipFill>
        <p:spPr>
          <a:xfrm>
            <a:off x="488950" y="447938"/>
            <a:ext cx="858395" cy="888737"/>
          </a:xfrm>
          <a:prstGeom prst="rect">
            <a:avLst/>
          </a:prstGeom>
        </p:spPr>
      </p:pic>
      <p:sp>
        <p:nvSpPr>
          <p:cNvPr id="8" name="Content Placeholder 2">
            <a:extLst>
              <a:ext uri="{FF2B5EF4-FFF2-40B4-BE49-F238E27FC236}">
                <a16:creationId xmlns:a16="http://schemas.microsoft.com/office/drawing/2014/main" id="{4E526FCB-2394-FB42-8B96-5022A8FA2320}"/>
              </a:ext>
            </a:extLst>
          </p:cNvPr>
          <p:cNvSpPr>
            <a:spLocks noGrp="1"/>
          </p:cNvSpPr>
          <p:nvPr>
            <p:ph sz="half" idx="1"/>
          </p:nvPr>
        </p:nvSpPr>
        <p:spPr>
          <a:xfrm>
            <a:off x="1686910" y="1657205"/>
            <a:ext cx="4320000" cy="4442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9" name="Content Placeholder 3">
            <a:extLst>
              <a:ext uri="{FF2B5EF4-FFF2-40B4-BE49-F238E27FC236}">
                <a16:creationId xmlns:a16="http://schemas.microsoft.com/office/drawing/2014/main" id="{D3C00D2E-AB99-A847-BB02-2CCD941FA7B6}"/>
              </a:ext>
            </a:extLst>
          </p:cNvPr>
          <p:cNvSpPr>
            <a:spLocks noGrp="1"/>
          </p:cNvSpPr>
          <p:nvPr>
            <p:ph sz="half" idx="2"/>
          </p:nvPr>
        </p:nvSpPr>
        <p:spPr>
          <a:xfrm>
            <a:off x="6455950" y="1657205"/>
            <a:ext cx="4320000" cy="44409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10" name="Rectangle 9">
            <a:extLst>
              <a:ext uri="{FF2B5EF4-FFF2-40B4-BE49-F238E27FC236}">
                <a16:creationId xmlns:a16="http://schemas.microsoft.com/office/drawing/2014/main" id="{18E11385-2D80-704A-9DE0-96AEE28DC31C}"/>
              </a:ext>
            </a:extLst>
          </p:cNvPr>
          <p:cNvSpPr/>
          <p:nvPr userDrawn="1"/>
        </p:nvSpPr>
        <p:spPr>
          <a:xfrm>
            <a:off x="1" y="0"/>
            <a:ext cx="1428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3" name="Date Placeholder 2">
            <a:extLst>
              <a:ext uri="{FF2B5EF4-FFF2-40B4-BE49-F238E27FC236}">
                <a16:creationId xmlns:a16="http://schemas.microsoft.com/office/drawing/2014/main" id="{29077565-C7D5-474F-A4BD-CF3BA7B1F427}"/>
              </a:ext>
            </a:extLst>
          </p:cNvPr>
          <p:cNvSpPr>
            <a:spLocks noGrp="1"/>
          </p:cNvSpPr>
          <p:nvPr>
            <p:ph type="dt" sz="half" idx="11"/>
          </p:nvPr>
        </p:nvSpPr>
        <p:spPr/>
        <p:txBody>
          <a:bodyPr/>
          <a:lstStyle>
            <a:lvl1pPr>
              <a:defRPr>
                <a:solidFill>
                  <a:schemeClr val="bg1"/>
                </a:solidFill>
              </a:defRPr>
            </a:lvl1pPr>
          </a:lstStyle>
          <a:p>
            <a:fld id="{3E15C83E-4C06-7847-B1B2-5EA1E6484DB4}" type="datetime1">
              <a:t>13-10-2022</a:t>
            </a:fld>
            <a:endParaRPr lang="en-DK"/>
          </a:p>
        </p:txBody>
      </p:sp>
      <p:sp>
        <p:nvSpPr>
          <p:cNvPr id="6" name="Footer Placeholder 5">
            <a:extLst>
              <a:ext uri="{FF2B5EF4-FFF2-40B4-BE49-F238E27FC236}">
                <a16:creationId xmlns:a16="http://schemas.microsoft.com/office/drawing/2014/main" id="{D6273BB1-BED5-6549-A022-ADA0DE59C62C}"/>
              </a:ext>
            </a:extLst>
          </p:cNvPr>
          <p:cNvSpPr>
            <a:spLocks noGrp="1"/>
          </p:cNvSpPr>
          <p:nvPr>
            <p:ph type="ftr" sz="quarter" idx="12"/>
          </p:nvPr>
        </p:nvSpPr>
        <p:spPr/>
        <p:txBody>
          <a:bodyPr/>
          <a:lstStyle>
            <a:lvl1pPr>
              <a:defRPr>
                <a:solidFill>
                  <a:schemeClr val="bg1"/>
                </a:solidFill>
              </a:defRPr>
            </a:lvl1pPr>
          </a:lstStyle>
          <a:p>
            <a:r>
              <a:rPr lang="en-GB"/>
              <a:t>Titel på PP, Oplægsholder titel, Oplægsholder navn</a:t>
            </a:r>
            <a:endParaRPr lang="en-DK"/>
          </a:p>
        </p:txBody>
      </p:sp>
    </p:spTree>
    <p:extLst>
      <p:ext uri="{BB962C8B-B14F-4D97-AF65-F5344CB8AC3E}">
        <p14:creationId xmlns:p14="http://schemas.microsoft.com/office/powerpoint/2010/main" val="27079167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kst 2 spalter - mørk baggrun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28C97ED-28F1-2042-9DF4-C9A277DE13FF}"/>
              </a:ext>
            </a:extLst>
          </p:cNvPr>
          <p:cNvSpPr/>
          <p:nvPr userDrawn="1"/>
        </p:nvSpPr>
        <p:spPr>
          <a:xfrm>
            <a:off x="139700" y="0"/>
            <a:ext cx="120522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4" name="Title 3">
            <a:extLst>
              <a:ext uri="{FF2B5EF4-FFF2-40B4-BE49-F238E27FC236}">
                <a16:creationId xmlns:a16="http://schemas.microsoft.com/office/drawing/2014/main" id="{45F1E5EA-0644-DF46-A7B1-274B2062E117}"/>
              </a:ext>
            </a:extLst>
          </p:cNvPr>
          <p:cNvSpPr>
            <a:spLocks noGrp="1"/>
          </p:cNvSpPr>
          <p:nvPr>
            <p:ph type="title"/>
          </p:nvPr>
        </p:nvSpPr>
        <p:spPr/>
        <p:txBody>
          <a:bodyPr/>
          <a:lstStyle>
            <a:lvl1pPr>
              <a:defRPr>
                <a:solidFill>
                  <a:schemeClr val="bg1"/>
                </a:solidFill>
              </a:defRPr>
            </a:lvl1pPr>
          </a:lstStyle>
          <a:p>
            <a:r>
              <a:rPr lang="en-GB"/>
              <a:t>Click to edit Master title style</a:t>
            </a:r>
            <a:endParaRPr lang="en-DK"/>
          </a:p>
        </p:txBody>
      </p:sp>
      <p:sp>
        <p:nvSpPr>
          <p:cNvPr id="2" name="Slide Number Placeholder 1">
            <a:extLst>
              <a:ext uri="{FF2B5EF4-FFF2-40B4-BE49-F238E27FC236}">
                <a16:creationId xmlns:a16="http://schemas.microsoft.com/office/drawing/2014/main" id="{750D4EF4-C1E7-F244-A90E-5B63438B62D6}"/>
              </a:ext>
            </a:extLst>
          </p:cNvPr>
          <p:cNvSpPr>
            <a:spLocks noGrp="1"/>
          </p:cNvSpPr>
          <p:nvPr>
            <p:ph type="sldNum" sz="quarter" idx="10"/>
          </p:nvPr>
        </p:nvSpPr>
        <p:spPr/>
        <p:txBody>
          <a:bodyPr/>
          <a:lstStyle>
            <a:lvl1pPr>
              <a:defRPr>
                <a:solidFill>
                  <a:schemeClr val="bg1"/>
                </a:solidFill>
              </a:defRPr>
            </a:lvl1pPr>
          </a:lstStyle>
          <a:p>
            <a:pPr marL="180975" indent="-180975"/>
            <a:r>
              <a:rPr lang="en-GB"/>
              <a:t>Side </a:t>
            </a:r>
            <a:fld id="{EDB0DC35-459C-3B4E-A4B1-B3E8F3307FCE}" type="slidenum">
              <a:rPr lang="en-DK"/>
              <a:pPr marL="180975" indent="-180975"/>
              <a:t>‹nr.›</a:t>
            </a:fld>
            <a:endParaRPr lang="en-DK"/>
          </a:p>
        </p:txBody>
      </p:sp>
      <p:pic>
        <p:nvPicPr>
          <p:cNvPr id="7" name="Picture 6">
            <a:extLst>
              <a:ext uri="{FF2B5EF4-FFF2-40B4-BE49-F238E27FC236}">
                <a16:creationId xmlns:a16="http://schemas.microsoft.com/office/drawing/2014/main" id="{0FB4DD02-C0F4-4947-AEA3-A518291493E7}"/>
              </a:ext>
            </a:extLst>
          </p:cNvPr>
          <p:cNvPicPr>
            <a:picLocks noChangeAspect="1"/>
          </p:cNvPicPr>
          <p:nvPr userDrawn="1"/>
        </p:nvPicPr>
        <p:blipFill rotWithShape="1">
          <a:blip r:embed="rId2"/>
          <a:srcRect b="22980"/>
          <a:stretch/>
        </p:blipFill>
        <p:spPr>
          <a:xfrm>
            <a:off x="488950" y="447938"/>
            <a:ext cx="858395" cy="888737"/>
          </a:xfrm>
          <a:prstGeom prst="rect">
            <a:avLst/>
          </a:prstGeom>
        </p:spPr>
      </p:pic>
      <p:sp>
        <p:nvSpPr>
          <p:cNvPr id="8" name="Content Placeholder 2">
            <a:extLst>
              <a:ext uri="{FF2B5EF4-FFF2-40B4-BE49-F238E27FC236}">
                <a16:creationId xmlns:a16="http://schemas.microsoft.com/office/drawing/2014/main" id="{4E526FCB-2394-FB42-8B96-5022A8FA2320}"/>
              </a:ext>
            </a:extLst>
          </p:cNvPr>
          <p:cNvSpPr>
            <a:spLocks noGrp="1"/>
          </p:cNvSpPr>
          <p:nvPr>
            <p:ph sz="half" idx="1"/>
          </p:nvPr>
        </p:nvSpPr>
        <p:spPr>
          <a:xfrm>
            <a:off x="1686910" y="1657205"/>
            <a:ext cx="4320000" cy="44409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9" name="Content Placeholder 3">
            <a:extLst>
              <a:ext uri="{FF2B5EF4-FFF2-40B4-BE49-F238E27FC236}">
                <a16:creationId xmlns:a16="http://schemas.microsoft.com/office/drawing/2014/main" id="{D3C00D2E-AB99-A847-BB02-2CCD941FA7B6}"/>
              </a:ext>
            </a:extLst>
          </p:cNvPr>
          <p:cNvSpPr>
            <a:spLocks noGrp="1"/>
          </p:cNvSpPr>
          <p:nvPr>
            <p:ph sz="half" idx="2"/>
          </p:nvPr>
        </p:nvSpPr>
        <p:spPr>
          <a:xfrm>
            <a:off x="6455950" y="1657205"/>
            <a:ext cx="4320000" cy="44409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3" name="Date Placeholder 2">
            <a:extLst>
              <a:ext uri="{FF2B5EF4-FFF2-40B4-BE49-F238E27FC236}">
                <a16:creationId xmlns:a16="http://schemas.microsoft.com/office/drawing/2014/main" id="{FF6B3C39-40AA-9B46-87FD-0F2D645949DB}"/>
              </a:ext>
            </a:extLst>
          </p:cNvPr>
          <p:cNvSpPr>
            <a:spLocks noGrp="1"/>
          </p:cNvSpPr>
          <p:nvPr>
            <p:ph type="dt" sz="half" idx="11"/>
          </p:nvPr>
        </p:nvSpPr>
        <p:spPr/>
        <p:txBody>
          <a:bodyPr/>
          <a:lstStyle>
            <a:lvl1pPr>
              <a:defRPr>
                <a:solidFill>
                  <a:schemeClr val="bg1"/>
                </a:solidFill>
              </a:defRPr>
            </a:lvl1pPr>
          </a:lstStyle>
          <a:p>
            <a:fld id="{25AC7CE2-B803-A341-92DC-09348186F4E4}" type="datetime1">
              <a:t>13-10-2022</a:t>
            </a:fld>
            <a:endParaRPr lang="en-DK"/>
          </a:p>
        </p:txBody>
      </p:sp>
      <p:sp>
        <p:nvSpPr>
          <p:cNvPr id="6" name="Footer Placeholder 5">
            <a:extLst>
              <a:ext uri="{FF2B5EF4-FFF2-40B4-BE49-F238E27FC236}">
                <a16:creationId xmlns:a16="http://schemas.microsoft.com/office/drawing/2014/main" id="{6A7AD3B6-A2EB-E045-AD80-9F59127486AF}"/>
              </a:ext>
            </a:extLst>
          </p:cNvPr>
          <p:cNvSpPr>
            <a:spLocks noGrp="1"/>
          </p:cNvSpPr>
          <p:nvPr>
            <p:ph type="ftr" sz="quarter" idx="12"/>
          </p:nvPr>
        </p:nvSpPr>
        <p:spPr/>
        <p:txBody>
          <a:bodyPr/>
          <a:lstStyle>
            <a:lvl1pPr>
              <a:defRPr>
                <a:solidFill>
                  <a:schemeClr val="bg1"/>
                </a:solidFill>
              </a:defRPr>
            </a:lvl1pPr>
          </a:lstStyle>
          <a:p>
            <a:r>
              <a:rPr lang="en-GB"/>
              <a:t>Titel på PP, Oplægsholder titel, Oplægsholder navn</a:t>
            </a:r>
            <a:endParaRPr lang="en-DK"/>
          </a:p>
        </p:txBody>
      </p:sp>
    </p:spTree>
    <p:extLst>
      <p:ext uri="{BB962C8B-B14F-4D97-AF65-F5344CB8AC3E}">
        <p14:creationId xmlns:p14="http://schemas.microsoft.com/office/powerpoint/2010/main" val="3626327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kst 2 spalter - kombi baggrun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28C97ED-28F1-2042-9DF4-C9A277DE13FF}"/>
              </a:ext>
            </a:extLst>
          </p:cNvPr>
          <p:cNvSpPr/>
          <p:nvPr userDrawn="1"/>
        </p:nvSpPr>
        <p:spPr>
          <a:xfrm>
            <a:off x="139700" y="0"/>
            <a:ext cx="120522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0" name="Rectangle 9">
            <a:extLst>
              <a:ext uri="{FF2B5EF4-FFF2-40B4-BE49-F238E27FC236}">
                <a16:creationId xmlns:a16="http://schemas.microsoft.com/office/drawing/2014/main" id="{E9387284-B4EC-8C41-9C35-398D8A396D23}"/>
              </a:ext>
            </a:extLst>
          </p:cNvPr>
          <p:cNvSpPr/>
          <p:nvPr userDrawn="1"/>
        </p:nvSpPr>
        <p:spPr>
          <a:xfrm>
            <a:off x="1686909" y="1657204"/>
            <a:ext cx="5166891" cy="520079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1" name="Rectangle 10">
            <a:extLst>
              <a:ext uri="{FF2B5EF4-FFF2-40B4-BE49-F238E27FC236}">
                <a16:creationId xmlns:a16="http://schemas.microsoft.com/office/drawing/2014/main" id="{5ED52920-F1A8-6D46-9184-48AE2E0D21D5}"/>
              </a:ext>
            </a:extLst>
          </p:cNvPr>
          <p:cNvSpPr/>
          <p:nvPr userDrawn="1"/>
        </p:nvSpPr>
        <p:spPr>
          <a:xfrm>
            <a:off x="6853800" y="1657204"/>
            <a:ext cx="5338199" cy="52007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4" name="Title 3">
            <a:extLst>
              <a:ext uri="{FF2B5EF4-FFF2-40B4-BE49-F238E27FC236}">
                <a16:creationId xmlns:a16="http://schemas.microsoft.com/office/drawing/2014/main" id="{45F1E5EA-0644-DF46-A7B1-274B2062E117}"/>
              </a:ext>
            </a:extLst>
          </p:cNvPr>
          <p:cNvSpPr>
            <a:spLocks noGrp="1"/>
          </p:cNvSpPr>
          <p:nvPr>
            <p:ph type="title"/>
          </p:nvPr>
        </p:nvSpPr>
        <p:spPr/>
        <p:txBody>
          <a:bodyPr/>
          <a:lstStyle>
            <a:lvl1pPr>
              <a:defRPr>
                <a:solidFill>
                  <a:schemeClr val="bg1"/>
                </a:solidFill>
              </a:defRPr>
            </a:lvl1pPr>
          </a:lstStyle>
          <a:p>
            <a:r>
              <a:rPr lang="en-GB"/>
              <a:t>Click to edit Master title style</a:t>
            </a:r>
            <a:endParaRPr lang="en-DK"/>
          </a:p>
        </p:txBody>
      </p:sp>
      <p:sp>
        <p:nvSpPr>
          <p:cNvPr id="2" name="Slide Number Placeholder 1">
            <a:extLst>
              <a:ext uri="{FF2B5EF4-FFF2-40B4-BE49-F238E27FC236}">
                <a16:creationId xmlns:a16="http://schemas.microsoft.com/office/drawing/2014/main" id="{750D4EF4-C1E7-F244-A90E-5B63438B62D6}"/>
              </a:ext>
            </a:extLst>
          </p:cNvPr>
          <p:cNvSpPr>
            <a:spLocks noGrp="1"/>
          </p:cNvSpPr>
          <p:nvPr>
            <p:ph type="sldNum" sz="quarter" idx="10"/>
          </p:nvPr>
        </p:nvSpPr>
        <p:spPr/>
        <p:txBody>
          <a:bodyPr/>
          <a:lstStyle>
            <a:lvl1pPr>
              <a:defRPr>
                <a:solidFill>
                  <a:schemeClr val="bg1"/>
                </a:solidFill>
              </a:defRPr>
            </a:lvl1pPr>
          </a:lstStyle>
          <a:p>
            <a:pPr marL="180975" indent="-180975"/>
            <a:r>
              <a:rPr lang="en-GB"/>
              <a:t>Side </a:t>
            </a:r>
            <a:fld id="{EDB0DC35-459C-3B4E-A4B1-B3E8F3307FCE}" type="slidenum">
              <a:rPr lang="en-DK"/>
              <a:pPr marL="180975" indent="-180975"/>
              <a:t>‹nr.›</a:t>
            </a:fld>
            <a:endParaRPr lang="en-DK"/>
          </a:p>
        </p:txBody>
      </p:sp>
      <p:pic>
        <p:nvPicPr>
          <p:cNvPr id="7" name="Picture 6">
            <a:extLst>
              <a:ext uri="{FF2B5EF4-FFF2-40B4-BE49-F238E27FC236}">
                <a16:creationId xmlns:a16="http://schemas.microsoft.com/office/drawing/2014/main" id="{0FB4DD02-C0F4-4947-AEA3-A518291493E7}"/>
              </a:ext>
            </a:extLst>
          </p:cNvPr>
          <p:cNvPicPr>
            <a:picLocks noChangeAspect="1"/>
          </p:cNvPicPr>
          <p:nvPr userDrawn="1"/>
        </p:nvPicPr>
        <p:blipFill rotWithShape="1">
          <a:blip r:embed="rId2"/>
          <a:srcRect b="22980"/>
          <a:stretch/>
        </p:blipFill>
        <p:spPr>
          <a:xfrm>
            <a:off x="488950" y="447938"/>
            <a:ext cx="858395" cy="888737"/>
          </a:xfrm>
          <a:prstGeom prst="rect">
            <a:avLst/>
          </a:prstGeom>
        </p:spPr>
      </p:pic>
      <p:sp>
        <p:nvSpPr>
          <p:cNvPr id="8" name="Content Placeholder 2">
            <a:extLst>
              <a:ext uri="{FF2B5EF4-FFF2-40B4-BE49-F238E27FC236}">
                <a16:creationId xmlns:a16="http://schemas.microsoft.com/office/drawing/2014/main" id="{4E526FCB-2394-FB42-8B96-5022A8FA2320}"/>
              </a:ext>
            </a:extLst>
          </p:cNvPr>
          <p:cNvSpPr>
            <a:spLocks noGrp="1"/>
          </p:cNvSpPr>
          <p:nvPr>
            <p:ph sz="half" idx="1"/>
          </p:nvPr>
        </p:nvSpPr>
        <p:spPr>
          <a:xfrm>
            <a:off x="1915510" y="1898505"/>
            <a:ext cx="4500000" cy="44409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9" name="Content Placeholder 3">
            <a:extLst>
              <a:ext uri="{FF2B5EF4-FFF2-40B4-BE49-F238E27FC236}">
                <a16:creationId xmlns:a16="http://schemas.microsoft.com/office/drawing/2014/main" id="{D3C00D2E-AB99-A847-BB02-2CCD941FA7B6}"/>
              </a:ext>
            </a:extLst>
          </p:cNvPr>
          <p:cNvSpPr>
            <a:spLocks noGrp="1"/>
          </p:cNvSpPr>
          <p:nvPr>
            <p:ph sz="half" idx="2"/>
          </p:nvPr>
        </p:nvSpPr>
        <p:spPr>
          <a:xfrm>
            <a:off x="7082400" y="1898505"/>
            <a:ext cx="4500000" cy="444092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3" name="Date Placeholder 2">
            <a:extLst>
              <a:ext uri="{FF2B5EF4-FFF2-40B4-BE49-F238E27FC236}">
                <a16:creationId xmlns:a16="http://schemas.microsoft.com/office/drawing/2014/main" id="{18D78880-9B9B-2A45-802F-60A7CB38DEA6}"/>
              </a:ext>
            </a:extLst>
          </p:cNvPr>
          <p:cNvSpPr>
            <a:spLocks noGrp="1"/>
          </p:cNvSpPr>
          <p:nvPr>
            <p:ph type="dt" sz="half" idx="11"/>
          </p:nvPr>
        </p:nvSpPr>
        <p:spPr/>
        <p:txBody>
          <a:bodyPr/>
          <a:lstStyle/>
          <a:p>
            <a:fld id="{1888E75B-06F1-764D-90C2-21FDDFD5D3A5}" type="datetime1">
              <a:t>13-10-2022</a:t>
            </a:fld>
            <a:endParaRPr lang="en-DK"/>
          </a:p>
        </p:txBody>
      </p:sp>
      <p:sp>
        <p:nvSpPr>
          <p:cNvPr id="6" name="Footer Placeholder 5">
            <a:extLst>
              <a:ext uri="{FF2B5EF4-FFF2-40B4-BE49-F238E27FC236}">
                <a16:creationId xmlns:a16="http://schemas.microsoft.com/office/drawing/2014/main" id="{5BB719CB-5AF1-8E4E-B4A0-60E4AB3EE1EF}"/>
              </a:ext>
            </a:extLst>
          </p:cNvPr>
          <p:cNvSpPr>
            <a:spLocks noGrp="1"/>
          </p:cNvSpPr>
          <p:nvPr>
            <p:ph type="ftr" sz="quarter" idx="12"/>
          </p:nvPr>
        </p:nvSpPr>
        <p:spPr/>
        <p:txBody>
          <a:bodyPr/>
          <a:lstStyle/>
          <a:p>
            <a:r>
              <a:rPr lang="en-GB"/>
              <a:t>Titel på PP, Oplægsholder titel, Oplægsholder navn</a:t>
            </a:r>
            <a:endParaRPr lang="en-DK"/>
          </a:p>
        </p:txBody>
      </p:sp>
    </p:spTree>
    <p:extLst>
      <p:ext uri="{BB962C8B-B14F-4D97-AF65-F5344CB8AC3E}">
        <p14:creationId xmlns:p14="http://schemas.microsoft.com/office/powerpoint/2010/main" val="20364982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stimonial - hvid baggrun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50D4EF4-C1E7-F244-A90E-5B63438B62D6}"/>
              </a:ext>
            </a:extLst>
          </p:cNvPr>
          <p:cNvSpPr>
            <a:spLocks noGrp="1"/>
          </p:cNvSpPr>
          <p:nvPr>
            <p:ph type="sldNum" sz="quarter" idx="10"/>
          </p:nvPr>
        </p:nvSpPr>
        <p:spPr/>
        <p:txBody>
          <a:bodyPr/>
          <a:lstStyle/>
          <a:p>
            <a:pPr marL="180975" indent="-180975"/>
            <a:r>
              <a:rPr lang="en-GB"/>
              <a:t>Side </a:t>
            </a:r>
            <a:fld id="{EDB0DC35-459C-3B4E-A4B1-B3E8F3307FCE}" type="slidenum">
              <a:rPr lang="en-DK"/>
              <a:pPr marL="180975" indent="-180975"/>
              <a:t>‹nr.›</a:t>
            </a:fld>
            <a:endParaRPr lang="en-DK" sz="1400"/>
          </a:p>
        </p:txBody>
      </p:sp>
      <p:pic>
        <p:nvPicPr>
          <p:cNvPr id="6" name="Picture 5">
            <a:extLst>
              <a:ext uri="{FF2B5EF4-FFF2-40B4-BE49-F238E27FC236}">
                <a16:creationId xmlns:a16="http://schemas.microsoft.com/office/drawing/2014/main" id="{D305DD72-5E4A-3748-B11F-C9F9CEB8F937}"/>
              </a:ext>
            </a:extLst>
          </p:cNvPr>
          <p:cNvPicPr>
            <a:picLocks noChangeAspect="1"/>
          </p:cNvPicPr>
          <p:nvPr userDrawn="1"/>
        </p:nvPicPr>
        <p:blipFill rotWithShape="1">
          <a:blip r:embed="rId2"/>
          <a:srcRect l="10671" r="70154" b="41863"/>
          <a:stretch/>
        </p:blipFill>
        <p:spPr>
          <a:xfrm rot="16200000">
            <a:off x="10021725" y="-788745"/>
            <a:ext cx="1370427" cy="2947915"/>
          </a:xfrm>
          <a:prstGeom prst="rect">
            <a:avLst/>
          </a:prstGeom>
        </p:spPr>
      </p:pic>
      <p:sp>
        <p:nvSpPr>
          <p:cNvPr id="7" name="Text Placeholder 6">
            <a:extLst>
              <a:ext uri="{FF2B5EF4-FFF2-40B4-BE49-F238E27FC236}">
                <a16:creationId xmlns:a16="http://schemas.microsoft.com/office/drawing/2014/main" id="{6C4937EF-C11A-9642-A258-53BF52748F30}"/>
              </a:ext>
            </a:extLst>
          </p:cNvPr>
          <p:cNvSpPr>
            <a:spLocks noGrp="1"/>
          </p:cNvSpPr>
          <p:nvPr>
            <p:ph type="body" sz="quarter" idx="11"/>
          </p:nvPr>
        </p:nvSpPr>
        <p:spPr>
          <a:xfrm>
            <a:off x="1686910" y="1658294"/>
            <a:ext cx="9089040" cy="1800000"/>
          </a:xfrm>
        </p:spPr>
        <p:txBody>
          <a:bodyPr/>
          <a:lstStyle>
            <a:lvl1pPr algn="ctr">
              <a:buFontTx/>
              <a:buNone/>
              <a:defRPr sz="2800">
                <a:solidFill>
                  <a:schemeClr val="accent1"/>
                </a:solidFill>
              </a:defRPr>
            </a:lvl1pPr>
            <a:lvl2pPr algn="ctr">
              <a:buFontTx/>
              <a:buNone/>
              <a:defRPr/>
            </a:lvl2pPr>
            <a:lvl3pPr algn="ctr">
              <a:buFontTx/>
              <a:buNone/>
              <a:defRPr/>
            </a:lvl3pPr>
            <a:lvl4pPr algn="ctr">
              <a:buFontTx/>
              <a:buNone/>
              <a:defRPr/>
            </a:lvl4pPr>
            <a:lvl5pPr algn="ctr">
              <a:buFontTx/>
              <a:buNone/>
              <a:defRPr/>
            </a:lvl5pPr>
          </a:lstStyle>
          <a:p>
            <a:pPr lvl="0"/>
            <a:endParaRPr lang="en-DK"/>
          </a:p>
        </p:txBody>
      </p:sp>
      <p:sp>
        <p:nvSpPr>
          <p:cNvPr id="9" name="Picture Placeholder 8">
            <a:extLst>
              <a:ext uri="{FF2B5EF4-FFF2-40B4-BE49-F238E27FC236}">
                <a16:creationId xmlns:a16="http://schemas.microsoft.com/office/drawing/2014/main" id="{13877591-F20C-564C-A0FF-30F37E679EC6}"/>
              </a:ext>
            </a:extLst>
          </p:cNvPr>
          <p:cNvSpPr>
            <a:spLocks noGrp="1"/>
          </p:cNvSpPr>
          <p:nvPr>
            <p:ph type="pic" sz="quarter" idx="12"/>
          </p:nvPr>
        </p:nvSpPr>
        <p:spPr>
          <a:xfrm>
            <a:off x="5292229" y="3573873"/>
            <a:ext cx="1878403" cy="1878403"/>
          </a:xfrm>
          <a:prstGeom prst="ellipse">
            <a:avLst/>
          </a:prstGeom>
          <a:solidFill>
            <a:schemeClr val="bg1">
              <a:lumMod val="75000"/>
            </a:schemeClr>
          </a:solidFill>
        </p:spPr>
        <p:txBody>
          <a:bodyPr/>
          <a:lstStyle>
            <a:lvl1pPr algn="ctr">
              <a:buFont typeface="Arial" panose="020B0604020202020204" pitchFamily="34" charset="0"/>
              <a:buNone/>
              <a:defRPr/>
            </a:lvl1pPr>
          </a:lstStyle>
          <a:p>
            <a:endParaRPr lang="en-DK"/>
          </a:p>
        </p:txBody>
      </p:sp>
      <p:sp>
        <p:nvSpPr>
          <p:cNvPr id="11" name="Text Placeholder 10">
            <a:extLst>
              <a:ext uri="{FF2B5EF4-FFF2-40B4-BE49-F238E27FC236}">
                <a16:creationId xmlns:a16="http://schemas.microsoft.com/office/drawing/2014/main" id="{4D01A9FE-093E-6149-B363-F4B34616326B}"/>
              </a:ext>
            </a:extLst>
          </p:cNvPr>
          <p:cNvSpPr>
            <a:spLocks noGrp="1"/>
          </p:cNvSpPr>
          <p:nvPr>
            <p:ph type="body" sz="quarter" idx="13"/>
          </p:nvPr>
        </p:nvSpPr>
        <p:spPr>
          <a:xfrm>
            <a:off x="3349967" y="5593108"/>
            <a:ext cx="5762926" cy="555625"/>
          </a:xfrm>
        </p:spPr>
        <p:txBody>
          <a:bodyPr/>
          <a:lstStyle>
            <a:lvl1pPr algn="ctr">
              <a:buFont typeface="Arial" panose="020B0604020202020204" pitchFamily="34" charset="0"/>
              <a:buNone/>
              <a:defRPr sz="1900">
                <a:solidFill>
                  <a:schemeClr val="accent1"/>
                </a:solidFill>
              </a:defRPr>
            </a:lvl1pPr>
            <a:lvl2pPr algn="ctr">
              <a:defRPr/>
            </a:lvl2pPr>
            <a:lvl3pPr algn="ctr">
              <a:defRPr/>
            </a:lvl3pPr>
            <a:lvl4pPr algn="ctr">
              <a:defRPr/>
            </a:lvl4pPr>
            <a:lvl5pPr algn="ctr">
              <a:defRPr/>
            </a:lvl5pPr>
          </a:lstStyle>
          <a:p>
            <a:pPr lvl="0"/>
            <a:r>
              <a:rPr lang="en-GB"/>
              <a:t>Click to edit Master text styles</a:t>
            </a:r>
            <a:endParaRPr lang="en-DK"/>
          </a:p>
        </p:txBody>
      </p:sp>
      <p:sp>
        <p:nvSpPr>
          <p:cNvPr id="3" name="Date Placeholder 2">
            <a:extLst>
              <a:ext uri="{FF2B5EF4-FFF2-40B4-BE49-F238E27FC236}">
                <a16:creationId xmlns:a16="http://schemas.microsoft.com/office/drawing/2014/main" id="{0D127B93-B1D0-6C41-98A7-5158EB3ABD2D}"/>
              </a:ext>
            </a:extLst>
          </p:cNvPr>
          <p:cNvSpPr>
            <a:spLocks noGrp="1"/>
          </p:cNvSpPr>
          <p:nvPr>
            <p:ph type="dt" sz="half" idx="14"/>
          </p:nvPr>
        </p:nvSpPr>
        <p:spPr/>
        <p:txBody>
          <a:bodyPr/>
          <a:lstStyle/>
          <a:p>
            <a:fld id="{847499FB-D8B2-BB40-8058-AAE390A30478}" type="datetime1">
              <a:t>13-10-2022</a:t>
            </a:fld>
            <a:endParaRPr lang="en-DK"/>
          </a:p>
        </p:txBody>
      </p:sp>
      <p:sp>
        <p:nvSpPr>
          <p:cNvPr id="4" name="Footer Placeholder 3">
            <a:extLst>
              <a:ext uri="{FF2B5EF4-FFF2-40B4-BE49-F238E27FC236}">
                <a16:creationId xmlns:a16="http://schemas.microsoft.com/office/drawing/2014/main" id="{56312867-EFD5-FE4D-A547-E6CF94AAB800}"/>
              </a:ext>
            </a:extLst>
          </p:cNvPr>
          <p:cNvSpPr>
            <a:spLocks noGrp="1"/>
          </p:cNvSpPr>
          <p:nvPr>
            <p:ph type="ftr" sz="quarter" idx="15"/>
          </p:nvPr>
        </p:nvSpPr>
        <p:spPr/>
        <p:txBody>
          <a:bodyPr/>
          <a:lstStyle/>
          <a:p>
            <a:r>
              <a:rPr lang="en-GB"/>
              <a:t>Titel på PP, Oplægsholder titel, Oplægsholder navn</a:t>
            </a:r>
            <a:endParaRPr lang="en-DK"/>
          </a:p>
        </p:txBody>
      </p:sp>
    </p:spTree>
    <p:extLst>
      <p:ext uri="{BB962C8B-B14F-4D97-AF65-F5344CB8AC3E}">
        <p14:creationId xmlns:p14="http://schemas.microsoft.com/office/powerpoint/2010/main" val="23596940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stimonial - lys baggrun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D07A8B3-9444-6A49-8D85-7AB47CC1997A}"/>
              </a:ext>
            </a:extLst>
          </p:cNvPr>
          <p:cNvSpPr/>
          <p:nvPr userDrawn="1"/>
        </p:nvSpPr>
        <p:spPr>
          <a:xfrm>
            <a:off x="139700" y="0"/>
            <a:ext cx="1205229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0" name="Rectangle 9">
            <a:extLst>
              <a:ext uri="{FF2B5EF4-FFF2-40B4-BE49-F238E27FC236}">
                <a16:creationId xmlns:a16="http://schemas.microsoft.com/office/drawing/2014/main" id="{C4EB80BE-E667-D140-A01F-1C8D7D33B3B7}"/>
              </a:ext>
            </a:extLst>
          </p:cNvPr>
          <p:cNvSpPr/>
          <p:nvPr userDrawn="1"/>
        </p:nvSpPr>
        <p:spPr>
          <a:xfrm>
            <a:off x="1" y="0"/>
            <a:ext cx="1428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 name="Slide Number Placeholder 1">
            <a:extLst>
              <a:ext uri="{FF2B5EF4-FFF2-40B4-BE49-F238E27FC236}">
                <a16:creationId xmlns:a16="http://schemas.microsoft.com/office/drawing/2014/main" id="{750D4EF4-C1E7-F244-A90E-5B63438B62D6}"/>
              </a:ext>
            </a:extLst>
          </p:cNvPr>
          <p:cNvSpPr>
            <a:spLocks noGrp="1"/>
          </p:cNvSpPr>
          <p:nvPr>
            <p:ph type="sldNum" sz="quarter" idx="10"/>
          </p:nvPr>
        </p:nvSpPr>
        <p:spPr/>
        <p:txBody>
          <a:bodyPr/>
          <a:lstStyle>
            <a:lvl1pPr>
              <a:defRPr>
                <a:solidFill>
                  <a:schemeClr val="bg1"/>
                </a:solidFill>
              </a:defRPr>
            </a:lvl1pPr>
          </a:lstStyle>
          <a:p>
            <a:pPr marL="180975" indent="-180975"/>
            <a:r>
              <a:rPr lang="en-GB"/>
              <a:t>Side </a:t>
            </a:r>
            <a:fld id="{EDB0DC35-459C-3B4E-A4B1-B3E8F3307FCE}" type="slidenum">
              <a:rPr lang="en-DK"/>
              <a:pPr marL="180975" indent="-180975"/>
              <a:t>‹nr.›</a:t>
            </a:fld>
            <a:endParaRPr lang="en-DK"/>
          </a:p>
        </p:txBody>
      </p:sp>
      <p:sp>
        <p:nvSpPr>
          <p:cNvPr id="7" name="Text Placeholder 6">
            <a:extLst>
              <a:ext uri="{FF2B5EF4-FFF2-40B4-BE49-F238E27FC236}">
                <a16:creationId xmlns:a16="http://schemas.microsoft.com/office/drawing/2014/main" id="{6C4937EF-C11A-9642-A258-53BF52748F30}"/>
              </a:ext>
            </a:extLst>
          </p:cNvPr>
          <p:cNvSpPr>
            <a:spLocks noGrp="1"/>
          </p:cNvSpPr>
          <p:nvPr>
            <p:ph type="body" sz="quarter" idx="11"/>
          </p:nvPr>
        </p:nvSpPr>
        <p:spPr>
          <a:xfrm>
            <a:off x="1686910" y="1658294"/>
            <a:ext cx="9089040" cy="1800000"/>
          </a:xfrm>
        </p:spPr>
        <p:txBody>
          <a:bodyPr/>
          <a:lstStyle>
            <a:lvl1pPr algn="ctr">
              <a:buFontTx/>
              <a:buNone/>
              <a:defRPr sz="2800">
                <a:solidFill>
                  <a:schemeClr val="bg1"/>
                </a:solidFill>
              </a:defRPr>
            </a:lvl1pPr>
            <a:lvl2pPr algn="ctr">
              <a:buFontTx/>
              <a:buNone/>
              <a:defRPr/>
            </a:lvl2pPr>
            <a:lvl3pPr algn="ctr">
              <a:buFontTx/>
              <a:buNone/>
              <a:defRPr/>
            </a:lvl3pPr>
            <a:lvl4pPr algn="ctr">
              <a:buFontTx/>
              <a:buNone/>
              <a:defRPr/>
            </a:lvl4pPr>
            <a:lvl5pPr algn="ctr">
              <a:buFontTx/>
              <a:buNone/>
              <a:defRPr/>
            </a:lvl5pPr>
          </a:lstStyle>
          <a:p>
            <a:pPr lvl="0"/>
            <a:endParaRPr lang="en-DK"/>
          </a:p>
        </p:txBody>
      </p:sp>
      <p:sp>
        <p:nvSpPr>
          <p:cNvPr id="9" name="Picture Placeholder 8">
            <a:extLst>
              <a:ext uri="{FF2B5EF4-FFF2-40B4-BE49-F238E27FC236}">
                <a16:creationId xmlns:a16="http://schemas.microsoft.com/office/drawing/2014/main" id="{13877591-F20C-564C-A0FF-30F37E679EC6}"/>
              </a:ext>
            </a:extLst>
          </p:cNvPr>
          <p:cNvSpPr>
            <a:spLocks noGrp="1"/>
          </p:cNvSpPr>
          <p:nvPr>
            <p:ph type="pic" sz="quarter" idx="12"/>
          </p:nvPr>
        </p:nvSpPr>
        <p:spPr>
          <a:xfrm>
            <a:off x="5292229" y="3553713"/>
            <a:ext cx="1878403" cy="1878403"/>
          </a:xfrm>
          <a:prstGeom prst="ellipse">
            <a:avLst/>
          </a:prstGeom>
          <a:solidFill>
            <a:schemeClr val="bg1">
              <a:lumMod val="75000"/>
            </a:schemeClr>
          </a:solidFill>
        </p:spPr>
        <p:txBody>
          <a:bodyPr/>
          <a:lstStyle>
            <a:lvl1pPr algn="ctr">
              <a:buFont typeface="Arial" panose="020B0604020202020204" pitchFamily="34" charset="0"/>
              <a:buNone/>
              <a:defRPr/>
            </a:lvl1pPr>
          </a:lstStyle>
          <a:p>
            <a:endParaRPr lang="en-DK"/>
          </a:p>
        </p:txBody>
      </p:sp>
      <p:sp>
        <p:nvSpPr>
          <p:cNvPr id="11" name="Text Placeholder 10">
            <a:extLst>
              <a:ext uri="{FF2B5EF4-FFF2-40B4-BE49-F238E27FC236}">
                <a16:creationId xmlns:a16="http://schemas.microsoft.com/office/drawing/2014/main" id="{4D01A9FE-093E-6149-B363-F4B34616326B}"/>
              </a:ext>
            </a:extLst>
          </p:cNvPr>
          <p:cNvSpPr>
            <a:spLocks noGrp="1"/>
          </p:cNvSpPr>
          <p:nvPr>
            <p:ph type="body" sz="quarter" idx="13"/>
          </p:nvPr>
        </p:nvSpPr>
        <p:spPr>
          <a:xfrm>
            <a:off x="3349967" y="5572948"/>
            <a:ext cx="5762926" cy="555625"/>
          </a:xfrm>
        </p:spPr>
        <p:txBody>
          <a:bodyPr/>
          <a:lstStyle>
            <a:lvl1pPr algn="ctr">
              <a:buFont typeface="Arial" panose="020B0604020202020204" pitchFamily="34" charset="0"/>
              <a:buNone/>
              <a:defRPr sz="1900">
                <a:solidFill>
                  <a:schemeClr val="bg1"/>
                </a:solidFill>
              </a:defRPr>
            </a:lvl1pPr>
            <a:lvl2pPr algn="ctr">
              <a:defRPr/>
            </a:lvl2pPr>
            <a:lvl3pPr algn="ctr">
              <a:defRPr/>
            </a:lvl3pPr>
            <a:lvl4pPr algn="ctr">
              <a:defRPr/>
            </a:lvl4pPr>
            <a:lvl5pPr algn="ctr">
              <a:defRPr/>
            </a:lvl5pPr>
          </a:lstStyle>
          <a:p>
            <a:pPr lvl="0"/>
            <a:r>
              <a:rPr lang="en-GB"/>
              <a:t>Click to edit Master text styles</a:t>
            </a:r>
            <a:endParaRPr lang="en-DK"/>
          </a:p>
        </p:txBody>
      </p:sp>
      <p:pic>
        <p:nvPicPr>
          <p:cNvPr id="12" name="Picture 11">
            <a:extLst>
              <a:ext uri="{FF2B5EF4-FFF2-40B4-BE49-F238E27FC236}">
                <a16:creationId xmlns:a16="http://schemas.microsoft.com/office/drawing/2014/main" id="{4CCAA21C-6F17-134F-9260-A29B6F983519}"/>
              </a:ext>
            </a:extLst>
          </p:cNvPr>
          <p:cNvPicPr>
            <a:picLocks noChangeAspect="1"/>
          </p:cNvPicPr>
          <p:nvPr userDrawn="1"/>
        </p:nvPicPr>
        <p:blipFill rotWithShape="1">
          <a:blip r:embed="rId2"/>
          <a:srcRect b="22980"/>
          <a:stretch/>
        </p:blipFill>
        <p:spPr>
          <a:xfrm>
            <a:off x="488950" y="447938"/>
            <a:ext cx="858395" cy="888737"/>
          </a:xfrm>
          <a:prstGeom prst="rect">
            <a:avLst/>
          </a:prstGeom>
        </p:spPr>
      </p:pic>
      <p:pic>
        <p:nvPicPr>
          <p:cNvPr id="14" name="Picture 13">
            <a:extLst>
              <a:ext uri="{FF2B5EF4-FFF2-40B4-BE49-F238E27FC236}">
                <a16:creationId xmlns:a16="http://schemas.microsoft.com/office/drawing/2014/main" id="{4B242F0F-8B73-F24F-8A62-ADCFF7AA2893}"/>
              </a:ext>
            </a:extLst>
          </p:cNvPr>
          <p:cNvPicPr>
            <a:picLocks noChangeAspect="1"/>
          </p:cNvPicPr>
          <p:nvPr userDrawn="1"/>
        </p:nvPicPr>
        <p:blipFill rotWithShape="1">
          <a:blip r:embed="rId3"/>
          <a:srcRect l="10671" r="70154" b="41863"/>
          <a:stretch/>
        </p:blipFill>
        <p:spPr>
          <a:xfrm rot="16200000">
            <a:off x="10021725" y="-788745"/>
            <a:ext cx="1370427" cy="2947915"/>
          </a:xfrm>
          <a:prstGeom prst="rect">
            <a:avLst/>
          </a:prstGeom>
        </p:spPr>
      </p:pic>
      <p:sp>
        <p:nvSpPr>
          <p:cNvPr id="3" name="Date Placeholder 2">
            <a:extLst>
              <a:ext uri="{FF2B5EF4-FFF2-40B4-BE49-F238E27FC236}">
                <a16:creationId xmlns:a16="http://schemas.microsoft.com/office/drawing/2014/main" id="{78733831-7C95-0042-B96A-72DA64231B1F}"/>
              </a:ext>
            </a:extLst>
          </p:cNvPr>
          <p:cNvSpPr>
            <a:spLocks noGrp="1"/>
          </p:cNvSpPr>
          <p:nvPr>
            <p:ph type="dt" sz="half" idx="14"/>
          </p:nvPr>
        </p:nvSpPr>
        <p:spPr/>
        <p:txBody>
          <a:bodyPr/>
          <a:lstStyle>
            <a:lvl1pPr>
              <a:defRPr>
                <a:solidFill>
                  <a:schemeClr val="bg1"/>
                </a:solidFill>
              </a:defRPr>
            </a:lvl1pPr>
          </a:lstStyle>
          <a:p>
            <a:fld id="{EB1F29B8-BB26-2742-B15B-3E34A08D2A82}" type="datetime1">
              <a:t>13-10-2022</a:t>
            </a:fld>
            <a:endParaRPr lang="en-DK"/>
          </a:p>
        </p:txBody>
      </p:sp>
      <p:sp>
        <p:nvSpPr>
          <p:cNvPr id="4" name="Footer Placeholder 3">
            <a:extLst>
              <a:ext uri="{FF2B5EF4-FFF2-40B4-BE49-F238E27FC236}">
                <a16:creationId xmlns:a16="http://schemas.microsoft.com/office/drawing/2014/main" id="{F45CD171-CBFD-8547-AB36-4FC726ED92EA}"/>
              </a:ext>
            </a:extLst>
          </p:cNvPr>
          <p:cNvSpPr>
            <a:spLocks noGrp="1"/>
          </p:cNvSpPr>
          <p:nvPr>
            <p:ph type="ftr" sz="quarter" idx="15"/>
          </p:nvPr>
        </p:nvSpPr>
        <p:spPr/>
        <p:txBody>
          <a:bodyPr/>
          <a:lstStyle>
            <a:lvl1pPr>
              <a:defRPr>
                <a:solidFill>
                  <a:schemeClr val="bg1"/>
                </a:solidFill>
              </a:defRPr>
            </a:lvl1pPr>
          </a:lstStyle>
          <a:p>
            <a:r>
              <a:rPr lang="en-GB"/>
              <a:t>Titel på PP, Oplægsholder titel, Oplægsholder navn</a:t>
            </a:r>
            <a:endParaRPr lang="en-DK"/>
          </a:p>
        </p:txBody>
      </p:sp>
    </p:spTree>
    <p:extLst>
      <p:ext uri="{BB962C8B-B14F-4D97-AF65-F5344CB8AC3E}">
        <p14:creationId xmlns:p14="http://schemas.microsoft.com/office/powerpoint/2010/main" val="29095127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stimonial - mørk baggrun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D07A8B3-9444-6A49-8D85-7AB47CC1997A}"/>
              </a:ext>
            </a:extLst>
          </p:cNvPr>
          <p:cNvSpPr/>
          <p:nvPr userDrawn="1"/>
        </p:nvSpPr>
        <p:spPr>
          <a:xfrm>
            <a:off x="139700" y="0"/>
            <a:ext cx="120522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0" name="Rectangle 9">
            <a:extLst>
              <a:ext uri="{FF2B5EF4-FFF2-40B4-BE49-F238E27FC236}">
                <a16:creationId xmlns:a16="http://schemas.microsoft.com/office/drawing/2014/main" id="{C4EB80BE-E667-D140-A01F-1C8D7D33B3B7}"/>
              </a:ext>
            </a:extLst>
          </p:cNvPr>
          <p:cNvSpPr/>
          <p:nvPr userDrawn="1"/>
        </p:nvSpPr>
        <p:spPr>
          <a:xfrm>
            <a:off x="1" y="0"/>
            <a:ext cx="142874"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 name="Slide Number Placeholder 1">
            <a:extLst>
              <a:ext uri="{FF2B5EF4-FFF2-40B4-BE49-F238E27FC236}">
                <a16:creationId xmlns:a16="http://schemas.microsoft.com/office/drawing/2014/main" id="{750D4EF4-C1E7-F244-A90E-5B63438B62D6}"/>
              </a:ext>
            </a:extLst>
          </p:cNvPr>
          <p:cNvSpPr>
            <a:spLocks noGrp="1"/>
          </p:cNvSpPr>
          <p:nvPr>
            <p:ph type="sldNum" sz="quarter" idx="10"/>
          </p:nvPr>
        </p:nvSpPr>
        <p:spPr/>
        <p:txBody>
          <a:bodyPr/>
          <a:lstStyle>
            <a:lvl1pPr>
              <a:defRPr>
                <a:solidFill>
                  <a:schemeClr val="bg1"/>
                </a:solidFill>
              </a:defRPr>
            </a:lvl1pPr>
          </a:lstStyle>
          <a:p>
            <a:pPr marL="180975" indent="-180975"/>
            <a:r>
              <a:rPr lang="en-GB"/>
              <a:t>Side </a:t>
            </a:r>
            <a:fld id="{EDB0DC35-459C-3B4E-A4B1-B3E8F3307FCE}" type="slidenum">
              <a:rPr lang="en-DK"/>
              <a:pPr marL="180975" indent="-180975"/>
              <a:t>‹nr.›</a:t>
            </a:fld>
            <a:endParaRPr lang="en-DK"/>
          </a:p>
        </p:txBody>
      </p:sp>
      <p:pic>
        <p:nvPicPr>
          <p:cNvPr id="6" name="Picture 5">
            <a:extLst>
              <a:ext uri="{FF2B5EF4-FFF2-40B4-BE49-F238E27FC236}">
                <a16:creationId xmlns:a16="http://schemas.microsoft.com/office/drawing/2014/main" id="{D305DD72-5E4A-3748-B11F-C9F9CEB8F937}"/>
              </a:ext>
            </a:extLst>
          </p:cNvPr>
          <p:cNvPicPr>
            <a:picLocks noChangeAspect="1"/>
          </p:cNvPicPr>
          <p:nvPr userDrawn="1"/>
        </p:nvPicPr>
        <p:blipFill rotWithShape="1">
          <a:blip r:embed="rId2"/>
          <a:srcRect l="10671" r="65756" b="41863"/>
          <a:stretch/>
        </p:blipFill>
        <p:spPr>
          <a:xfrm rot="16200000">
            <a:off x="9830692" y="-658044"/>
            <a:ext cx="1684761" cy="2947915"/>
          </a:xfrm>
          <a:prstGeom prst="rect">
            <a:avLst/>
          </a:prstGeom>
        </p:spPr>
      </p:pic>
      <p:sp>
        <p:nvSpPr>
          <p:cNvPr id="7" name="Text Placeholder 6">
            <a:extLst>
              <a:ext uri="{FF2B5EF4-FFF2-40B4-BE49-F238E27FC236}">
                <a16:creationId xmlns:a16="http://schemas.microsoft.com/office/drawing/2014/main" id="{6C4937EF-C11A-9642-A258-53BF52748F30}"/>
              </a:ext>
            </a:extLst>
          </p:cNvPr>
          <p:cNvSpPr>
            <a:spLocks noGrp="1"/>
          </p:cNvSpPr>
          <p:nvPr>
            <p:ph type="body" sz="quarter" idx="11"/>
          </p:nvPr>
        </p:nvSpPr>
        <p:spPr>
          <a:xfrm>
            <a:off x="1686910" y="1658294"/>
            <a:ext cx="9090000" cy="1800000"/>
          </a:xfrm>
        </p:spPr>
        <p:txBody>
          <a:bodyPr/>
          <a:lstStyle>
            <a:lvl1pPr algn="ctr">
              <a:buFontTx/>
              <a:buNone/>
              <a:defRPr sz="2800">
                <a:solidFill>
                  <a:schemeClr val="bg1"/>
                </a:solidFill>
              </a:defRPr>
            </a:lvl1pPr>
            <a:lvl2pPr algn="ctr">
              <a:buFontTx/>
              <a:buNone/>
              <a:defRPr/>
            </a:lvl2pPr>
            <a:lvl3pPr algn="ctr">
              <a:buFontTx/>
              <a:buNone/>
              <a:defRPr/>
            </a:lvl3pPr>
            <a:lvl4pPr algn="ctr">
              <a:buFontTx/>
              <a:buNone/>
              <a:defRPr/>
            </a:lvl4pPr>
            <a:lvl5pPr algn="ctr">
              <a:buFontTx/>
              <a:buNone/>
              <a:defRPr/>
            </a:lvl5pPr>
          </a:lstStyle>
          <a:p>
            <a:pPr lvl="0"/>
            <a:endParaRPr lang="en-DK"/>
          </a:p>
        </p:txBody>
      </p:sp>
      <p:sp>
        <p:nvSpPr>
          <p:cNvPr id="9" name="Picture Placeholder 8">
            <a:extLst>
              <a:ext uri="{FF2B5EF4-FFF2-40B4-BE49-F238E27FC236}">
                <a16:creationId xmlns:a16="http://schemas.microsoft.com/office/drawing/2014/main" id="{13877591-F20C-564C-A0FF-30F37E679EC6}"/>
              </a:ext>
            </a:extLst>
          </p:cNvPr>
          <p:cNvSpPr>
            <a:spLocks noGrp="1"/>
          </p:cNvSpPr>
          <p:nvPr>
            <p:ph type="pic" sz="quarter" idx="12"/>
          </p:nvPr>
        </p:nvSpPr>
        <p:spPr>
          <a:xfrm>
            <a:off x="5292229" y="3553713"/>
            <a:ext cx="1878403" cy="1878403"/>
          </a:xfrm>
          <a:prstGeom prst="ellipse">
            <a:avLst/>
          </a:prstGeom>
          <a:solidFill>
            <a:schemeClr val="bg1">
              <a:lumMod val="75000"/>
            </a:schemeClr>
          </a:solidFill>
        </p:spPr>
        <p:txBody>
          <a:bodyPr/>
          <a:lstStyle>
            <a:lvl1pPr algn="ctr">
              <a:buFont typeface="Arial" panose="020B0604020202020204" pitchFamily="34" charset="0"/>
              <a:buNone/>
              <a:defRPr/>
            </a:lvl1pPr>
          </a:lstStyle>
          <a:p>
            <a:endParaRPr lang="en-DK"/>
          </a:p>
        </p:txBody>
      </p:sp>
      <p:sp>
        <p:nvSpPr>
          <p:cNvPr id="11" name="Text Placeholder 10">
            <a:extLst>
              <a:ext uri="{FF2B5EF4-FFF2-40B4-BE49-F238E27FC236}">
                <a16:creationId xmlns:a16="http://schemas.microsoft.com/office/drawing/2014/main" id="{4D01A9FE-093E-6149-B363-F4B34616326B}"/>
              </a:ext>
            </a:extLst>
          </p:cNvPr>
          <p:cNvSpPr>
            <a:spLocks noGrp="1"/>
          </p:cNvSpPr>
          <p:nvPr>
            <p:ph type="body" sz="quarter" idx="13"/>
          </p:nvPr>
        </p:nvSpPr>
        <p:spPr>
          <a:xfrm>
            <a:off x="3349967" y="5572948"/>
            <a:ext cx="5762926" cy="555625"/>
          </a:xfrm>
        </p:spPr>
        <p:txBody>
          <a:bodyPr/>
          <a:lstStyle>
            <a:lvl1pPr algn="ctr">
              <a:buFont typeface="Arial" panose="020B0604020202020204" pitchFamily="34" charset="0"/>
              <a:buNone/>
              <a:defRPr sz="1900">
                <a:solidFill>
                  <a:schemeClr val="bg1"/>
                </a:solidFill>
              </a:defRPr>
            </a:lvl1pPr>
            <a:lvl2pPr algn="ctr">
              <a:defRPr/>
            </a:lvl2pPr>
            <a:lvl3pPr algn="ctr">
              <a:defRPr/>
            </a:lvl3pPr>
            <a:lvl4pPr algn="ctr">
              <a:defRPr/>
            </a:lvl4pPr>
            <a:lvl5pPr algn="ctr">
              <a:defRPr/>
            </a:lvl5pPr>
          </a:lstStyle>
          <a:p>
            <a:pPr lvl="0"/>
            <a:r>
              <a:rPr lang="en-GB"/>
              <a:t>Click to edit Master text styles</a:t>
            </a:r>
            <a:endParaRPr lang="en-DK"/>
          </a:p>
        </p:txBody>
      </p:sp>
      <p:pic>
        <p:nvPicPr>
          <p:cNvPr id="12" name="Picture 11">
            <a:extLst>
              <a:ext uri="{FF2B5EF4-FFF2-40B4-BE49-F238E27FC236}">
                <a16:creationId xmlns:a16="http://schemas.microsoft.com/office/drawing/2014/main" id="{4CCAA21C-6F17-134F-9260-A29B6F983519}"/>
              </a:ext>
            </a:extLst>
          </p:cNvPr>
          <p:cNvPicPr>
            <a:picLocks noChangeAspect="1"/>
          </p:cNvPicPr>
          <p:nvPr userDrawn="1"/>
        </p:nvPicPr>
        <p:blipFill rotWithShape="1">
          <a:blip r:embed="rId3"/>
          <a:srcRect b="22980"/>
          <a:stretch/>
        </p:blipFill>
        <p:spPr>
          <a:xfrm>
            <a:off x="488950" y="447938"/>
            <a:ext cx="858395" cy="888737"/>
          </a:xfrm>
          <a:prstGeom prst="rect">
            <a:avLst/>
          </a:prstGeom>
        </p:spPr>
      </p:pic>
      <p:pic>
        <p:nvPicPr>
          <p:cNvPr id="14" name="Picture 13">
            <a:extLst>
              <a:ext uri="{FF2B5EF4-FFF2-40B4-BE49-F238E27FC236}">
                <a16:creationId xmlns:a16="http://schemas.microsoft.com/office/drawing/2014/main" id="{3F20B6E8-3EF9-7E4F-BAFA-7185FEBD6B66}"/>
              </a:ext>
            </a:extLst>
          </p:cNvPr>
          <p:cNvPicPr>
            <a:picLocks noChangeAspect="1"/>
          </p:cNvPicPr>
          <p:nvPr userDrawn="1"/>
        </p:nvPicPr>
        <p:blipFill rotWithShape="1">
          <a:blip r:embed="rId4"/>
          <a:srcRect l="37825" r="47301" b="41854"/>
          <a:stretch/>
        </p:blipFill>
        <p:spPr>
          <a:xfrm rot="16200000">
            <a:off x="10173622" y="-942586"/>
            <a:ext cx="1062747" cy="2947915"/>
          </a:xfrm>
          <a:prstGeom prst="rect">
            <a:avLst/>
          </a:prstGeom>
        </p:spPr>
      </p:pic>
      <p:sp>
        <p:nvSpPr>
          <p:cNvPr id="3" name="Date Placeholder 2">
            <a:extLst>
              <a:ext uri="{FF2B5EF4-FFF2-40B4-BE49-F238E27FC236}">
                <a16:creationId xmlns:a16="http://schemas.microsoft.com/office/drawing/2014/main" id="{A6B47EAC-2DC4-5648-8CB4-36DBA97BDDAF}"/>
              </a:ext>
            </a:extLst>
          </p:cNvPr>
          <p:cNvSpPr>
            <a:spLocks noGrp="1"/>
          </p:cNvSpPr>
          <p:nvPr>
            <p:ph type="dt" sz="half" idx="14"/>
          </p:nvPr>
        </p:nvSpPr>
        <p:spPr/>
        <p:txBody>
          <a:bodyPr/>
          <a:lstStyle>
            <a:lvl1pPr>
              <a:defRPr>
                <a:solidFill>
                  <a:schemeClr val="bg1"/>
                </a:solidFill>
              </a:defRPr>
            </a:lvl1pPr>
          </a:lstStyle>
          <a:p>
            <a:fld id="{1C625AF3-5E73-3741-B3E0-C291B5487635}" type="datetime1">
              <a:t>13-10-2022</a:t>
            </a:fld>
            <a:endParaRPr lang="en-DK"/>
          </a:p>
        </p:txBody>
      </p:sp>
      <p:sp>
        <p:nvSpPr>
          <p:cNvPr id="4" name="Footer Placeholder 3">
            <a:extLst>
              <a:ext uri="{FF2B5EF4-FFF2-40B4-BE49-F238E27FC236}">
                <a16:creationId xmlns:a16="http://schemas.microsoft.com/office/drawing/2014/main" id="{6D237889-7A5A-024A-BA62-2DDF81C38CD0}"/>
              </a:ext>
            </a:extLst>
          </p:cNvPr>
          <p:cNvSpPr>
            <a:spLocks noGrp="1"/>
          </p:cNvSpPr>
          <p:nvPr>
            <p:ph type="ftr" sz="quarter" idx="15"/>
          </p:nvPr>
        </p:nvSpPr>
        <p:spPr/>
        <p:txBody>
          <a:bodyPr/>
          <a:lstStyle>
            <a:lvl1pPr>
              <a:defRPr>
                <a:solidFill>
                  <a:schemeClr val="bg1"/>
                </a:solidFill>
              </a:defRPr>
            </a:lvl1pPr>
          </a:lstStyle>
          <a:p>
            <a:r>
              <a:rPr lang="en-GB"/>
              <a:t>Titel på PP, Oplægsholder titel, Oplægsholder navn</a:t>
            </a:r>
            <a:endParaRPr lang="en-DK"/>
          </a:p>
        </p:txBody>
      </p:sp>
    </p:spTree>
    <p:extLst>
      <p:ext uri="{BB962C8B-B14F-4D97-AF65-F5344CB8AC3E}">
        <p14:creationId xmlns:p14="http://schemas.microsoft.com/office/powerpoint/2010/main" val="39391282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Kort over Danmar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3488F7C-1DB2-4244-B5F2-48B5AFD08FCB}"/>
              </a:ext>
            </a:extLst>
          </p:cNvPr>
          <p:cNvSpPr/>
          <p:nvPr userDrawn="1"/>
        </p:nvSpPr>
        <p:spPr>
          <a:xfrm>
            <a:off x="6096000" y="0"/>
            <a:ext cx="609599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 name="Title 1">
            <a:extLst>
              <a:ext uri="{FF2B5EF4-FFF2-40B4-BE49-F238E27FC236}">
                <a16:creationId xmlns:a16="http://schemas.microsoft.com/office/drawing/2014/main" id="{569A2706-9F69-164D-93ED-25B4729D9ED1}"/>
              </a:ext>
            </a:extLst>
          </p:cNvPr>
          <p:cNvSpPr>
            <a:spLocks noGrp="1"/>
          </p:cNvSpPr>
          <p:nvPr>
            <p:ph type="title"/>
          </p:nvPr>
        </p:nvSpPr>
        <p:spPr>
          <a:xfrm>
            <a:off x="1686910" y="670363"/>
            <a:ext cx="4159111" cy="1245475"/>
          </a:xfrm>
        </p:spPr>
        <p:txBody>
          <a:bodyPr anchor="t" anchorCtr="0"/>
          <a:lstStyle/>
          <a:p>
            <a:r>
              <a:rPr lang="en-GB"/>
              <a:t>Click to edit Master title style</a:t>
            </a:r>
            <a:endParaRPr lang="en-DK"/>
          </a:p>
        </p:txBody>
      </p:sp>
      <p:sp>
        <p:nvSpPr>
          <p:cNvPr id="3" name="Content Placeholder 2">
            <a:extLst>
              <a:ext uri="{FF2B5EF4-FFF2-40B4-BE49-F238E27FC236}">
                <a16:creationId xmlns:a16="http://schemas.microsoft.com/office/drawing/2014/main" id="{B86E633C-CE8D-FB44-A2A1-A92ECA74F6DF}"/>
              </a:ext>
            </a:extLst>
          </p:cNvPr>
          <p:cNvSpPr>
            <a:spLocks noGrp="1"/>
          </p:cNvSpPr>
          <p:nvPr>
            <p:ph sz="half" idx="1"/>
          </p:nvPr>
        </p:nvSpPr>
        <p:spPr>
          <a:xfrm>
            <a:off x="1686910" y="2175454"/>
            <a:ext cx="4159111" cy="359034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Slide Number Placeholder 3">
            <a:extLst>
              <a:ext uri="{FF2B5EF4-FFF2-40B4-BE49-F238E27FC236}">
                <a16:creationId xmlns:a16="http://schemas.microsoft.com/office/drawing/2014/main" id="{26408651-DECA-8A4F-B4BA-1A50BF6AFED6}"/>
              </a:ext>
            </a:extLst>
          </p:cNvPr>
          <p:cNvSpPr>
            <a:spLocks noGrp="1"/>
          </p:cNvSpPr>
          <p:nvPr>
            <p:ph type="sldNum" sz="quarter" idx="11"/>
          </p:nvPr>
        </p:nvSpPr>
        <p:spPr/>
        <p:txBody>
          <a:bodyPr/>
          <a:lstStyle/>
          <a:p>
            <a:pPr marL="180975" indent="-180975"/>
            <a:r>
              <a:rPr lang="en-GB"/>
              <a:t>Side </a:t>
            </a:r>
            <a:fld id="{EDB0DC35-459C-3B4E-A4B1-B3E8F3307FCE}" type="slidenum">
              <a:rPr lang="en-DK"/>
              <a:pPr marL="180975" indent="-180975"/>
              <a:t>‹nr.›</a:t>
            </a:fld>
            <a:endParaRPr lang="en-DK" sz="1400"/>
          </a:p>
        </p:txBody>
      </p:sp>
      <p:pic>
        <p:nvPicPr>
          <p:cNvPr id="11" name="Picture 10">
            <a:extLst>
              <a:ext uri="{FF2B5EF4-FFF2-40B4-BE49-F238E27FC236}">
                <a16:creationId xmlns:a16="http://schemas.microsoft.com/office/drawing/2014/main" id="{36C0AE6E-D6F0-B04D-8D90-FC287A4ECCC1}"/>
              </a:ext>
            </a:extLst>
          </p:cNvPr>
          <p:cNvPicPr>
            <a:picLocks noChangeAspect="1"/>
          </p:cNvPicPr>
          <p:nvPr userDrawn="1"/>
        </p:nvPicPr>
        <p:blipFill rotWithShape="1">
          <a:blip r:embed="rId2"/>
          <a:srcRect l="10671" r="9485"/>
          <a:stretch/>
        </p:blipFill>
        <p:spPr>
          <a:xfrm>
            <a:off x="6345977" y="893676"/>
            <a:ext cx="5706323" cy="5070647"/>
          </a:xfrm>
          <a:prstGeom prst="rect">
            <a:avLst/>
          </a:prstGeom>
        </p:spPr>
      </p:pic>
      <p:pic>
        <p:nvPicPr>
          <p:cNvPr id="12" name="Picture 11">
            <a:extLst>
              <a:ext uri="{FF2B5EF4-FFF2-40B4-BE49-F238E27FC236}">
                <a16:creationId xmlns:a16="http://schemas.microsoft.com/office/drawing/2014/main" id="{01B6C65F-248E-404F-A64F-0889E47CCD19}"/>
              </a:ext>
            </a:extLst>
          </p:cNvPr>
          <p:cNvPicPr>
            <a:picLocks noChangeAspect="1"/>
          </p:cNvPicPr>
          <p:nvPr userDrawn="1"/>
        </p:nvPicPr>
        <p:blipFill>
          <a:blip r:embed="rId3"/>
          <a:stretch>
            <a:fillRect/>
          </a:stretch>
        </p:blipFill>
        <p:spPr>
          <a:xfrm>
            <a:off x="6339310" y="749300"/>
            <a:ext cx="5359400" cy="5359400"/>
          </a:xfrm>
          <a:prstGeom prst="rect">
            <a:avLst/>
          </a:prstGeom>
        </p:spPr>
      </p:pic>
      <p:sp>
        <p:nvSpPr>
          <p:cNvPr id="9" name="Rectangle 8">
            <a:extLst>
              <a:ext uri="{FF2B5EF4-FFF2-40B4-BE49-F238E27FC236}">
                <a16:creationId xmlns:a16="http://schemas.microsoft.com/office/drawing/2014/main" id="{77F35B58-434F-6541-A5AB-C591B3ECF203}"/>
              </a:ext>
            </a:extLst>
          </p:cNvPr>
          <p:cNvSpPr/>
          <p:nvPr userDrawn="1"/>
        </p:nvSpPr>
        <p:spPr>
          <a:xfrm>
            <a:off x="139699" y="6196603"/>
            <a:ext cx="5956299" cy="6703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5" name="Date Placeholder 4">
            <a:extLst>
              <a:ext uri="{FF2B5EF4-FFF2-40B4-BE49-F238E27FC236}">
                <a16:creationId xmlns:a16="http://schemas.microsoft.com/office/drawing/2014/main" id="{E6C6CFE4-1D8A-E048-B114-07488293B0BA}"/>
              </a:ext>
            </a:extLst>
          </p:cNvPr>
          <p:cNvSpPr>
            <a:spLocks noGrp="1"/>
          </p:cNvSpPr>
          <p:nvPr>
            <p:ph type="dt" sz="half" idx="12"/>
          </p:nvPr>
        </p:nvSpPr>
        <p:spPr/>
        <p:txBody>
          <a:bodyPr/>
          <a:lstStyle>
            <a:lvl1pPr>
              <a:defRPr>
                <a:solidFill>
                  <a:schemeClr val="bg1"/>
                </a:solidFill>
              </a:defRPr>
            </a:lvl1pPr>
          </a:lstStyle>
          <a:p>
            <a:fld id="{58004B7F-D5A9-0944-A659-E53445E204A6}" type="datetime1">
              <a:t>13-10-2022</a:t>
            </a:fld>
            <a:endParaRPr lang="en-DK"/>
          </a:p>
        </p:txBody>
      </p:sp>
      <p:sp>
        <p:nvSpPr>
          <p:cNvPr id="6" name="Footer Placeholder 5">
            <a:extLst>
              <a:ext uri="{FF2B5EF4-FFF2-40B4-BE49-F238E27FC236}">
                <a16:creationId xmlns:a16="http://schemas.microsoft.com/office/drawing/2014/main" id="{CBB6A596-2163-8545-8C2C-3F4CEAE81665}"/>
              </a:ext>
            </a:extLst>
          </p:cNvPr>
          <p:cNvSpPr>
            <a:spLocks noGrp="1"/>
          </p:cNvSpPr>
          <p:nvPr>
            <p:ph type="ftr" sz="quarter" idx="13"/>
          </p:nvPr>
        </p:nvSpPr>
        <p:spPr/>
        <p:txBody>
          <a:bodyPr/>
          <a:lstStyle>
            <a:lvl1pPr>
              <a:defRPr>
                <a:solidFill>
                  <a:schemeClr val="bg1"/>
                </a:solidFill>
              </a:defRPr>
            </a:lvl1pPr>
          </a:lstStyle>
          <a:p>
            <a:r>
              <a:rPr lang="en-GB"/>
              <a:t>Titel på PP, Oplægsholder titel, Oplægsholder navn</a:t>
            </a:r>
            <a:endParaRPr lang="en-DK"/>
          </a:p>
        </p:txBody>
      </p:sp>
    </p:spTree>
    <p:extLst>
      <p:ext uri="{BB962C8B-B14F-4D97-AF65-F5344CB8AC3E}">
        <p14:creationId xmlns:p14="http://schemas.microsoft.com/office/powerpoint/2010/main" val="12783453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kst + prik-anima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3488F7C-1DB2-4244-B5F2-48B5AFD08FCB}"/>
              </a:ext>
            </a:extLst>
          </p:cNvPr>
          <p:cNvSpPr/>
          <p:nvPr userDrawn="1"/>
        </p:nvSpPr>
        <p:spPr>
          <a:xfrm>
            <a:off x="6096000" y="0"/>
            <a:ext cx="6095999" cy="6858000"/>
          </a:xfrm>
          <a:prstGeom prst="rect">
            <a:avLst/>
          </a:prstGeom>
          <a:solidFill>
            <a:srgbClr val="1B45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 name="Title 1">
            <a:extLst>
              <a:ext uri="{FF2B5EF4-FFF2-40B4-BE49-F238E27FC236}">
                <a16:creationId xmlns:a16="http://schemas.microsoft.com/office/drawing/2014/main" id="{569A2706-9F69-164D-93ED-25B4729D9ED1}"/>
              </a:ext>
            </a:extLst>
          </p:cNvPr>
          <p:cNvSpPr>
            <a:spLocks noGrp="1"/>
          </p:cNvSpPr>
          <p:nvPr>
            <p:ph type="title"/>
          </p:nvPr>
        </p:nvSpPr>
        <p:spPr>
          <a:xfrm>
            <a:off x="1686910" y="670363"/>
            <a:ext cx="4159111" cy="1245475"/>
          </a:xfrm>
        </p:spPr>
        <p:txBody>
          <a:bodyPr anchor="t" anchorCtr="0"/>
          <a:lstStyle/>
          <a:p>
            <a:r>
              <a:rPr lang="en-GB"/>
              <a:t>Click to edit Master title style</a:t>
            </a:r>
            <a:endParaRPr lang="en-DK"/>
          </a:p>
        </p:txBody>
      </p:sp>
      <p:sp>
        <p:nvSpPr>
          <p:cNvPr id="3" name="Content Placeholder 2">
            <a:extLst>
              <a:ext uri="{FF2B5EF4-FFF2-40B4-BE49-F238E27FC236}">
                <a16:creationId xmlns:a16="http://schemas.microsoft.com/office/drawing/2014/main" id="{B86E633C-CE8D-FB44-A2A1-A92ECA74F6DF}"/>
              </a:ext>
            </a:extLst>
          </p:cNvPr>
          <p:cNvSpPr>
            <a:spLocks noGrp="1"/>
          </p:cNvSpPr>
          <p:nvPr>
            <p:ph sz="half" idx="1"/>
          </p:nvPr>
        </p:nvSpPr>
        <p:spPr>
          <a:xfrm>
            <a:off x="1686910" y="2175454"/>
            <a:ext cx="4159111" cy="359034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Slide Number Placeholder 3">
            <a:extLst>
              <a:ext uri="{FF2B5EF4-FFF2-40B4-BE49-F238E27FC236}">
                <a16:creationId xmlns:a16="http://schemas.microsoft.com/office/drawing/2014/main" id="{26408651-DECA-8A4F-B4BA-1A50BF6AFED6}"/>
              </a:ext>
            </a:extLst>
          </p:cNvPr>
          <p:cNvSpPr>
            <a:spLocks noGrp="1"/>
          </p:cNvSpPr>
          <p:nvPr>
            <p:ph type="sldNum" sz="quarter" idx="11"/>
          </p:nvPr>
        </p:nvSpPr>
        <p:spPr/>
        <p:txBody>
          <a:bodyPr/>
          <a:lstStyle/>
          <a:p>
            <a:pPr marL="180975" indent="-180975"/>
            <a:r>
              <a:rPr lang="en-GB"/>
              <a:t>Side </a:t>
            </a:r>
            <a:fld id="{EDB0DC35-459C-3B4E-A4B1-B3E8F3307FCE}" type="slidenum">
              <a:rPr lang="en-DK"/>
              <a:pPr marL="180975" indent="-180975"/>
              <a:t>‹nr.›</a:t>
            </a:fld>
            <a:endParaRPr lang="en-DK" sz="1400"/>
          </a:p>
        </p:txBody>
      </p:sp>
      <p:pic>
        <p:nvPicPr>
          <p:cNvPr id="10" name="Picture 9">
            <a:extLst>
              <a:ext uri="{FF2B5EF4-FFF2-40B4-BE49-F238E27FC236}">
                <a16:creationId xmlns:a16="http://schemas.microsoft.com/office/drawing/2014/main" id="{1C88E311-2A15-C94D-B456-72D1CCD5E38B}"/>
              </a:ext>
            </a:extLst>
          </p:cNvPr>
          <p:cNvPicPr>
            <a:picLocks noChangeAspect="1"/>
          </p:cNvPicPr>
          <p:nvPr userDrawn="1"/>
        </p:nvPicPr>
        <p:blipFill>
          <a:blip r:embed="rId2"/>
          <a:stretch>
            <a:fillRect/>
          </a:stretch>
        </p:blipFill>
        <p:spPr>
          <a:xfrm>
            <a:off x="6354721" y="1178560"/>
            <a:ext cx="5578555" cy="4500880"/>
          </a:xfrm>
          <a:prstGeom prst="rect">
            <a:avLst/>
          </a:prstGeom>
        </p:spPr>
      </p:pic>
      <p:sp>
        <p:nvSpPr>
          <p:cNvPr id="5" name="Date Placeholder 4">
            <a:extLst>
              <a:ext uri="{FF2B5EF4-FFF2-40B4-BE49-F238E27FC236}">
                <a16:creationId xmlns:a16="http://schemas.microsoft.com/office/drawing/2014/main" id="{EF0EE67A-8BC5-9547-BE05-E18658D4B130}"/>
              </a:ext>
            </a:extLst>
          </p:cNvPr>
          <p:cNvSpPr>
            <a:spLocks noGrp="1"/>
          </p:cNvSpPr>
          <p:nvPr>
            <p:ph type="dt" sz="half" idx="12"/>
          </p:nvPr>
        </p:nvSpPr>
        <p:spPr/>
        <p:txBody>
          <a:bodyPr/>
          <a:lstStyle/>
          <a:p>
            <a:fld id="{2F8B3DA8-E344-4F43-9C85-CA6C68C61A0E}" type="datetime1">
              <a:t>13-10-2022</a:t>
            </a:fld>
            <a:endParaRPr lang="en-DK"/>
          </a:p>
        </p:txBody>
      </p:sp>
      <p:sp>
        <p:nvSpPr>
          <p:cNvPr id="6" name="Footer Placeholder 5">
            <a:extLst>
              <a:ext uri="{FF2B5EF4-FFF2-40B4-BE49-F238E27FC236}">
                <a16:creationId xmlns:a16="http://schemas.microsoft.com/office/drawing/2014/main" id="{FEC3F1F0-3BDB-F345-85CA-81DFED071ACA}"/>
              </a:ext>
            </a:extLst>
          </p:cNvPr>
          <p:cNvSpPr>
            <a:spLocks noGrp="1"/>
          </p:cNvSpPr>
          <p:nvPr>
            <p:ph type="ftr" sz="quarter" idx="13"/>
          </p:nvPr>
        </p:nvSpPr>
        <p:spPr/>
        <p:txBody>
          <a:bodyPr/>
          <a:lstStyle/>
          <a:p>
            <a:r>
              <a:rPr lang="en-GB"/>
              <a:t>Titel på PP, Oplægsholder titel, Oplægsholder navn</a:t>
            </a:r>
            <a:endParaRPr lang="en-DK"/>
          </a:p>
        </p:txBody>
      </p:sp>
    </p:spTree>
    <p:extLst>
      <p:ext uri="{BB962C8B-B14F-4D97-AF65-F5344CB8AC3E}">
        <p14:creationId xmlns:p14="http://schemas.microsoft.com/office/powerpoint/2010/main" val="29544467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kst+billede - hvid baggrun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3488F7C-1DB2-4244-B5F2-48B5AFD08FCB}"/>
              </a:ext>
            </a:extLst>
          </p:cNvPr>
          <p:cNvSpPr/>
          <p:nvPr userDrawn="1"/>
        </p:nvSpPr>
        <p:spPr>
          <a:xfrm>
            <a:off x="6096000" y="0"/>
            <a:ext cx="609599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 name="Title 1">
            <a:extLst>
              <a:ext uri="{FF2B5EF4-FFF2-40B4-BE49-F238E27FC236}">
                <a16:creationId xmlns:a16="http://schemas.microsoft.com/office/drawing/2014/main" id="{569A2706-9F69-164D-93ED-25B4729D9ED1}"/>
              </a:ext>
            </a:extLst>
          </p:cNvPr>
          <p:cNvSpPr>
            <a:spLocks noGrp="1"/>
          </p:cNvSpPr>
          <p:nvPr>
            <p:ph type="title"/>
          </p:nvPr>
        </p:nvSpPr>
        <p:spPr>
          <a:xfrm>
            <a:off x="1686910" y="670363"/>
            <a:ext cx="4159111" cy="1245475"/>
          </a:xfrm>
        </p:spPr>
        <p:txBody>
          <a:bodyPr anchor="t" anchorCtr="0"/>
          <a:lstStyle/>
          <a:p>
            <a:r>
              <a:rPr lang="en-GB"/>
              <a:t>Click to edit Master title style</a:t>
            </a:r>
            <a:endParaRPr lang="en-DK"/>
          </a:p>
        </p:txBody>
      </p:sp>
      <p:sp>
        <p:nvSpPr>
          <p:cNvPr id="3" name="Content Placeholder 2">
            <a:extLst>
              <a:ext uri="{FF2B5EF4-FFF2-40B4-BE49-F238E27FC236}">
                <a16:creationId xmlns:a16="http://schemas.microsoft.com/office/drawing/2014/main" id="{B86E633C-CE8D-FB44-A2A1-A92ECA74F6DF}"/>
              </a:ext>
            </a:extLst>
          </p:cNvPr>
          <p:cNvSpPr>
            <a:spLocks noGrp="1"/>
          </p:cNvSpPr>
          <p:nvPr>
            <p:ph sz="half" idx="1"/>
          </p:nvPr>
        </p:nvSpPr>
        <p:spPr>
          <a:xfrm>
            <a:off x="1686910" y="2175454"/>
            <a:ext cx="4159111" cy="359034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Slide Number Placeholder 3">
            <a:extLst>
              <a:ext uri="{FF2B5EF4-FFF2-40B4-BE49-F238E27FC236}">
                <a16:creationId xmlns:a16="http://schemas.microsoft.com/office/drawing/2014/main" id="{26408651-DECA-8A4F-B4BA-1A50BF6AFED6}"/>
              </a:ext>
            </a:extLst>
          </p:cNvPr>
          <p:cNvSpPr>
            <a:spLocks noGrp="1"/>
          </p:cNvSpPr>
          <p:nvPr>
            <p:ph type="sldNum" sz="quarter" idx="11"/>
          </p:nvPr>
        </p:nvSpPr>
        <p:spPr/>
        <p:txBody>
          <a:bodyPr/>
          <a:lstStyle/>
          <a:p>
            <a:pPr marL="180975" indent="-180975"/>
            <a:r>
              <a:rPr lang="en-GB"/>
              <a:t>Side </a:t>
            </a:r>
            <a:fld id="{EDB0DC35-459C-3B4E-A4B1-B3E8F3307FCE}" type="slidenum">
              <a:rPr lang="en-DK"/>
              <a:pPr marL="180975" indent="-180975"/>
              <a:t>‹nr.›</a:t>
            </a:fld>
            <a:endParaRPr lang="en-DK" sz="1400"/>
          </a:p>
        </p:txBody>
      </p:sp>
      <p:sp>
        <p:nvSpPr>
          <p:cNvPr id="17" name="Picture Placeholder 5">
            <a:extLst>
              <a:ext uri="{FF2B5EF4-FFF2-40B4-BE49-F238E27FC236}">
                <a16:creationId xmlns:a16="http://schemas.microsoft.com/office/drawing/2014/main" id="{588C9408-E712-694B-A898-C7DB3D8FEDE6}"/>
              </a:ext>
            </a:extLst>
          </p:cNvPr>
          <p:cNvSpPr>
            <a:spLocks noGrp="1"/>
          </p:cNvSpPr>
          <p:nvPr>
            <p:ph type="pic" sz="quarter" idx="10"/>
          </p:nvPr>
        </p:nvSpPr>
        <p:spPr>
          <a:xfrm>
            <a:off x="6095999" y="670362"/>
            <a:ext cx="6096001" cy="6187637"/>
          </a:xfrm>
          <a:solidFill>
            <a:schemeClr val="bg1">
              <a:lumMod val="85000"/>
            </a:schemeClr>
          </a:solidFill>
        </p:spPr>
        <p:txBody>
          <a:bodyPr/>
          <a:lstStyle/>
          <a:p>
            <a:endParaRPr lang="en-DK"/>
          </a:p>
        </p:txBody>
      </p:sp>
      <p:sp>
        <p:nvSpPr>
          <p:cNvPr id="18" name="Text Placeholder 5">
            <a:extLst>
              <a:ext uri="{FF2B5EF4-FFF2-40B4-BE49-F238E27FC236}">
                <a16:creationId xmlns:a16="http://schemas.microsoft.com/office/drawing/2014/main" id="{B1A36D61-D8DA-7845-A664-7326F8474849}"/>
              </a:ext>
            </a:extLst>
          </p:cNvPr>
          <p:cNvSpPr>
            <a:spLocks noGrp="1"/>
          </p:cNvSpPr>
          <p:nvPr>
            <p:ph type="body" sz="quarter" idx="12"/>
          </p:nvPr>
        </p:nvSpPr>
        <p:spPr>
          <a:xfrm>
            <a:off x="7493084" y="-2623120"/>
            <a:ext cx="3860800" cy="3860800"/>
          </a:xfrm>
          <a:blipFill>
            <a:blip r:embed="rId2"/>
            <a:stretch>
              <a:fillRect/>
            </a:stretch>
          </a:blipFill>
        </p:spPr>
        <p:txBody>
          <a:bodyPr/>
          <a:lstStyle>
            <a:lvl1pPr>
              <a:buFont typeface="Arial" panose="020B0604020202020204" pitchFamily="34" charset="0"/>
              <a:buNone/>
              <a:defRPr sz="100"/>
            </a:lvl1pPr>
          </a:lstStyle>
          <a:p>
            <a:pPr lvl="0"/>
            <a:endParaRPr lang="en-DK"/>
          </a:p>
        </p:txBody>
      </p:sp>
      <p:sp>
        <p:nvSpPr>
          <p:cNvPr id="9" name="Rectangle 8">
            <a:extLst>
              <a:ext uri="{FF2B5EF4-FFF2-40B4-BE49-F238E27FC236}">
                <a16:creationId xmlns:a16="http://schemas.microsoft.com/office/drawing/2014/main" id="{4B549EF7-2957-2746-8802-3ED83348F0A2}"/>
              </a:ext>
            </a:extLst>
          </p:cNvPr>
          <p:cNvSpPr/>
          <p:nvPr userDrawn="1"/>
        </p:nvSpPr>
        <p:spPr>
          <a:xfrm>
            <a:off x="139699" y="6196603"/>
            <a:ext cx="5956299" cy="6703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5" name="Date Placeholder 4">
            <a:extLst>
              <a:ext uri="{FF2B5EF4-FFF2-40B4-BE49-F238E27FC236}">
                <a16:creationId xmlns:a16="http://schemas.microsoft.com/office/drawing/2014/main" id="{D8BB9097-3EDF-1F46-BE31-2B90A72816CD}"/>
              </a:ext>
            </a:extLst>
          </p:cNvPr>
          <p:cNvSpPr>
            <a:spLocks noGrp="1"/>
          </p:cNvSpPr>
          <p:nvPr>
            <p:ph type="dt" sz="half" idx="13"/>
          </p:nvPr>
        </p:nvSpPr>
        <p:spPr/>
        <p:txBody>
          <a:bodyPr/>
          <a:lstStyle>
            <a:lvl1pPr>
              <a:defRPr>
                <a:solidFill>
                  <a:schemeClr val="bg1"/>
                </a:solidFill>
              </a:defRPr>
            </a:lvl1pPr>
          </a:lstStyle>
          <a:p>
            <a:fld id="{8CEC99A3-670E-3D47-9C33-BCC74F0BDE65}" type="datetime1">
              <a:t>13-10-2022</a:t>
            </a:fld>
            <a:endParaRPr lang="en-DK"/>
          </a:p>
        </p:txBody>
      </p:sp>
      <p:sp>
        <p:nvSpPr>
          <p:cNvPr id="6" name="Footer Placeholder 5">
            <a:extLst>
              <a:ext uri="{FF2B5EF4-FFF2-40B4-BE49-F238E27FC236}">
                <a16:creationId xmlns:a16="http://schemas.microsoft.com/office/drawing/2014/main" id="{003B9541-8548-BC40-8715-243C088AD436}"/>
              </a:ext>
            </a:extLst>
          </p:cNvPr>
          <p:cNvSpPr>
            <a:spLocks noGrp="1"/>
          </p:cNvSpPr>
          <p:nvPr>
            <p:ph type="ftr" sz="quarter" idx="14"/>
          </p:nvPr>
        </p:nvSpPr>
        <p:spPr/>
        <p:txBody>
          <a:bodyPr/>
          <a:lstStyle>
            <a:lvl1pPr>
              <a:defRPr>
                <a:solidFill>
                  <a:schemeClr val="bg1"/>
                </a:solidFill>
              </a:defRPr>
            </a:lvl1pPr>
          </a:lstStyle>
          <a:p>
            <a:r>
              <a:rPr lang="en-GB"/>
              <a:t>Titel på PP, Oplægsholder titel, Oplægsholder navn</a:t>
            </a:r>
            <a:endParaRPr lang="en-DK"/>
          </a:p>
        </p:txBody>
      </p:sp>
    </p:spTree>
    <p:extLst>
      <p:ext uri="{BB962C8B-B14F-4D97-AF65-F5344CB8AC3E}">
        <p14:creationId xmlns:p14="http://schemas.microsoft.com/office/powerpoint/2010/main" val="1637932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orside med prik-anima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D7C5FA-4BA2-A744-A70C-7E6470FDA8B0}"/>
              </a:ext>
            </a:extLst>
          </p:cNvPr>
          <p:cNvSpPr/>
          <p:nvPr userDrawn="1"/>
        </p:nvSpPr>
        <p:spPr>
          <a:xfrm>
            <a:off x="142874" y="0"/>
            <a:ext cx="12049125" cy="6858000"/>
          </a:xfrm>
          <a:prstGeom prst="rect">
            <a:avLst/>
          </a:prstGeom>
          <a:solidFill>
            <a:srgbClr val="1B45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 name="Title 1">
            <a:extLst>
              <a:ext uri="{FF2B5EF4-FFF2-40B4-BE49-F238E27FC236}">
                <a16:creationId xmlns:a16="http://schemas.microsoft.com/office/drawing/2014/main" id="{4A9C9CC3-5BCD-1C4D-B3CC-A48ABFCB736F}"/>
              </a:ext>
            </a:extLst>
          </p:cNvPr>
          <p:cNvSpPr>
            <a:spLocks noGrp="1"/>
          </p:cNvSpPr>
          <p:nvPr>
            <p:ph type="ctrTitle"/>
          </p:nvPr>
        </p:nvSpPr>
        <p:spPr>
          <a:xfrm>
            <a:off x="590159" y="2002118"/>
            <a:ext cx="5057606" cy="1971954"/>
          </a:xfrm>
        </p:spPr>
        <p:txBody>
          <a:bodyPr anchor="b"/>
          <a:lstStyle>
            <a:lvl1pPr algn="l">
              <a:defRPr sz="6000">
                <a:solidFill>
                  <a:schemeClr val="bg1"/>
                </a:solidFill>
              </a:defRPr>
            </a:lvl1pPr>
          </a:lstStyle>
          <a:p>
            <a:endParaRPr lang="en-DK"/>
          </a:p>
        </p:txBody>
      </p:sp>
      <p:sp>
        <p:nvSpPr>
          <p:cNvPr id="3" name="Subtitle 2">
            <a:extLst>
              <a:ext uri="{FF2B5EF4-FFF2-40B4-BE49-F238E27FC236}">
                <a16:creationId xmlns:a16="http://schemas.microsoft.com/office/drawing/2014/main" id="{8B570B72-74F5-624B-BE2E-A0A73EC03E2D}"/>
              </a:ext>
            </a:extLst>
          </p:cNvPr>
          <p:cNvSpPr>
            <a:spLocks noGrp="1"/>
          </p:cNvSpPr>
          <p:nvPr>
            <p:ph type="subTitle" idx="1"/>
          </p:nvPr>
        </p:nvSpPr>
        <p:spPr>
          <a:xfrm>
            <a:off x="590159" y="4227792"/>
            <a:ext cx="5057606" cy="1971954"/>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DK"/>
          </a:p>
        </p:txBody>
      </p:sp>
      <p:pic>
        <p:nvPicPr>
          <p:cNvPr id="16" name="Picture 15">
            <a:extLst>
              <a:ext uri="{FF2B5EF4-FFF2-40B4-BE49-F238E27FC236}">
                <a16:creationId xmlns:a16="http://schemas.microsoft.com/office/drawing/2014/main" id="{C0CA3239-F5FB-4147-94AB-91D7469249C9}"/>
              </a:ext>
            </a:extLst>
          </p:cNvPr>
          <p:cNvPicPr>
            <a:picLocks noChangeAspect="1"/>
          </p:cNvPicPr>
          <p:nvPr userDrawn="1"/>
        </p:nvPicPr>
        <p:blipFill>
          <a:blip r:embed="rId2"/>
          <a:stretch>
            <a:fillRect/>
          </a:stretch>
        </p:blipFill>
        <p:spPr>
          <a:xfrm>
            <a:off x="5885072" y="1178560"/>
            <a:ext cx="5578555" cy="4500880"/>
          </a:xfrm>
          <a:prstGeom prst="rect">
            <a:avLst/>
          </a:prstGeom>
        </p:spPr>
      </p:pic>
      <p:pic>
        <p:nvPicPr>
          <p:cNvPr id="18" name="Picture 17">
            <a:extLst>
              <a:ext uri="{FF2B5EF4-FFF2-40B4-BE49-F238E27FC236}">
                <a16:creationId xmlns:a16="http://schemas.microsoft.com/office/drawing/2014/main" id="{F02761D1-0BB9-2A43-8BD5-EDF1F7CD81AF}"/>
              </a:ext>
            </a:extLst>
          </p:cNvPr>
          <p:cNvPicPr>
            <a:picLocks noChangeAspect="1"/>
          </p:cNvPicPr>
          <p:nvPr userDrawn="1"/>
        </p:nvPicPr>
        <p:blipFill>
          <a:blip r:embed="rId3"/>
          <a:stretch>
            <a:fillRect/>
          </a:stretch>
        </p:blipFill>
        <p:spPr>
          <a:xfrm>
            <a:off x="420986" y="333841"/>
            <a:ext cx="1190833" cy="1190833"/>
          </a:xfrm>
          <a:prstGeom prst="rect">
            <a:avLst/>
          </a:prstGeom>
        </p:spPr>
      </p:pic>
      <p:sp>
        <p:nvSpPr>
          <p:cNvPr id="5" name="Date Placeholder 4">
            <a:extLst>
              <a:ext uri="{FF2B5EF4-FFF2-40B4-BE49-F238E27FC236}">
                <a16:creationId xmlns:a16="http://schemas.microsoft.com/office/drawing/2014/main" id="{45F71F83-78F9-F742-85DF-DD9411B3B8AC}"/>
              </a:ext>
            </a:extLst>
          </p:cNvPr>
          <p:cNvSpPr>
            <a:spLocks noGrp="1"/>
          </p:cNvSpPr>
          <p:nvPr>
            <p:ph type="dt" sz="half" idx="10"/>
          </p:nvPr>
        </p:nvSpPr>
        <p:spPr>
          <a:xfrm>
            <a:off x="590159" y="6356350"/>
            <a:ext cx="964215" cy="279582"/>
          </a:xfrm>
        </p:spPr>
        <p:txBody>
          <a:bodyPr/>
          <a:lstStyle>
            <a:lvl1pPr>
              <a:defRPr>
                <a:solidFill>
                  <a:schemeClr val="bg1"/>
                </a:solidFill>
              </a:defRPr>
            </a:lvl1pPr>
          </a:lstStyle>
          <a:p>
            <a:fld id="{B8FC34BD-7860-2B48-B7CD-3ED1D64EF2B2}" type="datetime1">
              <a:t>13-10-2022</a:t>
            </a:fld>
            <a:endParaRPr lang="en-DK"/>
          </a:p>
        </p:txBody>
      </p:sp>
      <p:sp>
        <p:nvSpPr>
          <p:cNvPr id="6" name="Footer Placeholder 5">
            <a:extLst>
              <a:ext uri="{FF2B5EF4-FFF2-40B4-BE49-F238E27FC236}">
                <a16:creationId xmlns:a16="http://schemas.microsoft.com/office/drawing/2014/main" id="{5A20DD28-FDEA-344F-BA16-42E22E63BD7D}"/>
              </a:ext>
            </a:extLst>
          </p:cNvPr>
          <p:cNvSpPr>
            <a:spLocks noGrp="1"/>
          </p:cNvSpPr>
          <p:nvPr>
            <p:ph type="ftr" sz="quarter" idx="11"/>
          </p:nvPr>
        </p:nvSpPr>
        <p:spPr>
          <a:xfrm>
            <a:off x="1662323" y="6356349"/>
            <a:ext cx="8016876" cy="279582"/>
          </a:xfrm>
        </p:spPr>
        <p:txBody>
          <a:bodyPr/>
          <a:lstStyle>
            <a:lvl1pPr>
              <a:defRPr>
                <a:solidFill>
                  <a:schemeClr val="bg1"/>
                </a:solidFill>
              </a:defRPr>
            </a:lvl1pPr>
          </a:lstStyle>
          <a:p>
            <a:r>
              <a:rPr lang="en-GB"/>
              <a:t>Titel på PP, Oplægsholder titel, Oplægsholder navn</a:t>
            </a:r>
            <a:endParaRPr lang="en-DK"/>
          </a:p>
        </p:txBody>
      </p:sp>
    </p:spTree>
    <p:extLst>
      <p:ext uri="{BB962C8B-B14F-4D97-AF65-F5344CB8AC3E}">
        <p14:creationId xmlns:p14="http://schemas.microsoft.com/office/powerpoint/2010/main" val="25642717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kst+billede - lys baggrun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2409B01-12B2-9A43-9C48-8F38C41DDD2E}"/>
              </a:ext>
            </a:extLst>
          </p:cNvPr>
          <p:cNvSpPr/>
          <p:nvPr userDrawn="1"/>
        </p:nvSpPr>
        <p:spPr>
          <a:xfrm>
            <a:off x="139700" y="0"/>
            <a:ext cx="5956299" cy="61966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8" name="Rectangle 7">
            <a:extLst>
              <a:ext uri="{FF2B5EF4-FFF2-40B4-BE49-F238E27FC236}">
                <a16:creationId xmlns:a16="http://schemas.microsoft.com/office/drawing/2014/main" id="{03488F7C-1DB2-4244-B5F2-48B5AFD08FCB}"/>
              </a:ext>
            </a:extLst>
          </p:cNvPr>
          <p:cNvSpPr/>
          <p:nvPr userDrawn="1"/>
        </p:nvSpPr>
        <p:spPr>
          <a:xfrm>
            <a:off x="6096000" y="0"/>
            <a:ext cx="609599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 name="Title 1">
            <a:extLst>
              <a:ext uri="{FF2B5EF4-FFF2-40B4-BE49-F238E27FC236}">
                <a16:creationId xmlns:a16="http://schemas.microsoft.com/office/drawing/2014/main" id="{569A2706-9F69-164D-93ED-25B4729D9ED1}"/>
              </a:ext>
            </a:extLst>
          </p:cNvPr>
          <p:cNvSpPr>
            <a:spLocks noGrp="1"/>
          </p:cNvSpPr>
          <p:nvPr>
            <p:ph type="title"/>
          </p:nvPr>
        </p:nvSpPr>
        <p:spPr>
          <a:xfrm>
            <a:off x="1686910" y="670363"/>
            <a:ext cx="4159111" cy="1245475"/>
          </a:xfrm>
        </p:spPr>
        <p:txBody>
          <a:bodyPr anchor="t" anchorCtr="0"/>
          <a:lstStyle>
            <a:lvl1pPr>
              <a:defRPr>
                <a:solidFill>
                  <a:schemeClr val="bg1"/>
                </a:solidFill>
              </a:defRPr>
            </a:lvl1pPr>
          </a:lstStyle>
          <a:p>
            <a:r>
              <a:rPr lang="en-GB"/>
              <a:t>Click to edit Master title style</a:t>
            </a:r>
            <a:endParaRPr lang="en-DK"/>
          </a:p>
        </p:txBody>
      </p:sp>
      <p:sp>
        <p:nvSpPr>
          <p:cNvPr id="3" name="Content Placeholder 2">
            <a:extLst>
              <a:ext uri="{FF2B5EF4-FFF2-40B4-BE49-F238E27FC236}">
                <a16:creationId xmlns:a16="http://schemas.microsoft.com/office/drawing/2014/main" id="{B86E633C-CE8D-FB44-A2A1-A92ECA74F6DF}"/>
              </a:ext>
            </a:extLst>
          </p:cNvPr>
          <p:cNvSpPr>
            <a:spLocks noGrp="1"/>
          </p:cNvSpPr>
          <p:nvPr>
            <p:ph sz="half" idx="1"/>
          </p:nvPr>
        </p:nvSpPr>
        <p:spPr>
          <a:xfrm>
            <a:off x="1686910" y="2175454"/>
            <a:ext cx="4159111" cy="359034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Slide Number Placeholder 3">
            <a:extLst>
              <a:ext uri="{FF2B5EF4-FFF2-40B4-BE49-F238E27FC236}">
                <a16:creationId xmlns:a16="http://schemas.microsoft.com/office/drawing/2014/main" id="{26408651-DECA-8A4F-B4BA-1A50BF6AFED6}"/>
              </a:ext>
            </a:extLst>
          </p:cNvPr>
          <p:cNvSpPr>
            <a:spLocks noGrp="1"/>
          </p:cNvSpPr>
          <p:nvPr>
            <p:ph type="sldNum" sz="quarter" idx="11"/>
          </p:nvPr>
        </p:nvSpPr>
        <p:spPr/>
        <p:txBody>
          <a:bodyPr/>
          <a:lstStyle>
            <a:lvl1pPr>
              <a:defRPr>
                <a:solidFill>
                  <a:schemeClr val="bg1"/>
                </a:solidFill>
              </a:defRPr>
            </a:lvl1pPr>
          </a:lstStyle>
          <a:p>
            <a:pPr marL="180975" indent="-180975"/>
            <a:r>
              <a:rPr lang="en-GB"/>
              <a:t>Side </a:t>
            </a:r>
            <a:fld id="{EDB0DC35-459C-3B4E-A4B1-B3E8F3307FCE}" type="slidenum">
              <a:rPr lang="en-DK"/>
              <a:pPr marL="180975" indent="-180975"/>
              <a:t>‹nr.›</a:t>
            </a:fld>
            <a:endParaRPr lang="en-DK"/>
          </a:p>
        </p:txBody>
      </p:sp>
      <p:sp>
        <p:nvSpPr>
          <p:cNvPr id="17" name="Picture Placeholder 5">
            <a:extLst>
              <a:ext uri="{FF2B5EF4-FFF2-40B4-BE49-F238E27FC236}">
                <a16:creationId xmlns:a16="http://schemas.microsoft.com/office/drawing/2014/main" id="{588C9408-E712-694B-A898-C7DB3D8FEDE6}"/>
              </a:ext>
            </a:extLst>
          </p:cNvPr>
          <p:cNvSpPr>
            <a:spLocks noGrp="1"/>
          </p:cNvSpPr>
          <p:nvPr>
            <p:ph type="pic" sz="quarter" idx="10"/>
          </p:nvPr>
        </p:nvSpPr>
        <p:spPr>
          <a:xfrm>
            <a:off x="6095999" y="670362"/>
            <a:ext cx="6096001" cy="6187637"/>
          </a:xfrm>
          <a:solidFill>
            <a:schemeClr val="bg1">
              <a:lumMod val="85000"/>
            </a:schemeClr>
          </a:solidFill>
        </p:spPr>
        <p:txBody>
          <a:bodyPr/>
          <a:lstStyle/>
          <a:p>
            <a:endParaRPr lang="en-DK"/>
          </a:p>
        </p:txBody>
      </p:sp>
      <p:sp>
        <p:nvSpPr>
          <p:cNvPr id="18" name="Text Placeholder 5">
            <a:extLst>
              <a:ext uri="{FF2B5EF4-FFF2-40B4-BE49-F238E27FC236}">
                <a16:creationId xmlns:a16="http://schemas.microsoft.com/office/drawing/2014/main" id="{B1A36D61-D8DA-7845-A664-7326F8474849}"/>
              </a:ext>
            </a:extLst>
          </p:cNvPr>
          <p:cNvSpPr>
            <a:spLocks noGrp="1"/>
          </p:cNvSpPr>
          <p:nvPr>
            <p:ph type="body" sz="quarter" idx="12"/>
          </p:nvPr>
        </p:nvSpPr>
        <p:spPr>
          <a:xfrm>
            <a:off x="7493084" y="-2623120"/>
            <a:ext cx="3860800" cy="3860800"/>
          </a:xfrm>
          <a:blipFill>
            <a:blip r:embed="rId2"/>
            <a:stretch>
              <a:fillRect/>
            </a:stretch>
          </a:blipFill>
        </p:spPr>
        <p:txBody>
          <a:bodyPr/>
          <a:lstStyle>
            <a:lvl1pPr>
              <a:buFont typeface="Arial" panose="020B0604020202020204" pitchFamily="34" charset="0"/>
              <a:buNone/>
              <a:defRPr sz="100"/>
            </a:lvl1pPr>
          </a:lstStyle>
          <a:p>
            <a:pPr lvl="0"/>
            <a:endParaRPr lang="en-DK"/>
          </a:p>
        </p:txBody>
      </p:sp>
      <p:pic>
        <p:nvPicPr>
          <p:cNvPr id="21" name="Picture 20">
            <a:extLst>
              <a:ext uri="{FF2B5EF4-FFF2-40B4-BE49-F238E27FC236}">
                <a16:creationId xmlns:a16="http://schemas.microsoft.com/office/drawing/2014/main" id="{56E18727-498C-7746-8334-81988A6FE7E4}"/>
              </a:ext>
            </a:extLst>
          </p:cNvPr>
          <p:cNvPicPr>
            <a:picLocks noChangeAspect="1"/>
          </p:cNvPicPr>
          <p:nvPr userDrawn="1"/>
        </p:nvPicPr>
        <p:blipFill rotWithShape="1">
          <a:blip r:embed="rId3"/>
          <a:srcRect b="22980"/>
          <a:stretch/>
        </p:blipFill>
        <p:spPr>
          <a:xfrm>
            <a:off x="488950" y="447938"/>
            <a:ext cx="858395" cy="888737"/>
          </a:xfrm>
          <a:prstGeom prst="rect">
            <a:avLst/>
          </a:prstGeom>
        </p:spPr>
      </p:pic>
      <p:sp>
        <p:nvSpPr>
          <p:cNvPr id="22" name="Rectangle 21">
            <a:extLst>
              <a:ext uri="{FF2B5EF4-FFF2-40B4-BE49-F238E27FC236}">
                <a16:creationId xmlns:a16="http://schemas.microsoft.com/office/drawing/2014/main" id="{705D8A9A-AA37-714D-A8D8-3132C83A2E35}"/>
              </a:ext>
            </a:extLst>
          </p:cNvPr>
          <p:cNvSpPr/>
          <p:nvPr userDrawn="1"/>
        </p:nvSpPr>
        <p:spPr>
          <a:xfrm>
            <a:off x="139699" y="6196603"/>
            <a:ext cx="5956299" cy="6703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1" name="Rectangle 10">
            <a:extLst>
              <a:ext uri="{FF2B5EF4-FFF2-40B4-BE49-F238E27FC236}">
                <a16:creationId xmlns:a16="http://schemas.microsoft.com/office/drawing/2014/main" id="{7838D203-B7E4-BD45-9EF4-F9F9C5C7F18C}"/>
              </a:ext>
            </a:extLst>
          </p:cNvPr>
          <p:cNvSpPr/>
          <p:nvPr userDrawn="1"/>
        </p:nvSpPr>
        <p:spPr>
          <a:xfrm>
            <a:off x="1" y="0"/>
            <a:ext cx="1428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5" name="Date Placeholder 4">
            <a:extLst>
              <a:ext uri="{FF2B5EF4-FFF2-40B4-BE49-F238E27FC236}">
                <a16:creationId xmlns:a16="http://schemas.microsoft.com/office/drawing/2014/main" id="{6D9EFDF3-D9B1-7248-97B0-4784DA92465E}"/>
              </a:ext>
            </a:extLst>
          </p:cNvPr>
          <p:cNvSpPr>
            <a:spLocks noGrp="1"/>
          </p:cNvSpPr>
          <p:nvPr>
            <p:ph type="dt" sz="half" idx="13"/>
          </p:nvPr>
        </p:nvSpPr>
        <p:spPr/>
        <p:txBody>
          <a:bodyPr/>
          <a:lstStyle/>
          <a:p>
            <a:fld id="{E9BEC277-B8E0-4542-A7E1-479CF20BE838}" type="datetime1">
              <a:t>13-10-2022</a:t>
            </a:fld>
            <a:endParaRPr lang="en-DK"/>
          </a:p>
        </p:txBody>
      </p:sp>
      <p:sp>
        <p:nvSpPr>
          <p:cNvPr id="6" name="Footer Placeholder 5">
            <a:extLst>
              <a:ext uri="{FF2B5EF4-FFF2-40B4-BE49-F238E27FC236}">
                <a16:creationId xmlns:a16="http://schemas.microsoft.com/office/drawing/2014/main" id="{3AA46920-548D-E743-AC82-05E415E76CF3}"/>
              </a:ext>
            </a:extLst>
          </p:cNvPr>
          <p:cNvSpPr>
            <a:spLocks noGrp="1"/>
          </p:cNvSpPr>
          <p:nvPr>
            <p:ph type="ftr" sz="quarter" idx="14"/>
          </p:nvPr>
        </p:nvSpPr>
        <p:spPr/>
        <p:txBody>
          <a:bodyPr/>
          <a:lstStyle/>
          <a:p>
            <a:r>
              <a:rPr lang="en-GB"/>
              <a:t>Titel på PP, Oplægsholder titel, Oplægsholder navn</a:t>
            </a:r>
            <a:endParaRPr lang="en-DK"/>
          </a:p>
        </p:txBody>
      </p:sp>
    </p:spTree>
    <p:extLst>
      <p:ext uri="{BB962C8B-B14F-4D97-AF65-F5344CB8AC3E}">
        <p14:creationId xmlns:p14="http://schemas.microsoft.com/office/powerpoint/2010/main" val="38779956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kst+billede - mørk baggrun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2409B01-12B2-9A43-9C48-8F38C41DDD2E}"/>
              </a:ext>
            </a:extLst>
          </p:cNvPr>
          <p:cNvSpPr/>
          <p:nvPr userDrawn="1"/>
        </p:nvSpPr>
        <p:spPr>
          <a:xfrm>
            <a:off x="139700" y="0"/>
            <a:ext cx="5956299" cy="61966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8" name="Rectangle 7">
            <a:extLst>
              <a:ext uri="{FF2B5EF4-FFF2-40B4-BE49-F238E27FC236}">
                <a16:creationId xmlns:a16="http://schemas.microsoft.com/office/drawing/2014/main" id="{03488F7C-1DB2-4244-B5F2-48B5AFD08FCB}"/>
              </a:ext>
            </a:extLst>
          </p:cNvPr>
          <p:cNvSpPr/>
          <p:nvPr userDrawn="1"/>
        </p:nvSpPr>
        <p:spPr>
          <a:xfrm>
            <a:off x="6096000" y="0"/>
            <a:ext cx="60959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 name="Title 1">
            <a:extLst>
              <a:ext uri="{FF2B5EF4-FFF2-40B4-BE49-F238E27FC236}">
                <a16:creationId xmlns:a16="http://schemas.microsoft.com/office/drawing/2014/main" id="{569A2706-9F69-164D-93ED-25B4729D9ED1}"/>
              </a:ext>
            </a:extLst>
          </p:cNvPr>
          <p:cNvSpPr>
            <a:spLocks noGrp="1"/>
          </p:cNvSpPr>
          <p:nvPr>
            <p:ph type="title"/>
          </p:nvPr>
        </p:nvSpPr>
        <p:spPr>
          <a:xfrm>
            <a:off x="1686910" y="670363"/>
            <a:ext cx="4159111" cy="1245475"/>
          </a:xfrm>
        </p:spPr>
        <p:txBody>
          <a:bodyPr anchor="t" anchorCtr="0"/>
          <a:lstStyle>
            <a:lvl1pPr>
              <a:defRPr>
                <a:solidFill>
                  <a:schemeClr val="bg1"/>
                </a:solidFill>
              </a:defRPr>
            </a:lvl1pPr>
          </a:lstStyle>
          <a:p>
            <a:r>
              <a:rPr lang="en-GB"/>
              <a:t>Click to edit Master title style</a:t>
            </a:r>
            <a:endParaRPr lang="en-DK"/>
          </a:p>
        </p:txBody>
      </p:sp>
      <p:sp>
        <p:nvSpPr>
          <p:cNvPr id="3" name="Content Placeholder 2">
            <a:extLst>
              <a:ext uri="{FF2B5EF4-FFF2-40B4-BE49-F238E27FC236}">
                <a16:creationId xmlns:a16="http://schemas.microsoft.com/office/drawing/2014/main" id="{B86E633C-CE8D-FB44-A2A1-A92ECA74F6DF}"/>
              </a:ext>
            </a:extLst>
          </p:cNvPr>
          <p:cNvSpPr>
            <a:spLocks noGrp="1"/>
          </p:cNvSpPr>
          <p:nvPr>
            <p:ph sz="half" idx="1"/>
          </p:nvPr>
        </p:nvSpPr>
        <p:spPr>
          <a:xfrm>
            <a:off x="1686910" y="2175454"/>
            <a:ext cx="4159111" cy="359034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Slide Number Placeholder 3">
            <a:extLst>
              <a:ext uri="{FF2B5EF4-FFF2-40B4-BE49-F238E27FC236}">
                <a16:creationId xmlns:a16="http://schemas.microsoft.com/office/drawing/2014/main" id="{26408651-DECA-8A4F-B4BA-1A50BF6AFED6}"/>
              </a:ext>
            </a:extLst>
          </p:cNvPr>
          <p:cNvSpPr>
            <a:spLocks noGrp="1"/>
          </p:cNvSpPr>
          <p:nvPr>
            <p:ph type="sldNum" sz="quarter" idx="11"/>
          </p:nvPr>
        </p:nvSpPr>
        <p:spPr/>
        <p:txBody>
          <a:bodyPr/>
          <a:lstStyle>
            <a:lvl1pPr>
              <a:defRPr>
                <a:solidFill>
                  <a:schemeClr val="bg1"/>
                </a:solidFill>
              </a:defRPr>
            </a:lvl1pPr>
          </a:lstStyle>
          <a:p>
            <a:pPr marL="180975" indent="-180975"/>
            <a:r>
              <a:rPr lang="en-GB"/>
              <a:t>Side </a:t>
            </a:r>
            <a:fld id="{EDB0DC35-459C-3B4E-A4B1-B3E8F3307FCE}" type="slidenum">
              <a:rPr lang="en-DK"/>
              <a:pPr marL="180975" indent="-180975"/>
              <a:t>‹nr.›</a:t>
            </a:fld>
            <a:endParaRPr lang="en-DK"/>
          </a:p>
        </p:txBody>
      </p:sp>
      <p:sp>
        <p:nvSpPr>
          <p:cNvPr id="17" name="Picture Placeholder 5">
            <a:extLst>
              <a:ext uri="{FF2B5EF4-FFF2-40B4-BE49-F238E27FC236}">
                <a16:creationId xmlns:a16="http://schemas.microsoft.com/office/drawing/2014/main" id="{588C9408-E712-694B-A898-C7DB3D8FEDE6}"/>
              </a:ext>
            </a:extLst>
          </p:cNvPr>
          <p:cNvSpPr>
            <a:spLocks noGrp="1"/>
          </p:cNvSpPr>
          <p:nvPr>
            <p:ph type="pic" sz="quarter" idx="10"/>
          </p:nvPr>
        </p:nvSpPr>
        <p:spPr>
          <a:xfrm>
            <a:off x="6095999" y="670362"/>
            <a:ext cx="6096001" cy="6187637"/>
          </a:xfrm>
          <a:solidFill>
            <a:schemeClr val="bg1">
              <a:lumMod val="85000"/>
            </a:schemeClr>
          </a:solidFill>
        </p:spPr>
        <p:txBody>
          <a:bodyPr/>
          <a:lstStyle/>
          <a:p>
            <a:endParaRPr lang="en-DK"/>
          </a:p>
        </p:txBody>
      </p:sp>
      <p:sp>
        <p:nvSpPr>
          <p:cNvPr id="18" name="Text Placeholder 5">
            <a:extLst>
              <a:ext uri="{FF2B5EF4-FFF2-40B4-BE49-F238E27FC236}">
                <a16:creationId xmlns:a16="http://schemas.microsoft.com/office/drawing/2014/main" id="{B1A36D61-D8DA-7845-A664-7326F8474849}"/>
              </a:ext>
            </a:extLst>
          </p:cNvPr>
          <p:cNvSpPr>
            <a:spLocks noGrp="1"/>
          </p:cNvSpPr>
          <p:nvPr>
            <p:ph type="body" sz="quarter" idx="12"/>
          </p:nvPr>
        </p:nvSpPr>
        <p:spPr>
          <a:xfrm>
            <a:off x="7493084" y="-2623120"/>
            <a:ext cx="3860800" cy="3860800"/>
          </a:xfrm>
          <a:blipFill>
            <a:blip r:embed="rId2"/>
            <a:stretch>
              <a:fillRect/>
            </a:stretch>
          </a:blipFill>
        </p:spPr>
        <p:txBody>
          <a:bodyPr/>
          <a:lstStyle>
            <a:lvl1pPr>
              <a:buFont typeface="Arial" panose="020B0604020202020204" pitchFamily="34" charset="0"/>
              <a:buNone/>
              <a:defRPr sz="100"/>
            </a:lvl1pPr>
          </a:lstStyle>
          <a:p>
            <a:pPr lvl="0"/>
            <a:endParaRPr lang="en-DK"/>
          </a:p>
        </p:txBody>
      </p:sp>
      <p:pic>
        <p:nvPicPr>
          <p:cNvPr id="21" name="Picture 20">
            <a:extLst>
              <a:ext uri="{FF2B5EF4-FFF2-40B4-BE49-F238E27FC236}">
                <a16:creationId xmlns:a16="http://schemas.microsoft.com/office/drawing/2014/main" id="{56E18727-498C-7746-8334-81988A6FE7E4}"/>
              </a:ext>
            </a:extLst>
          </p:cNvPr>
          <p:cNvPicPr>
            <a:picLocks noChangeAspect="1"/>
          </p:cNvPicPr>
          <p:nvPr userDrawn="1"/>
        </p:nvPicPr>
        <p:blipFill rotWithShape="1">
          <a:blip r:embed="rId3"/>
          <a:srcRect b="22980"/>
          <a:stretch/>
        </p:blipFill>
        <p:spPr>
          <a:xfrm>
            <a:off x="488950" y="447938"/>
            <a:ext cx="858395" cy="888737"/>
          </a:xfrm>
          <a:prstGeom prst="rect">
            <a:avLst/>
          </a:prstGeom>
        </p:spPr>
      </p:pic>
      <p:sp>
        <p:nvSpPr>
          <p:cNvPr id="5" name="Date Placeholder 4">
            <a:extLst>
              <a:ext uri="{FF2B5EF4-FFF2-40B4-BE49-F238E27FC236}">
                <a16:creationId xmlns:a16="http://schemas.microsoft.com/office/drawing/2014/main" id="{F52F1B4B-EECB-4444-B976-0DB5A160CBB9}"/>
              </a:ext>
            </a:extLst>
          </p:cNvPr>
          <p:cNvSpPr>
            <a:spLocks noGrp="1"/>
          </p:cNvSpPr>
          <p:nvPr>
            <p:ph type="dt" sz="half" idx="13"/>
          </p:nvPr>
        </p:nvSpPr>
        <p:spPr/>
        <p:txBody>
          <a:bodyPr/>
          <a:lstStyle/>
          <a:p>
            <a:fld id="{7F4727D7-9202-5A42-BEC7-CC36B8C6D4B6}" type="datetime1">
              <a:t>13-10-2022</a:t>
            </a:fld>
            <a:endParaRPr lang="en-DK"/>
          </a:p>
        </p:txBody>
      </p:sp>
      <p:sp>
        <p:nvSpPr>
          <p:cNvPr id="6" name="Footer Placeholder 5">
            <a:extLst>
              <a:ext uri="{FF2B5EF4-FFF2-40B4-BE49-F238E27FC236}">
                <a16:creationId xmlns:a16="http://schemas.microsoft.com/office/drawing/2014/main" id="{0A4B79A4-A15C-8F41-AD3F-D3135975F394}"/>
              </a:ext>
            </a:extLst>
          </p:cNvPr>
          <p:cNvSpPr>
            <a:spLocks noGrp="1"/>
          </p:cNvSpPr>
          <p:nvPr>
            <p:ph type="ftr" sz="quarter" idx="14"/>
          </p:nvPr>
        </p:nvSpPr>
        <p:spPr/>
        <p:txBody>
          <a:bodyPr/>
          <a:lstStyle/>
          <a:p>
            <a:r>
              <a:rPr lang="en-GB"/>
              <a:t>Titel på PP, Oplægsholder titel, Oplægsholder navn</a:t>
            </a:r>
            <a:endParaRPr lang="en-DK"/>
          </a:p>
        </p:txBody>
      </p:sp>
    </p:spTree>
    <p:extLst>
      <p:ext uri="{BB962C8B-B14F-4D97-AF65-F5344CB8AC3E}">
        <p14:creationId xmlns:p14="http://schemas.microsoft.com/office/powerpoint/2010/main" val="42284344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ekst+billede - mørk baggrun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2409B01-12B2-9A43-9C48-8F38C41DDD2E}"/>
              </a:ext>
            </a:extLst>
          </p:cNvPr>
          <p:cNvSpPr/>
          <p:nvPr userDrawn="1"/>
        </p:nvSpPr>
        <p:spPr>
          <a:xfrm>
            <a:off x="139700" y="0"/>
            <a:ext cx="59562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8" name="Rectangle 7">
            <a:extLst>
              <a:ext uri="{FF2B5EF4-FFF2-40B4-BE49-F238E27FC236}">
                <a16:creationId xmlns:a16="http://schemas.microsoft.com/office/drawing/2014/main" id="{03488F7C-1DB2-4244-B5F2-48B5AFD08FCB}"/>
              </a:ext>
            </a:extLst>
          </p:cNvPr>
          <p:cNvSpPr/>
          <p:nvPr userDrawn="1"/>
        </p:nvSpPr>
        <p:spPr>
          <a:xfrm>
            <a:off x="6096000" y="0"/>
            <a:ext cx="60959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 name="Title 1">
            <a:extLst>
              <a:ext uri="{FF2B5EF4-FFF2-40B4-BE49-F238E27FC236}">
                <a16:creationId xmlns:a16="http://schemas.microsoft.com/office/drawing/2014/main" id="{569A2706-9F69-164D-93ED-25B4729D9ED1}"/>
              </a:ext>
            </a:extLst>
          </p:cNvPr>
          <p:cNvSpPr>
            <a:spLocks noGrp="1"/>
          </p:cNvSpPr>
          <p:nvPr>
            <p:ph type="title"/>
          </p:nvPr>
        </p:nvSpPr>
        <p:spPr>
          <a:xfrm>
            <a:off x="1696595" y="361007"/>
            <a:ext cx="5540155" cy="666312"/>
          </a:xfrm>
        </p:spPr>
        <p:txBody>
          <a:bodyPr anchor="t" anchorCtr="0"/>
          <a:lstStyle>
            <a:lvl1pPr>
              <a:defRPr>
                <a:solidFill>
                  <a:schemeClr val="bg1"/>
                </a:solidFill>
              </a:defRPr>
            </a:lvl1pPr>
          </a:lstStyle>
          <a:p>
            <a:r>
              <a:rPr lang="en-GB" dirty="0"/>
              <a:t>Click to edit Master title style</a:t>
            </a:r>
            <a:endParaRPr lang="en-DK" dirty="0"/>
          </a:p>
        </p:txBody>
      </p:sp>
      <p:sp>
        <p:nvSpPr>
          <p:cNvPr id="3" name="Content Placeholder 2">
            <a:extLst>
              <a:ext uri="{FF2B5EF4-FFF2-40B4-BE49-F238E27FC236}">
                <a16:creationId xmlns:a16="http://schemas.microsoft.com/office/drawing/2014/main" id="{B86E633C-CE8D-FB44-A2A1-A92ECA74F6DF}"/>
              </a:ext>
            </a:extLst>
          </p:cNvPr>
          <p:cNvSpPr>
            <a:spLocks noGrp="1"/>
          </p:cNvSpPr>
          <p:nvPr>
            <p:ph sz="half" idx="1"/>
          </p:nvPr>
        </p:nvSpPr>
        <p:spPr>
          <a:xfrm>
            <a:off x="1686910" y="1237681"/>
            <a:ext cx="5540155" cy="542752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DK" dirty="0"/>
          </a:p>
        </p:txBody>
      </p:sp>
      <p:sp>
        <p:nvSpPr>
          <p:cNvPr id="4" name="Slide Number Placeholder 3">
            <a:extLst>
              <a:ext uri="{FF2B5EF4-FFF2-40B4-BE49-F238E27FC236}">
                <a16:creationId xmlns:a16="http://schemas.microsoft.com/office/drawing/2014/main" id="{26408651-DECA-8A4F-B4BA-1A50BF6AFED6}"/>
              </a:ext>
            </a:extLst>
          </p:cNvPr>
          <p:cNvSpPr>
            <a:spLocks noGrp="1"/>
          </p:cNvSpPr>
          <p:nvPr>
            <p:ph type="sldNum" sz="quarter" idx="11"/>
          </p:nvPr>
        </p:nvSpPr>
        <p:spPr/>
        <p:txBody>
          <a:bodyPr/>
          <a:lstStyle>
            <a:lvl1pPr>
              <a:defRPr>
                <a:solidFill>
                  <a:schemeClr val="bg1"/>
                </a:solidFill>
              </a:defRPr>
            </a:lvl1pPr>
          </a:lstStyle>
          <a:p>
            <a:pPr marL="180975" indent="-180975"/>
            <a:r>
              <a:rPr lang="en-GB"/>
              <a:t>Side </a:t>
            </a:r>
            <a:fld id="{EDB0DC35-459C-3B4E-A4B1-B3E8F3307FCE}" type="slidenum">
              <a:rPr lang="en-DK"/>
              <a:pPr marL="180975" indent="-180975"/>
              <a:t>‹nr.›</a:t>
            </a:fld>
            <a:endParaRPr lang="en-DK"/>
          </a:p>
        </p:txBody>
      </p:sp>
      <p:sp>
        <p:nvSpPr>
          <p:cNvPr id="17" name="Picture Placeholder 5">
            <a:extLst>
              <a:ext uri="{FF2B5EF4-FFF2-40B4-BE49-F238E27FC236}">
                <a16:creationId xmlns:a16="http://schemas.microsoft.com/office/drawing/2014/main" id="{588C9408-E712-694B-A898-C7DB3D8FEDE6}"/>
              </a:ext>
            </a:extLst>
          </p:cNvPr>
          <p:cNvSpPr>
            <a:spLocks noGrp="1"/>
          </p:cNvSpPr>
          <p:nvPr>
            <p:ph type="pic" sz="quarter" idx="10"/>
          </p:nvPr>
        </p:nvSpPr>
        <p:spPr>
          <a:xfrm>
            <a:off x="7493084" y="1237680"/>
            <a:ext cx="3860800" cy="5427524"/>
          </a:xfrm>
          <a:solidFill>
            <a:schemeClr val="bg1">
              <a:lumMod val="85000"/>
            </a:schemeClr>
          </a:solidFill>
        </p:spPr>
        <p:txBody>
          <a:bodyPr/>
          <a:lstStyle/>
          <a:p>
            <a:endParaRPr lang="en-DK"/>
          </a:p>
        </p:txBody>
      </p:sp>
      <p:sp>
        <p:nvSpPr>
          <p:cNvPr id="18" name="Text Placeholder 5">
            <a:extLst>
              <a:ext uri="{FF2B5EF4-FFF2-40B4-BE49-F238E27FC236}">
                <a16:creationId xmlns:a16="http://schemas.microsoft.com/office/drawing/2014/main" id="{B1A36D61-D8DA-7845-A664-7326F8474849}"/>
              </a:ext>
            </a:extLst>
          </p:cNvPr>
          <p:cNvSpPr>
            <a:spLocks noGrp="1"/>
          </p:cNvSpPr>
          <p:nvPr>
            <p:ph type="body" sz="quarter" idx="12"/>
          </p:nvPr>
        </p:nvSpPr>
        <p:spPr>
          <a:xfrm>
            <a:off x="7493084" y="-2623120"/>
            <a:ext cx="3860800" cy="3860800"/>
          </a:xfrm>
          <a:blipFill>
            <a:blip r:embed="rId2"/>
            <a:stretch>
              <a:fillRect/>
            </a:stretch>
          </a:blipFill>
        </p:spPr>
        <p:txBody>
          <a:bodyPr/>
          <a:lstStyle>
            <a:lvl1pPr>
              <a:buFont typeface="Arial" panose="020B0604020202020204" pitchFamily="34" charset="0"/>
              <a:buNone/>
              <a:defRPr sz="100"/>
            </a:lvl1pPr>
          </a:lstStyle>
          <a:p>
            <a:pPr lvl="0"/>
            <a:endParaRPr lang="en-DK"/>
          </a:p>
        </p:txBody>
      </p:sp>
      <p:pic>
        <p:nvPicPr>
          <p:cNvPr id="21" name="Picture 20">
            <a:extLst>
              <a:ext uri="{FF2B5EF4-FFF2-40B4-BE49-F238E27FC236}">
                <a16:creationId xmlns:a16="http://schemas.microsoft.com/office/drawing/2014/main" id="{56E18727-498C-7746-8334-81988A6FE7E4}"/>
              </a:ext>
            </a:extLst>
          </p:cNvPr>
          <p:cNvPicPr>
            <a:picLocks noChangeAspect="1"/>
          </p:cNvPicPr>
          <p:nvPr userDrawn="1"/>
        </p:nvPicPr>
        <p:blipFill rotWithShape="1">
          <a:blip r:embed="rId3"/>
          <a:srcRect b="22980"/>
          <a:stretch/>
        </p:blipFill>
        <p:spPr>
          <a:xfrm>
            <a:off x="488950" y="447938"/>
            <a:ext cx="858395" cy="888737"/>
          </a:xfrm>
          <a:prstGeom prst="rect">
            <a:avLst/>
          </a:prstGeom>
        </p:spPr>
      </p:pic>
    </p:spTree>
    <p:extLst>
      <p:ext uri="{BB962C8B-B14F-4D97-AF65-F5344CB8AC3E}">
        <p14:creationId xmlns:p14="http://schemas.microsoft.com/office/powerpoint/2010/main" val="16035594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kst+billede - simpel">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4656581-5A1E-9E40-9423-FB904311C052}"/>
              </a:ext>
            </a:extLst>
          </p:cNvPr>
          <p:cNvSpPr>
            <a:spLocks noGrp="1"/>
          </p:cNvSpPr>
          <p:nvPr>
            <p:ph type="pic" sz="quarter" idx="10"/>
          </p:nvPr>
        </p:nvSpPr>
        <p:spPr>
          <a:xfrm>
            <a:off x="6853800" y="0"/>
            <a:ext cx="5338200" cy="6858000"/>
          </a:xfrm>
          <a:solidFill>
            <a:schemeClr val="bg1">
              <a:lumMod val="85000"/>
            </a:schemeClr>
          </a:solidFill>
        </p:spPr>
        <p:txBody>
          <a:bodyPr/>
          <a:lstStyle/>
          <a:p>
            <a:endParaRPr lang="en-DK"/>
          </a:p>
        </p:txBody>
      </p:sp>
      <p:sp>
        <p:nvSpPr>
          <p:cNvPr id="2" name="Title 1">
            <a:extLst>
              <a:ext uri="{FF2B5EF4-FFF2-40B4-BE49-F238E27FC236}">
                <a16:creationId xmlns:a16="http://schemas.microsoft.com/office/drawing/2014/main" id="{569A2706-9F69-164D-93ED-25B4729D9ED1}"/>
              </a:ext>
            </a:extLst>
          </p:cNvPr>
          <p:cNvSpPr>
            <a:spLocks noGrp="1"/>
          </p:cNvSpPr>
          <p:nvPr>
            <p:ph type="title"/>
          </p:nvPr>
        </p:nvSpPr>
        <p:spPr>
          <a:xfrm>
            <a:off x="1686910" y="670363"/>
            <a:ext cx="4500000" cy="1245475"/>
          </a:xfrm>
        </p:spPr>
        <p:txBody>
          <a:bodyPr anchor="t" anchorCtr="0"/>
          <a:lstStyle/>
          <a:p>
            <a:r>
              <a:rPr lang="en-GB"/>
              <a:t>Click to edit Master title style</a:t>
            </a:r>
            <a:endParaRPr lang="en-DK"/>
          </a:p>
        </p:txBody>
      </p:sp>
      <p:sp>
        <p:nvSpPr>
          <p:cNvPr id="3" name="Content Placeholder 2">
            <a:extLst>
              <a:ext uri="{FF2B5EF4-FFF2-40B4-BE49-F238E27FC236}">
                <a16:creationId xmlns:a16="http://schemas.microsoft.com/office/drawing/2014/main" id="{B86E633C-CE8D-FB44-A2A1-A92ECA74F6DF}"/>
              </a:ext>
            </a:extLst>
          </p:cNvPr>
          <p:cNvSpPr>
            <a:spLocks noGrp="1"/>
          </p:cNvSpPr>
          <p:nvPr>
            <p:ph sz="half" idx="1"/>
          </p:nvPr>
        </p:nvSpPr>
        <p:spPr>
          <a:xfrm>
            <a:off x="1686910" y="2175454"/>
            <a:ext cx="4500000" cy="404370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Slide Number Placeholder 3">
            <a:extLst>
              <a:ext uri="{FF2B5EF4-FFF2-40B4-BE49-F238E27FC236}">
                <a16:creationId xmlns:a16="http://schemas.microsoft.com/office/drawing/2014/main" id="{26408651-DECA-8A4F-B4BA-1A50BF6AFED6}"/>
              </a:ext>
            </a:extLst>
          </p:cNvPr>
          <p:cNvSpPr>
            <a:spLocks noGrp="1"/>
          </p:cNvSpPr>
          <p:nvPr>
            <p:ph type="sldNum" sz="quarter" idx="11"/>
          </p:nvPr>
        </p:nvSpPr>
        <p:spPr/>
        <p:txBody>
          <a:bodyPr/>
          <a:lstStyle/>
          <a:p>
            <a:pPr marL="180975" indent="-180975"/>
            <a:r>
              <a:rPr lang="en-GB"/>
              <a:t>Side </a:t>
            </a:r>
            <a:fld id="{EDB0DC35-459C-3B4E-A4B1-B3E8F3307FCE}" type="slidenum">
              <a:rPr lang="en-DK"/>
              <a:pPr marL="180975" indent="-180975"/>
              <a:t>‹nr.›</a:t>
            </a:fld>
            <a:endParaRPr lang="en-DK" sz="1400"/>
          </a:p>
        </p:txBody>
      </p:sp>
      <p:sp>
        <p:nvSpPr>
          <p:cNvPr id="5" name="Date Placeholder 4">
            <a:extLst>
              <a:ext uri="{FF2B5EF4-FFF2-40B4-BE49-F238E27FC236}">
                <a16:creationId xmlns:a16="http://schemas.microsoft.com/office/drawing/2014/main" id="{CE5B2557-B827-0544-BA96-FEA89DCCB74D}"/>
              </a:ext>
            </a:extLst>
          </p:cNvPr>
          <p:cNvSpPr>
            <a:spLocks noGrp="1"/>
          </p:cNvSpPr>
          <p:nvPr>
            <p:ph type="dt" sz="half" idx="12"/>
          </p:nvPr>
        </p:nvSpPr>
        <p:spPr/>
        <p:txBody>
          <a:bodyPr/>
          <a:lstStyle/>
          <a:p>
            <a:fld id="{2694DF60-32C9-954F-9C35-D7B2DD5CAFDC}" type="datetime1">
              <a:t>13-10-2022</a:t>
            </a:fld>
            <a:endParaRPr lang="en-DK"/>
          </a:p>
        </p:txBody>
      </p:sp>
      <p:sp>
        <p:nvSpPr>
          <p:cNvPr id="7" name="Footer Placeholder 6">
            <a:extLst>
              <a:ext uri="{FF2B5EF4-FFF2-40B4-BE49-F238E27FC236}">
                <a16:creationId xmlns:a16="http://schemas.microsoft.com/office/drawing/2014/main" id="{89CCA307-26D5-1B45-AF75-17E0487BC497}"/>
              </a:ext>
            </a:extLst>
          </p:cNvPr>
          <p:cNvSpPr>
            <a:spLocks noGrp="1"/>
          </p:cNvSpPr>
          <p:nvPr>
            <p:ph type="ftr" sz="quarter" idx="13"/>
          </p:nvPr>
        </p:nvSpPr>
        <p:spPr/>
        <p:txBody>
          <a:bodyPr/>
          <a:lstStyle/>
          <a:p>
            <a:r>
              <a:rPr lang="en-GB"/>
              <a:t>Titel på PP, Oplægsholder titel, Oplægsholder navn</a:t>
            </a:r>
            <a:endParaRPr lang="en-DK"/>
          </a:p>
        </p:txBody>
      </p:sp>
    </p:spTree>
    <p:extLst>
      <p:ext uri="{BB962C8B-B14F-4D97-AF65-F5344CB8AC3E}">
        <p14:creationId xmlns:p14="http://schemas.microsoft.com/office/powerpoint/2010/main" val="33338543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Kun overskrift - hvid baggr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D26F9-CBFF-414D-8CF6-3D929C39C6DE}"/>
              </a:ext>
            </a:extLst>
          </p:cNvPr>
          <p:cNvSpPr>
            <a:spLocks noGrp="1"/>
          </p:cNvSpPr>
          <p:nvPr>
            <p:ph type="title"/>
          </p:nvPr>
        </p:nvSpPr>
        <p:spPr/>
        <p:txBody>
          <a:bodyPr/>
          <a:lstStyle/>
          <a:p>
            <a:r>
              <a:rPr lang="en-GB"/>
              <a:t>Click to edit Master title style</a:t>
            </a:r>
            <a:endParaRPr lang="en-DK"/>
          </a:p>
        </p:txBody>
      </p:sp>
      <p:sp>
        <p:nvSpPr>
          <p:cNvPr id="3" name="Slide Number Placeholder 2">
            <a:extLst>
              <a:ext uri="{FF2B5EF4-FFF2-40B4-BE49-F238E27FC236}">
                <a16:creationId xmlns:a16="http://schemas.microsoft.com/office/drawing/2014/main" id="{2A3AE506-EC7A-3F40-BA46-5D914220358A}"/>
              </a:ext>
            </a:extLst>
          </p:cNvPr>
          <p:cNvSpPr>
            <a:spLocks noGrp="1"/>
          </p:cNvSpPr>
          <p:nvPr>
            <p:ph type="sldNum" sz="quarter" idx="10"/>
          </p:nvPr>
        </p:nvSpPr>
        <p:spPr/>
        <p:txBody>
          <a:bodyPr/>
          <a:lstStyle/>
          <a:p>
            <a:pPr marL="180975" indent="-180975"/>
            <a:r>
              <a:rPr lang="en-GB"/>
              <a:t>Side </a:t>
            </a:r>
            <a:fld id="{EDB0DC35-459C-3B4E-A4B1-B3E8F3307FCE}" type="slidenum">
              <a:rPr lang="en-DK"/>
              <a:pPr marL="180975" indent="-180975"/>
              <a:t>‹nr.›</a:t>
            </a:fld>
            <a:endParaRPr lang="en-DK" sz="1400"/>
          </a:p>
        </p:txBody>
      </p:sp>
      <p:sp>
        <p:nvSpPr>
          <p:cNvPr id="4" name="Date Placeholder 3">
            <a:extLst>
              <a:ext uri="{FF2B5EF4-FFF2-40B4-BE49-F238E27FC236}">
                <a16:creationId xmlns:a16="http://schemas.microsoft.com/office/drawing/2014/main" id="{670A5FE5-042E-644F-8D6A-DC8E3C5EE214}"/>
              </a:ext>
            </a:extLst>
          </p:cNvPr>
          <p:cNvSpPr>
            <a:spLocks noGrp="1"/>
          </p:cNvSpPr>
          <p:nvPr>
            <p:ph type="dt" sz="half" idx="11"/>
          </p:nvPr>
        </p:nvSpPr>
        <p:spPr/>
        <p:txBody>
          <a:bodyPr/>
          <a:lstStyle/>
          <a:p>
            <a:fld id="{88D7981A-9F51-AE45-98CC-CBF3A0C6AAF2}" type="datetime1">
              <a:t>13-10-2022</a:t>
            </a:fld>
            <a:endParaRPr lang="en-DK"/>
          </a:p>
        </p:txBody>
      </p:sp>
      <p:sp>
        <p:nvSpPr>
          <p:cNvPr id="5" name="Footer Placeholder 4">
            <a:extLst>
              <a:ext uri="{FF2B5EF4-FFF2-40B4-BE49-F238E27FC236}">
                <a16:creationId xmlns:a16="http://schemas.microsoft.com/office/drawing/2014/main" id="{8FB0E81C-D115-C545-98BC-A04003B70413}"/>
              </a:ext>
            </a:extLst>
          </p:cNvPr>
          <p:cNvSpPr>
            <a:spLocks noGrp="1"/>
          </p:cNvSpPr>
          <p:nvPr>
            <p:ph type="ftr" sz="quarter" idx="12"/>
          </p:nvPr>
        </p:nvSpPr>
        <p:spPr/>
        <p:txBody>
          <a:bodyPr/>
          <a:lstStyle/>
          <a:p>
            <a:r>
              <a:rPr lang="en-GB"/>
              <a:t>Titel på PP, Oplægsholder titel, Oplægsholder navn</a:t>
            </a:r>
            <a:endParaRPr lang="en-DK"/>
          </a:p>
        </p:txBody>
      </p:sp>
    </p:spTree>
    <p:extLst>
      <p:ext uri="{BB962C8B-B14F-4D97-AF65-F5344CB8AC3E}">
        <p14:creationId xmlns:p14="http://schemas.microsoft.com/office/powerpoint/2010/main" val="110461430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Kun overskrift - lys baggrun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2716FD-321A-C14C-9E95-DD018D28EDE0}"/>
              </a:ext>
            </a:extLst>
          </p:cNvPr>
          <p:cNvSpPr/>
          <p:nvPr userDrawn="1"/>
        </p:nvSpPr>
        <p:spPr>
          <a:xfrm>
            <a:off x="139700" y="0"/>
            <a:ext cx="120523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pic>
        <p:nvPicPr>
          <p:cNvPr id="5" name="Picture 4">
            <a:extLst>
              <a:ext uri="{FF2B5EF4-FFF2-40B4-BE49-F238E27FC236}">
                <a16:creationId xmlns:a16="http://schemas.microsoft.com/office/drawing/2014/main" id="{1F15A3DC-8552-6F42-A64B-CA94E3B89064}"/>
              </a:ext>
            </a:extLst>
          </p:cNvPr>
          <p:cNvPicPr>
            <a:picLocks noChangeAspect="1"/>
          </p:cNvPicPr>
          <p:nvPr userDrawn="1"/>
        </p:nvPicPr>
        <p:blipFill rotWithShape="1">
          <a:blip r:embed="rId2"/>
          <a:srcRect b="22980"/>
          <a:stretch/>
        </p:blipFill>
        <p:spPr>
          <a:xfrm>
            <a:off x="488950" y="447938"/>
            <a:ext cx="858395" cy="888737"/>
          </a:xfrm>
          <a:prstGeom prst="rect">
            <a:avLst/>
          </a:prstGeom>
        </p:spPr>
      </p:pic>
      <p:sp>
        <p:nvSpPr>
          <p:cNvPr id="2" name="Title 1">
            <a:extLst>
              <a:ext uri="{FF2B5EF4-FFF2-40B4-BE49-F238E27FC236}">
                <a16:creationId xmlns:a16="http://schemas.microsoft.com/office/drawing/2014/main" id="{A55D26F9-CBFF-414D-8CF6-3D929C39C6DE}"/>
              </a:ext>
            </a:extLst>
          </p:cNvPr>
          <p:cNvSpPr>
            <a:spLocks noGrp="1"/>
          </p:cNvSpPr>
          <p:nvPr>
            <p:ph type="title"/>
          </p:nvPr>
        </p:nvSpPr>
        <p:spPr/>
        <p:txBody>
          <a:bodyPr/>
          <a:lstStyle>
            <a:lvl1pPr>
              <a:defRPr>
                <a:solidFill>
                  <a:schemeClr val="bg1"/>
                </a:solidFill>
              </a:defRPr>
            </a:lvl1pPr>
          </a:lstStyle>
          <a:p>
            <a:r>
              <a:rPr lang="en-GB"/>
              <a:t>Click to edit Master title style</a:t>
            </a:r>
            <a:endParaRPr lang="en-DK"/>
          </a:p>
        </p:txBody>
      </p:sp>
      <p:sp>
        <p:nvSpPr>
          <p:cNvPr id="3" name="Slide Number Placeholder 2">
            <a:extLst>
              <a:ext uri="{FF2B5EF4-FFF2-40B4-BE49-F238E27FC236}">
                <a16:creationId xmlns:a16="http://schemas.microsoft.com/office/drawing/2014/main" id="{2A3AE506-EC7A-3F40-BA46-5D914220358A}"/>
              </a:ext>
            </a:extLst>
          </p:cNvPr>
          <p:cNvSpPr>
            <a:spLocks noGrp="1"/>
          </p:cNvSpPr>
          <p:nvPr>
            <p:ph type="sldNum" sz="quarter" idx="10"/>
          </p:nvPr>
        </p:nvSpPr>
        <p:spPr/>
        <p:txBody>
          <a:bodyPr/>
          <a:lstStyle>
            <a:lvl1pPr>
              <a:defRPr>
                <a:solidFill>
                  <a:schemeClr val="bg1"/>
                </a:solidFill>
              </a:defRPr>
            </a:lvl1pPr>
          </a:lstStyle>
          <a:p>
            <a:pPr marL="180975" indent="-180975"/>
            <a:r>
              <a:rPr lang="en-GB"/>
              <a:t>Side </a:t>
            </a:r>
            <a:fld id="{EDB0DC35-459C-3B4E-A4B1-B3E8F3307FCE}" type="slidenum">
              <a:rPr lang="en-DK"/>
              <a:pPr marL="180975" indent="-180975"/>
              <a:t>‹nr.›</a:t>
            </a:fld>
            <a:endParaRPr lang="en-DK"/>
          </a:p>
        </p:txBody>
      </p:sp>
      <p:sp>
        <p:nvSpPr>
          <p:cNvPr id="6" name="Rectangle 5">
            <a:extLst>
              <a:ext uri="{FF2B5EF4-FFF2-40B4-BE49-F238E27FC236}">
                <a16:creationId xmlns:a16="http://schemas.microsoft.com/office/drawing/2014/main" id="{41BB7ABA-6A87-2340-9771-CE7DC18B4A70}"/>
              </a:ext>
            </a:extLst>
          </p:cNvPr>
          <p:cNvSpPr/>
          <p:nvPr userDrawn="1"/>
        </p:nvSpPr>
        <p:spPr>
          <a:xfrm>
            <a:off x="1" y="0"/>
            <a:ext cx="1428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7" name="Date Placeholder 6">
            <a:extLst>
              <a:ext uri="{FF2B5EF4-FFF2-40B4-BE49-F238E27FC236}">
                <a16:creationId xmlns:a16="http://schemas.microsoft.com/office/drawing/2014/main" id="{0BE31D19-A240-1B44-AF8B-CAD61F6A91A4}"/>
              </a:ext>
            </a:extLst>
          </p:cNvPr>
          <p:cNvSpPr>
            <a:spLocks noGrp="1"/>
          </p:cNvSpPr>
          <p:nvPr>
            <p:ph type="dt" sz="half" idx="11"/>
          </p:nvPr>
        </p:nvSpPr>
        <p:spPr/>
        <p:txBody>
          <a:bodyPr/>
          <a:lstStyle>
            <a:lvl1pPr>
              <a:defRPr>
                <a:solidFill>
                  <a:schemeClr val="bg1"/>
                </a:solidFill>
              </a:defRPr>
            </a:lvl1pPr>
          </a:lstStyle>
          <a:p>
            <a:fld id="{D29A4BE2-31F3-A549-8997-DF599352461A}" type="datetime1">
              <a:t>13-10-2022</a:t>
            </a:fld>
            <a:endParaRPr lang="en-DK"/>
          </a:p>
        </p:txBody>
      </p:sp>
      <p:sp>
        <p:nvSpPr>
          <p:cNvPr id="8" name="Footer Placeholder 7">
            <a:extLst>
              <a:ext uri="{FF2B5EF4-FFF2-40B4-BE49-F238E27FC236}">
                <a16:creationId xmlns:a16="http://schemas.microsoft.com/office/drawing/2014/main" id="{9DC8B3FF-2C5B-194D-BE27-F8F5CB031629}"/>
              </a:ext>
            </a:extLst>
          </p:cNvPr>
          <p:cNvSpPr>
            <a:spLocks noGrp="1"/>
          </p:cNvSpPr>
          <p:nvPr>
            <p:ph type="ftr" sz="quarter" idx="12"/>
          </p:nvPr>
        </p:nvSpPr>
        <p:spPr/>
        <p:txBody>
          <a:bodyPr/>
          <a:lstStyle>
            <a:lvl1pPr>
              <a:defRPr>
                <a:solidFill>
                  <a:schemeClr val="bg1"/>
                </a:solidFill>
              </a:defRPr>
            </a:lvl1pPr>
          </a:lstStyle>
          <a:p>
            <a:r>
              <a:rPr lang="en-GB"/>
              <a:t>Titel på PP, Oplægsholder titel, Oplægsholder navn</a:t>
            </a:r>
            <a:endParaRPr lang="en-DK"/>
          </a:p>
        </p:txBody>
      </p:sp>
    </p:spTree>
    <p:extLst>
      <p:ext uri="{BB962C8B-B14F-4D97-AF65-F5344CB8AC3E}">
        <p14:creationId xmlns:p14="http://schemas.microsoft.com/office/powerpoint/2010/main" val="101076974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Kun overskrift - mørk baggrun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2716FD-321A-C14C-9E95-DD018D28EDE0}"/>
              </a:ext>
            </a:extLst>
          </p:cNvPr>
          <p:cNvSpPr/>
          <p:nvPr userDrawn="1"/>
        </p:nvSpPr>
        <p:spPr>
          <a:xfrm>
            <a:off x="139700" y="0"/>
            <a:ext cx="12052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pic>
        <p:nvPicPr>
          <p:cNvPr id="5" name="Picture 4">
            <a:extLst>
              <a:ext uri="{FF2B5EF4-FFF2-40B4-BE49-F238E27FC236}">
                <a16:creationId xmlns:a16="http://schemas.microsoft.com/office/drawing/2014/main" id="{1F15A3DC-8552-6F42-A64B-CA94E3B89064}"/>
              </a:ext>
            </a:extLst>
          </p:cNvPr>
          <p:cNvPicPr>
            <a:picLocks noChangeAspect="1"/>
          </p:cNvPicPr>
          <p:nvPr userDrawn="1"/>
        </p:nvPicPr>
        <p:blipFill rotWithShape="1">
          <a:blip r:embed="rId2"/>
          <a:srcRect b="22980"/>
          <a:stretch/>
        </p:blipFill>
        <p:spPr>
          <a:xfrm>
            <a:off x="488950" y="447938"/>
            <a:ext cx="858395" cy="888737"/>
          </a:xfrm>
          <a:prstGeom prst="rect">
            <a:avLst/>
          </a:prstGeom>
        </p:spPr>
      </p:pic>
      <p:sp>
        <p:nvSpPr>
          <p:cNvPr id="2" name="Title 1">
            <a:extLst>
              <a:ext uri="{FF2B5EF4-FFF2-40B4-BE49-F238E27FC236}">
                <a16:creationId xmlns:a16="http://schemas.microsoft.com/office/drawing/2014/main" id="{A55D26F9-CBFF-414D-8CF6-3D929C39C6DE}"/>
              </a:ext>
            </a:extLst>
          </p:cNvPr>
          <p:cNvSpPr>
            <a:spLocks noGrp="1"/>
          </p:cNvSpPr>
          <p:nvPr>
            <p:ph type="title"/>
          </p:nvPr>
        </p:nvSpPr>
        <p:spPr/>
        <p:txBody>
          <a:bodyPr/>
          <a:lstStyle>
            <a:lvl1pPr>
              <a:defRPr>
                <a:solidFill>
                  <a:schemeClr val="bg1"/>
                </a:solidFill>
              </a:defRPr>
            </a:lvl1pPr>
          </a:lstStyle>
          <a:p>
            <a:r>
              <a:rPr lang="en-GB"/>
              <a:t>Click to edit Master title style</a:t>
            </a:r>
            <a:endParaRPr lang="en-DK"/>
          </a:p>
        </p:txBody>
      </p:sp>
      <p:sp>
        <p:nvSpPr>
          <p:cNvPr id="3" name="Slide Number Placeholder 2">
            <a:extLst>
              <a:ext uri="{FF2B5EF4-FFF2-40B4-BE49-F238E27FC236}">
                <a16:creationId xmlns:a16="http://schemas.microsoft.com/office/drawing/2014/main" id="{2A3AE506-EC7A-3F40-BA46-5D914220358A}"/>
              </a:ext>
            </a:extLst>
          </p:cNvPr>
          <p:cNvSpPr>
            <a:spLocks noGrp="1"/>
          </p:cNvSpPr>
          <p:nvPr>
            <p:ph type="sldNum" sz="quarter" idx="10"/>
          </p:nvPr>
        </p:nvSpPr>
        <p:spPr/>
        <p:txBody>
          <a:bodyPr/>
          <a:lstStyle>
            <a:lvl1pPr>
              <a:defRPr>
                <a:solidFill>
                  <a:schemeClr val="bg1"/>
                </a:solidFill>
              </a:defRPr>
            </a:lvl1pPr>
          </a:lstStyle>
          <a:p>
            <a:pPr marL="180975" indent="-180975"/>
            <a:r>
              <a:rPr lang="en-GB"/>
              <a:t>Side </a:t>
            </a:r>
            <a:fld id="{EDB0DC35-459C-3B4E-A4B1-B3E8F3307FCE}" type="slidenum">
              <a:rPr lang="en-DK"/>
              <a:pPr marL="180975" indent="-180975"/>
              <a:t>‹nr.›</a:t>
            </a:fld>
            <a:endParaRPr lang="en-DK"/>
          </a:p>
        </p:txBody>
      </p:sp>
      <p:sp>
        <p:nvSpPr>
          <p:cNvPr id="6" name="Date Placeholder 5">
            <a:extLst>
              <a:ext uri="{FF2B5EF4-FFF2-40B4-BE49-F238E27FC236}">
                <a16:creationId xmlns:a16="http://schemas.microsoft.com/office/drawing/2014/main" id="{162AA30A-7BDB-3840-9219-85770CF0761B}"/>
              </a:ext>
            </a:extLst>
          </p:cNvPr>
          <p:cNvSpPr>
            <a:spLocks noGrp="1"/>
          </p:cNvSpPr>
          <p:nvPr>
            <p:ph type="dt" sz="half" idx="11"/>
          </p:nvPr>
        </p:nvSpPr>
        <p:spPr/>
        <p:txBody>
          <a:bodyPr/>
          <a:lstStyle>
            <a:lvl1pPr>
              <a:defRPr>
                <a:solidFill>
                  <a:schemeClr val="bg1"/>
                </a:solidFill>
              </a:defRPr>
            </a:lvl1pPr>
          </a:lstStyle>
          <a:p>
            <a:fld id="{C4BD1066-FB45-3845-9CDC-5B994C4295CF}" type="datetime1">
              <a:t>13-10-2022</a:t>
            </a:fld>
            <a:endParaRPr lang="en-DK"/>
          </a:p>
        </p:txBody>
      </p:sp>
      <p:sp>
        <p:nvSpPr>
          <p:cNvPr id="7" name="Footer Placeholder 6">
            <a:extLst>
              <a:ext uri="{FF2B5EF4-FFF2-40B4-BE49-F238E27FC236}">
                <a16:creationId xmlns:a16="http://schemas.microsoft.com/office/drawing/2014/main" id="{284351FD-7B1B-084C-8C67-91802E757A44}"/>
              </a:ext>
            </a:extLst>
          </p:cNvPr>
          <p:cNvSpPr>
            <a:spLocks noGrp="1"/>
          </p:cNvSpPr>
          <p:nvPr>
            <p:ph type="ftr" sz="quarter" idx="12"/>
          </p:nvPr>
        </p:nvSpPr>
        <p:spPr/>
        <p:txBody>
          <a:bodyPr/>
          <a:lstStyle>
            <a:lvl1pPr>
              <a:defRPr>
                <a:solidFill>
                  <a:schemeClr val="bg1"/>
                </a:solidFill>
              </a:defRPr>
            </a:lvl1pPr>
          </a:lstStyle>
          <a:p>
            <a:r>
              <a:rPr lang="en-GB"/>
              <a:t>Titel på PP, Oplægsholder titel, Oplægsholder navn</a:t>
            </a:r>
            <a:endParaRPr lang="en-DK"/>
          </a:p>
        </p:txBody>
      </p:sp>
    </p:spTree>
    <p:extLst>
      <p:ext uri="{BB962C8B-B14F-4D97-AF65-F5344CB8AC3E}">
        <p14:creationId xmlns:p14="http://schemas.microsoft.com/office/powerpoint/2010/main" val="6254602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 hvid baggrun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D47E042-D1B2-BC4A-A2DC-D7191BE234E4}"/>
              </a:ext>
            </a:extLst>
          </p:cNvPr>
          <p:cNvSpPr>
            <a:spLocks noGrp="1"/>
          </p:cNvSpPr>
          <p:nvPr>
            <p:ph type="sldNum" sz="quarter" idx="10"/>
          </p:nvPr>
        </p:nvSpPr>
        <p:spPr/>
        <p:txBody>
          <a:bodyPr/>
          <a:lstStyle/>
          <a:p>
            <a:pPr marL="180975" indent="-180975"/>
            <a:r>
              <a:rPr lang="en-GB"/>
              <a:t>Side </a:t>
            </a:r>
            <a:fld id="{EDB0DC35-459C-3B4E-A4B1-B3E8F3307FCE}" type="slidenum">
              <a:rPr lang="en-DK"/>
              <a:pPr marL="180975" indent="-180975"/>
              <a:t>‹nr.›</a:t>
            </a:fld>
            <a:endParaRPr lang="en-DK" sz="1400"/>
          </a:p>
        </p:txBody>
      </p:sp>
      <p:sp>
        <p:nvSpPr>
          <p:cNvPr id="3" name="Date Placeholder 2">
            <a:extLst>
              <a:ext uri="{FF2B5EF4-FFF2-40B4-BE49-F238E27FC236}">
                <a16:creationId xmlns:a16="http://schemas.microsoft.com/office/drawing/2014/main" id="{1C39C182-4E5F-5545-95B4-460FA7A8DBDC}"/>
              </a:ext>
            </a:extLst>
          </p:cNvPr>
          <p:cNvSpPr>
            <a:spLocks noGrp="1"/>
          </p:cNvSpPr>
          <p:nvPr>
            <p:ph type="dt" sz="half" idx="11"/>
          </p:nvPr>
        </p:nvSpPr>
        <p:spPr/>
        <p:txBody>
          <a:bodyPr/>
          <a:lstStyle/>
          <a:p>
            <a:fld id="{F610BD68-4F16-EE4B-89F4-8B760B0BF165}" type="datetime1">
              <a:t>13-10-2022</a:t>
            </a:fld>
            <a:endParaRPr lang="en-DK"/>
          </a:p>
        </p:txBody>
      </p:sp>
      <p:sp>
        <p:nvSpPr>
          <p:cNvPr id="4" name="Footer Placeholder 3">
            <a:extLst>
              <a:ext uri="{FF2B5EF4-FFF2-40B4-BE49-F238E27FC236}">
                <a16:creationId xmlns:a16="http://schemas.microsoft.com/office/drawing/2014/main" id="{9E904C4E-1A9B-8F42-8578-4E207C21DAA2}"/>
              </a:ext>
            </a:extLst>
          </p:cNvPr>
          <p:cNvSpPr>
            <a:spLocks noGrp="1"/>
          </p:cNvSpPr>
          <p:nvPr>
            <p:ph type="ftr" sz="quarter" idx="12"/>
          </p:nvPr>
        </p:nvSpPr>
        <p:spPr/>
        <p:txBody>
          <a:bodyPr/>
          <a:lstStyle/>
          <a:p>
            <a:r>
              <a:rPr lang="en-GB"/>
              <a:t>Titel på PP, Oplægsholder titel, Oplægsholder navn</a:t>
            </a:r>
            <a:endParaRPr lang="en-DK"/>
          </a:p>
        </p:txBody>
      </p:sp>
    </p:spTree>
    <p:extLst>
      <p:ext uri="{BB962C8B-B14F-4D97-AF65-F5344CB8AC3E}">
        <p14:creationId xmlns:p14="http://schemas.microsoft.com/office/powerpoint/2010/main" val="211111829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 lys baggrun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7511642-C5EB-8949-9899-12D4A615F80C}"/>
              </a:ext>
            </a:extLst>
          </p:cNvPr>
          <p:cNvSpPr/>
          <p:nvPr userDrawn="1"/>
        </p:nvSpPr>
        <p:spPr>
          <a:xfrm>
            <a:off x="139700" y="0"/>
            <a:ext cx="120523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pic>
        <p:nvPicPr>
          <p:cNvPr id="4" name="Picture 3">
            <a:extLst>
              <a:ext uri="{FF2B5EF4-FFF2-40B4-BE49-F238E27FC236}">
                <a16:creationId xmlns:a16="http://schemas.microsoft.com/office/drawing/2014/main" id="{07E7FB62-121D-B647-9D8C-D1ABFA31A773}"/>
              </a:ext>
            </a:extLst>
          </p:cNvPr>
          <p:cNvPicPr>
            <a:picLocks noChangeAspect="1"/>
          </p:cNvPicPr>
          <p:nvPr userDrawn="1"/>
        </p:nvPicPr>
        <p:blipFill rotWithShape="1">
          <a:blip r:embed="rId2"/>
          <a:srcRect b="22980"/>
          <a:stretch/>
        </p:blipFill>
        <p:spPr>
          <a:xfrm>
            <a:off x="488950" y="447938"/>
            <a:ext cx="858395" cy="888737"/>
          </a:xfrm>
          <a:prstGeom prst="rect">
            <a:avLst/>
          </a:prstGeom>
        </p:spPr>
      </p:pic>
      <p:sp>
        <p:nvSpPr>
          <p:cNvPr id="2" name="Slide Number Placeholder 1">
            <a:extLst>
              <a:ext uri="{FF2B5EF4-FFF2-40B4-BE49-F238E27FC236}">
                <a16:creationId xmlns:a16="http://schemas.microsoft.com/office/drawing/2014/main" id="{BD47E042-D1B2-BC4A-A2DC-D7191BE234E4}"/>
              </a:ext>
            </a:extLst>
          </p:cNvPr>
          <p:cNvSpPr>
            <a:spLocks noGrp="1"/>
          </p:cNvSpPr>
          <p:nvPr>
            <p:ph type="sldNum" sz="quarter" idx="10"/>
          </p:nvPr>
        </p:nvSpPr>
        <p:spPr/>
        <p:txBody>
          <a:bodyPr/>
          <a:lstStyle>
            <a:lvl1pPr>
              <a:defRPr>
                <a:solidFill>
                  <a:schemeClr val="bg1"/>
                </a:solidFill>
              </a:defRPr>
            </a:lvl1pPr>
          </a:lstStyle>
          <a:p>
            <a:pPr marL="180975" indent="-180975"/>
            <a:r>
              <a:rPr lang="en-GB"/>
              <a:t>Side </a:t>
            </a:r>
            <a:fld id="{EDB0DC35-459C-3B4E-A4B1-B3E8F3307FCE}" type="slidenum">
              <a:rPr lang="en-DK"/>
              <a:pPr marL="180975" indent="-180975"/>
              <a:t>‹nr.›</a:t>
            </a:fld>
            <a:endParaRPr lang="en-DK"/>
          </a:p>
        </p:txBody>
      </p:sp>
      <p:sp>
        <p:nvSpPr>
          <p:cNvPr id="5" name="Rectangle 4">
            <a:extLst>
              <a:ext uri="{FF2B5EF4-FFF2-40B4-BE49-F238E27FC236}">
                <a16:creationId xmlns:a16="http://schemas.microsoft.com/office/drawing/2014/main" id="{9CB140A7-4AFC-1F40-90CB-EFCD3786F6D2}"/>
              </a:ext>
            </a:extLst>
          </p:cNvPr>
          <p:cNvSpPr/>
          <p:nvPr userDrawn="1"/>
        </p:nvSpPr>
        <p:spPr>
          <a:xfrm>
            <a:off x="1" y="0"/>
            <a:ext cx="1428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6" name="Date Placeholder 5">
            <a:extLst>
              <a:ext uri="{FF2B5EF4-FFF2-40B4-BE49-F238E27FC236}">
                <a16:creationId xmlns:a16="http://schemas.microsoft.com/office/drawing/2014/main" id="{4E437A7D-31BE-C946-B4C3-CCD9AEFE60E7}"/>
              </a:ext>
            </a:extLst>
          </p:cNvPr>
          <p:cNvSpPr>
            <a:spLocks noGrp="1"/>
          </p:cNvSpPr>
          <p:nvPr>
            <p:ph type="dt" sz="half" idx="11"/>
          </p:nvPr>
        </p:nvSpPr>
        <p:spPr/>
        <p:txBody>
          <a:bodyPr/>
          <a:lstStyle>
            <a:lvl1pPr>
              <a:defRPr>
                <a:solidFill>
                  <a:schemeClr val="bg1"/>
                </a:solidFill>
              </a:defRPr>
            </a:lvl1pPr>
          </a:lstStyle>
          <a:p>
            <a:fld id="{17543E42-590D-2E4E-8C57-E92B574E3B7D}" type="datetime1">
              <a:t>13-10-2022</a:t>
            </a:fld>
            <a:endParaRPr lang="en-DK"/>
          </a:p>
        </p:txBody>
      </p:sp>
      <p:sp>
        <p:nvSpPr>
          <p:cNvPr id="7" name="Footer Placeholder 6">
            <a:extLst>
              <a:ext uri="{FF2B5EF4-FFF2-40B4-BE49-F238E27FC236}">
                <a16:creationId xmlns:a16="http://schemas.microsoft.com/office/drawing/2014/main" id="{CC763C40-C4D0-6445-ACDE-59420E83BF73}"/>
              </a:ext>
            </a:extLst>
          </p:cNvPr>
          <p:cNvSpPr>
            <a:spLocks noGrp="1"/>
          </p:cNvSpPr>
          <p:nvPr>
            <p:ph type="ftr" sz="quarter" idx="12"/>
          </p:nvPr>
        </p:nvSpPr>
        <p:spPr/>
        <p:txBody>
          <a:bodyPr/>
          <a:lstStyle>
            <a:lvl1pPr>
              <a:defRPr>
                <a:solidFill>
                  <a:schemeClr val="bg1"/>
                </a:solidFill>
              </a:defRPr>
            </a:lvl1pPr>
          </a:lstStyle>
          <a:p>
            <a:r>
              <a:rPr lang="en-GB"/>
              <a:t>Titel på PP, Oplægsholder titel, Oplægsholder navn</a:t>
            </a:r>
            <a:endParaRPr lang="en-DK"/>
          </a:p>
        </p:txBody>
      </p:sp>
    </p:spTree>
    <p:extLst>
      <p:ext uri="{BB962C8B-B14F-4D97-AF65-F5344CB8AC3E}">
        <p14:creationId xmlns:p14="http://schemas.microsoft.com/office/powerpoint/2010/main" val="170727366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 mørk baggrun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4D0B3C4-0F98-DE4F-811F-E4B7407E0F62}"/>
              </a:ext>
            </a:extLst>
          </p:cNvPr>
          <p:cNvSpPr/>
          <p:nvPr userDrawn="1"/>
        </p:nvSpPr>
        <p:spPr>
          <a:xfrm>
            <a:off x="139700" y="0"/>
            <a:ext cx="12052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pic>
        <p:nvPicPr>
          <p:cNvPr id="4" name="Picture 3">
            <a:extLst>
              <a:ext uri="{FF2B5EF4-FFF2-40B4-BE49-F238E27FC236}">
                <a16:creationId xmlns:a16="http://schemas.microsoft.com/office/drawing/2014/main" id="{20D9021E-6D17-C843-9C93-C008DA46C7CD}"/>
              </a:ext>
            </a:extLst>
          </p:cNvPr>
          <p:cNvPicPr>
            <a:picLocks noChangeAspect="1"/>
          </p:cNvPicPr>
          <p:nvPr userDrawn="1"/>
        </p:nvPicPr>
        <p:blipFill rotWithShape="1">
          <a:blip r:embed="rId2"/>
          <a:srcRect b="22980"/>
          <a:stretch/>
        </p:blipFill>
        <p:spPr>
          <a:xfrm>
            <a:off x="488950" y="447938"/>
            <a:ext cx="858395" cy="888737"/>
          </a:xfrm>
          <a:prstGeom prst="rect">
            <a:avLst/>
          </a:prstGeom>
        </p:spPr>
      </p:pic>
      <p:sp>
        <p:nvSpPr>
          <p:cNvPr id="2" name="Slide Number Placeholder 1">
            <a:extLst>
              <a:ext uri="{FF2B5EF4-FFF2-40B4-BE49-F238E27FC236}">
                <a16:creationId xmlns:a16="http://schemas.microsoft.com/office/drawing/2014/main" id="{BD47E042-D1B2-BC4A-A2DC-D7191BE234E4}"/>
              </a:ext>
            </a:extLst>
          </p:cNvPr>
          <p:cNvSpPr>
            <a:spLocks noGrp="1"/>
          </p:cNvSpPr>
          <p:nvPr>
            <p:ph type="sldNum" sz="quarter" idx="10"/>
          </p:nvPr>
        </p:nvSpPr>
        <p:spPr/>
        <p:txBody>
          <a:bodyPr/>
          <a:lstStyle>
            <a:lvl1pPr>
              <a:defRPr>
                <a:solidFill>
                  <a:schemeClr val="bg1"/>
                </a:solidFill>
              </a:defRPr>
            </a:lvl1pPr>
          </a:lstStyle>
          <a:p>
            <a:pPr marL="180975" indent="-180975"/>
            <a:r>
              <a:rPr lang="en-GB"/>
              <a:t>Side </a:t>
            </a:r>
            <a:fld id="{EDB0DC35-459C-3B4E-A4B1-B3E8F3307FCE}" type="slidenum">
              <a:rPr lang="en-DK"/>
              <a:pPr marL="180975" indent="-180975"/>
              <a:t>‹nr.›</a:t>
            </a:fld>
            <a:endParaRPr lang="en-DK"/>
          </a:p>
        </p:txBody>
      </p:sp>
      <p:sp>
        <p:nvSpPr>
          <p:cNvPr id="5" name="Date Placeholder 4">
            <a:extLst>
              <a:ext uri="{FF2B5EF4-FFF2-40B4-BE49-F238E27FC236}">
                <a16:creationId xmlns:a16="http://schemas.microsoft.com/office/drawing/2014/main" id="{802B92F9-B333-044A-A3A0-B15A197D00FE}"/>
              </a:ext>
            </a:extLst>
          </p:cNvPr>
          <p:cNvSpPr>
            <a:spLocks noGrp="1"/>
          </p:cNvSpPr>
          <p:nvPr>
            <p:ph type="dt" sz="half" idx="11"/>
          </p:nvPr>
        </p:nvSpPr>
        <p:spPr/>
        <p:txBody>
          <a:bodyPr/>
          <a:lstStyle>
            <a:lvl1pPr>
              <a:defRPr>
                <a:solidFill>
                  <a:schemeClr val="bg1"/>
                </a:solidFill>
              </a:defRPr>
            </a:lvl1pPr>
          </a:lstStyle>
          <a:p>
            <a:fld id="{DF08911E-102F-8D4D-BCD4-E520353FDCD3}" type="datetime1">
              <a:t>13-10-2022</a:t>
            </a:fld>
            <a:endParaRPr lang="en-DK"/>
          </a:p>
        </p:txBody>
      </p:sp>
      <p:sp>
        <p:nvSpPr>
          <p:cNvPr id="6" name="Footer Placeholder 5">
            <a:extLst>
              <a:ext uri="{FF2B5EF4-FFF2-40B4-BE49-F238E27FC236}">
                <a16:creationId xmlns:a16="http://schemas.microsoft.com/office/drawing/2014/main" id="{8085663C-56A2-B144-8994-C394B4A0985B}"/>
              </a:ext>
            </a:extLst>
          </p:cNvPr>
          <p:cNvSpPr>
            <a:spLocks noGrp="1"/>
          </p:cNvSpPr>
          <p:nvPr>
            <p:ph type="ftr" sz="quarter" idx="12"/>
          </p:nvPr>
        </p:nvSpPr>
        <p:spPr/>
        <p:txBody>
          <a:bodyPr/>
          <a:lstStyle>
            <a:lvl1pPr>
              <a:defRPr>
                <a:solidFill>
                  <a:schemeClr val="bg1"/>
                </a:solidFill>
              </a:defRPr>
            </a:lvl1pPr>
          </a:lstStyle>
          <a:p>
            <a:r>
              <a:rPr lang="en-GB"/>
              <a:t>Titel på PP, Oplægsholder titel, Oplægsholder navn</a:t>
            </a:r>
            <a:endParaRPr lang="en-DK"/>
          </a:p>
        </p:txBody>
      </p:sp>
    </p:spTree>
    <p:extLst>
      <p:ext uri="{BB962C8B-B14F-4D97-AF65-F5344CB8AC3E}">
        <p14:creationId xmlns:p14="http://schemas.microsoft.com/office/powerpoint/2010/main" val="3951359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orside med bille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D7C5FA-4BA2-A744-A70C-7E6470FDA8B0}"/>
              </a:ext>
            </a:extLst>
          </p:cNvPr>
          <p:cNvSpPr/>
          <p:nvPr userDrawn="1"/>
        </p:nvSpPr>
        <p:spPr>
          <a:xfrm>
            <a:off x="142874" y="0"/>
            <a:ext cx="120491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 name="Title 1">
            <a:extLst>
              <a:ext uri="{FF2B5EF4-FFF2-40B4-BE49-F238E27FC236}">
                <a16:creationId xmlns:a16="http://schemas.microsoft.com/office/drawing/2014/main" id="{4A9C9CC3-5BCD-1C4D-B3CC-A48ABFCB736F}"/>
              </a:ext>
            </a:extLst>
          </p:cNvPr>
          <p:cNvSpPr>
            <a:spLocks noGrp="1"/>
          </p:cNvSpPr>
          <p:nvPr>
            <p:ph type="ctrTitle"/>
          </p:nvPr>
        </p:nvSpPr>
        <p:spPr>
          <a:xfrm>
            <a:off x="590159" y="2002118"/>
            <a:ext cx="5057606" cy="1971954"/>
          </a:xfrm>
        </p:spPr>
        <p:txBody>
          <a:bodyPr anchor="b"/>
          <a:lstStyle>
            <a:lvl1pPr algn="l">
              <a:defRPr sz="4800">
                <a:solidFill>
                  <a:schemeClr val="bg1"/>
                </a:solidFill>
              </a:defRPr>
            </a:lvl1pPr>
          </a:lstStyle>
          <a:p>
            <a:endParaRPr lang="en-DK"/>
          </a:p>
        </p:txBody>
      </p:sp>
      <p:sp>
        <p:nvSpPr>
          <p:cNvPr id="3" name="Subtitle 2">
            <a:extLst>
              <a:ext uri="{FF2B5EF4-FFF2-40B4-BE49-F238E27FC236}">
                <a16:creationId xmlns:a16="http://schemas.microsoft.com/office/drawing/2014/main" id="{8B570B72-74F5-624B-BE2E-A0A73EC03E2D}"/>
              </a:ext>
            </a:extLst>
          </p:cNvPr>
          <p:cNvSpPr>
            <a:spLocks noGrp="1"/>
          </p:cNvSpPr>
          <p:nvPr>
            <p:ph type="subTitle" idx="1"/>
          </p:nvPr>
        </p:nvSpPr>
        <p:spPr>
          <a:xfrm>
            <a:off x="590159" y="4227792"/>
            <a:ext cx="5057606" cy="1971954"/>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DK"/>
          </a:p>
        </p:txBody>
      </p:sp>
      <p:sp>
        <p:nvSpPr>
          <p:cNvPr id="7" name="Picture Placeholder 6">
            <a:extLst>
              <a:ext uri="{FF2B5EF4-FFF2-40B4-BE49-F238E27FC236}">
                <a16:creationId xmlns:a16="http://schemas.microsoft.com/office/drawing/2014/main" id="{8DD7DC29-932C-3F45-A909-DD363CAA37FF}"/>
              </a:ext>
            </a:extLst>
          </p:cNvPr>
          <p:cNvSpPr>
            <a:spLocks noGrp="1"/>
          </p:cNvSpPr>
          <p:nvPr>
            <p:ph type="pic" sz="quarter" idx="10"/>
          </p:nvPr>
        </p:nvSpPr>
        <p:spPr>
          <a:xfrm>
            <a:off x="6095999" y="0"/>
            <a:ext cx="6095999" cy="6858000"/>
          </a:xfrm>
          <a:solidFill>
            <a:schemeClr val="tx1">
              <a:lumMod val="50000"/>
              <a:lumOff val="50000"/>
            </a:schemeClr>
          </a:solidFill>
        </p:spPr>
        <p:txBody>
          <a:bodyPr/>
          <a:lstStyle>
            <a:lvl1pPr>
              <a:buFont typeface="Arial" panose="020B0604020202020204" pitchFamily="34" charset="0"/>
              <a:buNone/>
              <a:defRPr/>
            </a:lvl1pPr>
          </a:lstStyle>
          <a:p>
            <a:endParaRPr lang="en-DK"/>
          </a:p>
        </p:txBody>
      </p:sp>
      <p:pic>
        <p:nvPicPr>
          <p:cNvPr id="8" name="Picture 7">
            <a:extLst>
              <a:ext uri="{FF2B5EF4-FFF2-40B4-BE49-F238E27FC236}">
                <a16:creationId xmlns:a16="http://schemas.microsoft.com/office/drawing/2014/main" id="{8C260554-2A21-2E4E-8E6F-61D4F5B17E0E}"/>
              </a:ext>
            </a:extLst>
          </p:cNvPr>
          <p:cNvPicPr>
            <a:picLocks noChangeAspect="1"/>
          </p:cNvPicPr>
          <p:nvPr userDrawn="1"/>
        </p:nvPicPr>
        <p:blipFill>
          <a:blip r:embed="rId2"/>
          <a:stretch>
            <a:fillRect/>
          </a:stretch>
        </p:blipFill>
        <p:spPr>
          <a:xfrm>
            <a:off x="420986" y="333841"/>
            <a:ext cx="1190833" cy="1190833"/>
          </a:xfrm>
          <a:prstGeom prst="rect">
            <a:avLst/>
          </a:prstGeom>
        </p:spPr>
      </p:pic>
      <p:sp>
        <p:nvSpPr>
          <p:cNvPr id="5" name="Date Placeholder 4">
            <a:extLst>
              <a:ext uri="{FF2B5EF4-FFF2-40B4-BE49-F238E27FC236}">
                <a16:creationId xmlns:a16="http://schemas.microsoft.com/office/drawing/2014/main" id="{5F1B35F6-556C-2A41-98CF-27BB29AAC276}"/>
              </a:ext>
            </a:extLst>
          </p:cNvPr>
          <p:cNvSpPr>
            <a:spLocks noGrp="1"/>
          </p:cNvSpPr>
          <p:nvPr>
            <p:ph type="dt" sz="half" idx="11"/>
          </p:nvPr>
        </p:nvSpPr>
        <p:spPr>
          <a:xfrm>
            <a:off x="590159" y="6356350"/>
            <a:ext cx="964215" cy="279582"/>
          </a:xfrm>
        </p:spPr>
        <p:txBody>
          <a:bodyPr/>
          <a:lstStyle>
            <a:lvl1pPr>
              <a:defRPr>
                <a:solidFill>
                  <a:schemeClr val="bg1"/>
                </a:solidFill>
              </a:defRPr>
            </a:lvl1pPr>
          </a:lstStyle>
          <a:p>
            <a:fld id="{13142618-DDE1-5240-8D3B-728C29213A49}" type="datetime1">
              <a:t>13-10-2022</a:t>
            </a:fld>
            <a:endParaRPr lang="en-DK"/>
          </a:p>
        </p:txBody>
      </p:sp>
      <p:sp>
        <p:nvSpPr>
          <p:cNvPr id="6" name="Footer Placeholder 5">
            <a:extLst>
              <a:ext uri="{FF2B5EF4-FFF2-40B4-BE49-F238E27FC236}">
                <a16:creationId xmlns:a16="http://schemas.microsoft.com/office/drawing/2014/main" id="{48FF4DFC-B4D9-EC4B-8C67-42EA52D05214}"/>
              </a:ext>
            </a:extLst>
          </p:cNvPr>
          <p:cNvSpPr>
            <a:spLocks noGrp="1"/>
          </p:cNvSpPr>
          <p:nvPr>
            <p:ph type="ftr" sz="quarter" idx="12"/>
          </p:nvPr>
        </p:nvSpPr>
        <p:spPr>
          <a:xfrm>
            <a:off x="1662323" y="6356349"/>
            <a:ext cx="8016876" cy="279582"/>
          </a:xfrm>
        </p:spPr>
        <p:txBody>
          <a:bodyPr/>
          <a:lstStyle>
            <a:lvl1pPr>
              <a:defRPr>
                <a:solidFill>
                  <a:schemeClr val="bg1"/>
                </a:solidFill>
              </a:defRPr>
            </a:lvl1pPr>
          </a:lstStyle>
          <a:p>
            <a:r>
              <a:rPr lang="en-GB"/>
              <a:t>Titel på PP, Oplægsholder titel, Oplægsholder navn</a:t>
            </a:r>
            <a:endParaRPr lang="en-DK"/>
          </a:p>
        </p:txBody>
      </p:sp>
    </p:spTree>
    <p:extLst>
      <p:ext uri="{BB962C8B-B14F-4D97-AF65-F5344CB8AC3E}">
        <p14:creationId xmlns:p14="http://schemas.microsoft.com/office/powerpoint/2010/main" val="3607693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orside med billede og prikk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D7C5FA-4BA2-A744-A70C-7E6470FDA8B0}"/>
              </a:ext>
            </a:extLst>
          </p:cNvPr>
          <p:cNvSpPr/>
          <p:nvPr userDrawn="1"/>
        </p:nvSpPr>
        <p:spPr>
          <a:xfrm>
            <a:off x="142874" y="0"/>
            <a:ext cx="120491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1" name="Rectangle 10">
            <a:extLst>
              <a:ext uri="{FF2B5EF4-FFF2-40B4-BE49-F238E27FC236}">
                <a16:creationId xmlns:a16="http://schemas.microsoft.com/office/drawing/2014/main" id="{2104AC9E-8691-3E41-86D8-A1DD9721EB97}"/>
              </a:ext>
            </a:extLst>
          </p:cNvPr>
          <p:cNvSpPr/>
          <p:nvPr userDrawn="1"/>
        </p:nvSpPr>
        <p:spPr>
          <a:xfrm>
            <a:off x="142873" y="1941792"/>
            <a:ext cx="5952652" cy="4188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 name="Title 1">
            <a:extLst>
              <a:ext uri="{FF2B5EF4-FFF2-40B4-BE49-F238E27FC236}">
                <a16:creationId xmlns:a16="http://schemas.microsoft.com/office/drawing/2014/main" id="{4A9C9CC3-5BCD-1C4D-B3CC-A48ABFCB736F}"/>
              </a:ext>
            </a:extLst>
          </p:cNvPr>
          <p:cNvSpPr>
            <a:spLocks noGrp="1"/>
          </p:cNvSpPr>
          <p:nvPr>
            <p:ph type="ctrTitle"/>
          </p:nvPr>
        </p:nvSpPr>
        <p:spPr>
          <a:xfrm>
            <a:off x="590159" y="2212433"/>
            <a:ext cx="5057606" cy="1971954"/>
          </a:xfrm>
        </p:spPr>
        <p:txBody>
          <a:bodyPr anchor="b"/>
          <a:lstStyle>
            <a:lvl1pPr algn="l">
              <a:defRPr sz="4800">
                <a:solidFill>
                  <a:schemeClr val="accent1"/>
                </a:solidFill>
              </a:defRPr>
            </a:lvl1pPr>
          </a:lstStyle>
          <a:p>
            <a:endParaRPr lang="en-DK"/>
          </a:p>
        </p:txBody>
      </p:sp>
      <p:sp>
        <p:nvSpPr>
          <p:cNvPr id="3" name="Subtitle 2">
            <a:extLst>
              <a:ext uri="{FF2B5EF4-FFF2-40B4-BE49-F238E27FC236}">
                <a16:creationId xmlns:a16="http://schemas.microsoft.com/office/drawing/2014/main" id="{8B570B72-74F5-624B-BE2E-A0A73EC03E2D}"/>
              </a:ext>
            </a:extLst>
          </p:cNvPr>
          <p:cNvSpPr>
            <a:spLocks noGrp="1"/>
          </p:cNvSpPr>
          <p:nvPr>
            <p:ph type="subTitle" idx="1"/>
          </p:nvPr>
        </p:nvSpPr>
        <p:spPr>
          <a:xfrm>
            <a:off x="590159" y="4438107"/>
            <a:ext cx="5057606" cy="1471805"/>
          </a:xfrm>
        </p:spPr>
        <p:txBody>
          <a:bodyPr/>
          <a:lstStyle>
            <a:lvl1pPr marL="0" indent="0" algn="l">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DK"/>
          </a:p>
        </p:txBody>
      </p:sp>
      <p:sp>
        <p:nvSpPr>
          <p:cNvPr id="7" name="Picture Placeholder 6">
            <a:extLst>
              <a:ext uri="{FF2B5EF4-FFF2-40B4-BE49-F238E27FC236}">
                <a16:creationId xmlns:a16="http://schemas.microsoft.com/office/drawing/2014/main" id="{8DD7DC29-932C-3F45-A909-DD363CAA37FF}"/>
              </a:ext>
            </a:extLst>
          </p:cNvPr>
          <p:cNvSpPr>
            <a:spLocks noGrp="1"/>
          </p:cNvSpPr>
          <p:nvPr>
            <p:ph type="pic" sz="quarter" idx="10"/>
          </p:nvPr>
        </p:nvSpPr>
        <p:spPr>
          <a:xfrm>
            <a:off x="6095999" y="2286001"/>
            <a:ext cx="6095999" cy="3844478"/>
          </a:xfrm>
          <a:solidFill>
            <a:schemeClr val="tx1">
              <a:lumMod val="50000"/>
              <a:lumOff val="50000"/>
            </a:schemeClr>
          </a:solidFill>
        </p:spPr>
        <p:txBody>
          <a:bodyPr/>
          <a:lstStyle>
            <a:lvl1pPr>
              <a:buFont typeface="Arial" panose="020B0604020202020204" pitchFamily="34" charset="0"/>
              <a:buNone/>
              <a:defRPr/>
            </a:lvl1pPr>
          </a:lstStyle>
          <a:p>
            <a:endParaRPr lang="en-DK"/>
          </a:p>
        </p:txBody>
      </p:sp>
      <p:sp>
        <p:nvSpPr>
          <p:cNvPr id="6" name="Text Placeholder 5">
            <a:extLst>
              <a:ext uri="{FF2B5EF4-FFF2-40B4-BE49-F238E27FC236}">
                <a16:creationId xmlns:a16="http://schemas.microsoft.com/office/drawing/2014/main" id="{C49170D7-924F-5C48-95E5-5663BE43830B}"/>
              </a:ext>
            </a:extLst>
          </p:cNvPr>
          <p:cNvSpPr>
            <a:spLocks noGrp="1"/>
          </p:cNvSpPr>
          <p:nvPr>
            <p:ph type="body" sz="quarter" idx="11"/>
          </p:nvPr>
        </p:nvSpPr>
        <p:spPr>
          <a:xfrm>
            <a:off x="7493084" y="-1224393"/>
            <a:ext cx="3860800" cy="3860800"/>
          </a:xfrm>
          <a:blipFill>
            <a:blip r:embed="rId2"/>
            <a:stretch>
              <a:fillRect/>
            </a:stretch>
          </a:blipFill>
        </p:spPr>
        <p:txBody>
          <a:bodyPr/>
          <a:lstStyle>
            <a:lvl1pPr>
              <a:buFont typeface="Arial" panose="020B0604020202020204" pitchFamily="34" charset="0"/>
              <a:buNone/>
              <a:defRPr sz="100"/>
            </a:lvl1pPr>
          </a:lstStyle>
          <a:p>
            <a:pPr lvl="0"/>
            <a:endParaRPr lang="en-DK"/>
          </a:p>
        </p:txBody>
      </p:sp>
      <p:pic>
        <p:nvPicPr>
          <p:cNvPr id="12" name="Picture 11">
            <a:extLst>
              <a:ext uri="{FF2B5EF4-FFF2-40B4-BE49-F238E27FC236}">
                <a16:creationId xmlns:a16="http://schemas.microsoft.com/office/drawing/2014/main" id="{33E9EEFC-CE26-B346-AB81-64E3441EBF45}"/>
              </a:ext>
            </a:extLst>
          </p:cNvPr>
          <p:cNvPicPr>
            <a:picLocks noChangeAspect="1"/>
          </p:cNvPicPr>
          <p:nvPr userDrawn="1"/>
        </p:nvPicPr>
        <p:blipFill>
          <a:blip r:embed="rId3"/>
          <a:stretch>
            <a:fillRect/>
          </a:stretch>
        </p:blipFill>
        <p:spPr>
          <a:xfrm>
            <a:off x="5500582" y="333841"/>
            <a:ext cx="1190833" cy="1190833"/>
          </a:xfrm>
          <a:prstGeom prst="rect">
            <a:avLst/>
          </a:prstGeom>
        </p:spPr>
      </p:pic>
      <p:sp>
        <p:nvSpPr>
          <p:cNvPr id="5" name="Date Placeholder 4">
            <a:extLst>
              <a:ext uri="{FF2B5EF4-FFF2-40B4-BE49-F238E27FC236}">
                <a16:creationId xmlns:a16="http://schemas.microsoft.com/office/drawing/2014/main" id="{01F15DBE-3965-C145-A1B2-4EF51695D422}"/>
              </a:ext>
            </a:extLst>
          </p:cNvPr>
          <p:cNvSpPr>
            <a:spLocks noGrp="1"/>
          </p:cNvSpPr>
          <p:nvPr>
            <p:ph type="dt" sz="half" idx="12"/>
          </p:nvPr>
        </p:nvSpPr>
        <p:spPr>
          <a:xfrm>
            <a:off x="590158" y="6356350"/>
            <a:ext cx="964215" cy="279582"/>
          </a:xfrm>
        </p:spPr>
        <p:txBody>
          <a:bodyPr/>
          <a:lstStyle>
            <a:lvl1pPr>
              <a:defRPr>
                <a:solidFill>
                  <a:schemeClr val="bg1"/>
                </a:solidFill>
              </a:defRPr>
            </a:lvl1pPr>
          </a:lstStyle>
          <a:p>
            <a:fld id="{724853D3-495A-2B45-9A55-1CD91DC6E6AB}" type="datetime1">
              <a:t>13-10-2022</a:t>
            </a:fld>
            <a:endParaRPr lang="en-DK"/>
          </a:p>
        </p:txBody>
      </p:sp>
      <p:sp>
        <p:nvSpPr>
          <p:cNvPr id="8" name="Footer Placeholder 7">
            <a:extLst>
              <a:ext uri="{FF2B5EF4-FFF2-40B4-BE49-F238E27FC236}">
                <a16:creationId xmlns:a16="http://schemas.microsoft.com/office/drawing/2014/main" id="{97CCF56E-1D2D-2243-B099-B77B60BB9E78}"/>
              </a:ext>
            </a:extLst>
          </p:cNvPr>
          <p:cNvSpPr>
            <a:spLocks noGrp="1"/>
          </p:cNvSpPr>
          <p:nvPr>
            <p:ph type="ftr" sz="quarter" idx="13"/>
          </p:nvPr>
        </p:nvSpPr>
        <p:spPr>
          <a:xfrm>
            <a:off x="1662322" y="6356349"/>
            <a:ext cx="8016876" cy="279582"/>
          </a:xfrm>
        </p:spPr>
        <p:txBody>
          <a:bodyPr/>
          <a:lstStyle>
            <a:lvl1pPr>
              <a:defRPr>
                <a:solidFill>
                  <a:schemeClr val="bg1"/>
                </a:solidFill>
              </a:defRPr>
            </a:lvl1pPr>
          </a:lstStyle>
          <a:p>
            <a:r>
              <a:rPr lang="en-GB"/>
              <a:t>Titel på PP, Oplægsholder titel, Oplægsholder navn</a:t>
            </a:r>
            <a:endParaRPr lang="en-DK"/>
          </a:p>
        </p:txBody>
      </p:sp>
    </p:spTree>
    <p:extLst>
      <p:ext uri="{BB962C8B-B14F-4D97-AF65-F5344CB8AC3E}">
        <p14:creationId xmlns:p14="http://schemas.microsoft.com/office/powerpoint/2010/main" val="1136171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reaker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D7C5FA-4BA2-A744-A70C-7E6470FDA8B0}"/>
              </a:ext>
            </a:extLst>
          </p:cNvPr>
          <p:cNvSpPr/>
          <p:nvPr userDrawn="1"/>
        </p:nvSpPr>
        <p:spPr>
          <a:xfrm>
            <a:off x="142875" y="0"/>
            <a:ext cx="12049125" cy="6858000"/>
          </a:xfrm>
          <a:prstGeom prst="rect">
            <a:avLst/>
          </a:prstGeom>
          <a:solidFill>
            <a:srgbClr val="1B45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pic>
        <p:nvPicPr>
          <p:cNvPr id="8" name="Picture 7">
            <a:extLst>
              <a:ext uri="{FF2B5EF4-FFF2-40B4-BE49-F238E27FC236}">
                <a16:creationId xmlns:a16="http://schemas.microsoft.com/office/drawing/2014/main" id="{658FD01E-C2AF-0545-A1C8-D693A2F4D358}"/>
              </a:ext>
            </a:extLst>
          </p:cNvPr>
          <p:cNvPicPr>
            <a:picLocks noChangeAspect="1"/>
          </p:cNvPicPr>
          <p:nvPr userDrawn="1"/>
        </p:nvPicPr>
        <p:blipFill>
          <a:blip r:embed="rId2"/>
          <a:stretch>
            <a:fillRect/>
          </a:stretch>
        </p:blipFill>
        <p:spPr>
          <a:xfrm>
            <a:off x="3306722" y="1165683"/>
            <a:ext cx="5578555" cy="4500880"/>
          </a:xfrm>
          <a:prstGeom prst="rect">
            <a:avLst/>
          </a:prstGeom>
        </p:spPr>
      </p:pic>
      <p:sp>
        <p:nvSpPr>
          <p:cNvPr id="5" name="Title 1">
            <a:extLst>
              <a:ext uri="{FF2B5EF4-FFF2-40B4-BE49-F238E27FC236}">
                <a16:creationId xmlns:a16="http://schemas.microsoft.com/office/drawing/2014/main" id="{5999964C-223D-1848-BEFE-48231E458D4F}"/>
              </a:ext>
            </a:extLst>
          </p:cNvPr>
          <p:cNvSpPr>
            <a:spLocks noGrp="1"/>
          </p:cNvSpPr>
          <p:nvPr>
            <p:ph type="ctrTitle"/>
          </p:nvPr>
        </p:nvSpPr>
        <p:spPr>
          <a:xfrm>
            <a:off x="1108364" y="1191437"/>
            <a:ext cx="9975271" cy="4475126"/>
          </a:xfrm>
        </p:spPr>
        <p:txBody>
          <a:bodyPr anchor="ctr" anchorCtr="0"/>
          <a:lstStyle>
            <a:lvl1pPr algn="ctr">
              <a:defRPr sz="14000">
                <a:solidFill>
                  <a:schemeClr val="bg1"/>
                </a:solidFill>
              </a:defRPr>
            </a:lvl1pPr>
          </a:lstStyle>
          <a:p>
            <a:endParaRPr lang="en-DK"/>
          </a:p>
        </p:txBody>
      </p:sp>
      <p:sp>
        <p:nvSpPr>
          <p:cNvPr id="14" name="Date Placeholder 13">
            <a:extLst>
              <a:ext uri="{FF2B5EF4-FFF2-40B4-BE49-F238E27FC236}">
                <a16:creationId xmlns:a16="http://schemas.microsoft.com/office/drawing/2014/main" id="{EDBB20DC-26EF-5D41-8DD9-B0052414ED06}"/>
              </a:ext>
            </a:extLst>
          </p:cNvPr>
          <p:cNvSpPr>
            <a:spLocks noGrp="1"/>
          </p:cNvSpPr>
          <p:nvPr>
            <p:ph type="dt" sz="half" idx="10"/>
          </p:nvPr>
        </p:nvSpPr>
        <p:spPr/>
        <p:txBody>
          <a:bodyPr/>
          <a:lstStyle>
            <a:lvl1pPr>
              <a:defRPr>
                <a:solidFill>
                  <a:schemeClr val="bg1"/>
                </a:solidFill>
              </a:defRPr>
            </a:lvl1pPr>
          </a:lstStyle>
          <a:p>
            <a:fld id="{1568D434-6EEF-A043-916B-48E5F63BD01D}" type="datetime1">
              <a:t>13-10-2022</a:t>
            </a:fld>
            <a:endParaRPr lang="en-DK"/>
          </a:p>
        </p:txBody>
      </p:sp>
      <p:sp>
        <p:nvSpPr>
          <p:cNvPr id="15" name="Footer Placeholder 14">
            <a:extLst>
              <a:ext uri="{FF2B5EF4-FFF2-40B4-BE49-F238E27FC236}">
                <a16:creationId xmlns:a16="http://schemas.microsoft.com/office/drawing/2014/main" id="{C35A56E0-2ED3-4A4D-889C-6E665627F31C}"/>
              </a:ext>
            </a:extLst>
          </p:cNvPr>
          <p:cNvSpPr>
            <a:spLocks noGrp="1"/>
          </p:cNvSpPr>
          <p:nvPr>
            <p:ph type="ftr" sz="quarter" idx="11"/>
          </p:nvPr>
        </p:nvSpPr>
        <p:spPr/>
        <p:txBody>
          <a:bodyPr/>
          <a:lstStyle>
            <a:lvl1pPr>
              <a:defRPr>
                <a:solidFill>
                  <a:schemeClr val="bg1"/>
                </a:solidFill>
              </a:defRPr>
            </a:lvl1pPr>
          </a:lstStyle>
          <a:p>
            <a:r>
              <a:rPr lang="en-GB"/>
              <a:t>Titel på PP, Oplægsholder titel, Oplægsholder navn</a:t>
            </a:r>
            <a:endParaRPr lang="en-DK"/>
          </a:p>
        </p:txBody>
      </p:sp>
      <p:sp>
        <p:nvSpPr>
          <p:cNvPr id="16" name="Slide Number Placeholder 15">
            <a:extLst>
              <a:ext uri="{FF2B5EF4-FFF2-40B4-BE49-F238E27FC236}">
                <a16:creationId xmlns:a16="http://schemas.microsoft.com/office/drawing/2014/main" id="{7D40CF5C-382E-7E48-A2FE-1279B9448B86}"/>
              </a:ext>
            </a:extLst>
          </p:cNvPr>
          <p:cNvSpPr>
            <a:spLocks noGrp="1"/>
          </p:cNvSpPr>
          <p:nvPr>
            <p:ph type="sldNum" sz="quarter" idx="12"/>
          </p:nvPr>
        </p:nvSpPr>
        <p:spPr/>
        <p:txBody>
          <a:bodyPr/>
          <a:lstStyle>
            <a:lvl1pPr>
              <a:defRPr>
                <a:solidFill>
                  <a:schemeClr val="bg1"/>
                </a:solidFill>
              </a:defRPr>
            </a:lvl1pPr>
          </a:lstStyle>
          <a:p>
            <a:pPr marL="180975" indent="-180975"/>
            <a:r>
              <a:rPr lang="en-GB"/>
              <a:t>Side </a:t>
            </a:r>
            <a:fld id="{EDB0DC35-459C-3B4E-A4B1-B3E8F3307FCE}" type="slidenum">
              <a:rPr lang="en-DK"/>
              <a:pPr marL="180975" indent="-180975"/>
              <a:t>‹nr.›</a:t>
            </a:fld>
            <a:endParaRPr lang="en-DK"/>
          </a:p>
        </p:txBody>
      </p:sp>
    </p:spTree>
    <p:extLst>
      <p:ext uri="{BB962C8B-B14F-4D97-AF65-F5344CB8AC3E}">
        <p14:creationId xmlns:p14="http://schemas.microsoft.com/office/powerpoint/2010/main" val="3553815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reaker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D7C5FA-4BA2-A744-A70C-7E6470FDA8B0}"/>
              </a:ext>
            </a:extLst>
          </p:cNvPr>
          <p:cNvSpPr/>
          <p:nvPr userDrawn="1"/>
        </p:nvSpPr>
        <p:spPr>
          <a:xfrm>
            <a:off x="142874" y="0"/>
            <a:ext cx="1204912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pic>
        <p:nvPicPr>
          <p:cNvPr id="6" name="Picture 5">
            <a:extLst>
              <a:ext uri="{FF2B5EF4-FFF2-40B4-BE49-F238E27FC236}">
                <a16:creationId xmlns:a16="http://schemas.microsoft.com/office/drawing/2014/main" id="{B2A1DF9F-FCCB-3645-BA95-B62B9261E202}"/>
              </a:ext>
            </a:extLst>
          </p:cNvPr>
          <p:cNvPicPr>
            <a:picLocks noChangeAspect="1"/>
          </p:cNvPicPr>
          <p:nvPr userDrawn="1"/>
        </p:nvPicPr>
        <p:blipFill rotWithShape="1">
          <a:blip r:embed="rId2"/>
          <a:srcRect l="10671" r="9485" b="45585"/>
          <a:stretch/>
        </p:blipFill>
        <p:spPr>
          <a:xfrm>
            <a:off x="2550239" y="2833282"/>
            <a:ext cx="7091520" cy="3429000"/>
          </a:xfrm>
          <a:prstGeom prst="rect">
            <a:avLst/>
          </a:prstGeom>
        </p:spPr>
      </p:pic>
      <p:sp>
        <p:nvSpPr>
          <p:cNvPr id="5" name="Title 1">
            <a:extLst>
              <a:ext uri="{FF2B5EF4-FFF2-40B4-BE49-F238E27FC236}">
                <a16:creationId xmlns:a16="http://schemas.microsoft.com/office/drawing/2014/main" id="{0FFB8350-112B-3743-9589-1F862B263C4B}"/>
              </a:ext>
            </a:extLst>
          </p:cNvPr>
          <p:cNvSpPr>
            <a:spLocks noGrp="1"/>
          </p:cNvSpPr>
          <p:nvPr>
            <p:ph type="ctrTitle"/>
          </p:nvPr>
        </p:nvSpPr>
        <p:spPr>
          <a:xfrm>
            <a:off x="1108364" y="1191437"/>
            <a:ext cx="9975271" cy="4475126"/>
          </a:xfrm>
        </p:spPr>
        <p:txBody>
          <a:bodyPr anchor="ctr" anchorCtr="0"/>
          <a:lstStyle>
            <a:lvl1pPr algn="ctr">
              <a:defRPr sz="14000">
                <a:solidFill>
                  <a:schemeClr val="bg1"/>
                </a:solidFill>
              </a:defRPr>
            </a:lvl1pPr>
          </a:lstStyle>
          <a:p>
            <a:endParaRPr lang="en-DK"/>
          </a:p>
        </p:txBody>
      </p:sp>
      <p:sp>
        <p:nvSpPr>
          <p:cNvPr id="7" name="Rectangle 6">
            <a:extLst>
              <a:ext uri="{FF2B5EF4-FFF2-40B4-BE49-F238E27FC236}">
                <a16:creationId xmlns:a16="http://schemas.microsoft.com/office/drawing/2014/main" id="{95EF4D60-CCAA-B14C-B93E-67992D18D2C9}"/>
              </a:ext>
            </a:extLst>
          </p:cNvPr>
          <p:cNvSpPr/>
          <p:nvPr userDrawn="1"/>
        </p:nvSpPr>
        <p:spPr>
          <a:xfrm>
            <a:off x="1" y="0"/>
            <a:ext cx="1428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 name="Date Placeholder 1">
            <a:extLst>
              <a:ext uri="{FF2B5EF4-FFF2-40B4-BE49-F238E27FC236}">
                <a16:creationId xmlns:a16="http://schemas.microsoft.com/office/drawing/2014/main" id="{34DF85D0-41C0-8941-8437-04EAC765FA9A}"/>
              </a:ext>
            </a:extLst>
          </p:cNvPr>
          <p:cNvSpPr>
            <a:spLocks noGrp="1"/>
          </p:cNvSpPr>
          <p:nvPr>
            <p:ph type="dt" sz="half" idx="10"/>
          </p:nvPr>
        </p:nvSpPr>
        <p:spPr/>
        <p:txBody>
          <a:bodyPr/>
          <a:lstStyle>
            <a:lvl1pPr>
              <a:defRPr>
                <a:solidFill>
                  <a:schemeClr val="bg1"/>
                </a:solidFill>
              </a:defRPr>
            </a:lvl1pPr>
          </a:lstStyle>
          <a:p>
            <a:fld id="{03EA48EE-223B-F64C-BAD5-5ABAC20D5251}" type="datetime1">
              <a:t>13-10-2022</a:t>
            </a:fld>
            <a:endParaRPr lang="en-DK"/>
          </a:p>
        </p:txBody>
      </p:sp>
      <p:sp>
        <p:nvSpPr>
          <p:cNvPr id="3" name="Footer Placeholder 2">
            <a:extLst>
              <a:ext uri="{FF2B5EF4-FFF2-40B4-BE49-F238E27FC236}">
                <a16:creationId xmlns:a16="http://schemas.microsoft.com/office/drawing/2014/main" id="{5038E51B-70E8-9B4A-BD67-F1D09F35C43D}"/>
              </a:ext>
            </a:extLst>
          </p:cNvPr>
          <p:cNvSpPr>
            <a:spLocks noGrp="1"/>
          </p:cNvSpPr>
          <p:nvPr>
            <p:ph type="ftr" sz="quarter" idx="11"/>
          </p:nvPr>
        </p:nvSpPr>
        <p:spPr/>
        <p:txBody>
          <a:bodyPr/>
          <a:lstStyle>
            <a:lvl1pPr>
              <a:defRPr>
                <a:solidFill>
                  <a:schemeClr val="bg1"/>
                </a:solidFill>
              </a:defRPr>
            </a:lvl1pPr>
          </a:lstStyle>
          <a:p>
            <a:r>
              <a:rPr lang="en-GB"/>
              <a:t>Titel på PP, Oplægsholder titel, Oplægsholder navn</a:t>
            </a:r>
            <a:endParaRPr lang="en-DK"/>
          </a:p>
        </p:txBody>
      </p:sp>
      <p:sp>
        <p:nvSpPr>
          <p:cNvPr id="10" name="Slide Number Placeholder 9">
            <a:extLst>
              <a:ext uri="{FF2B5EF4-FFF2-40B4-BE49-F238E27FC236}">
                <a16:creationId xmlns:a16="http://schemas.microsoft.com/office/drawing/2014/main" id="{9C2A915D-CF57-5B4A-8581-AFFA9754D45F}"/>
              </a:ext>
            </a:extLst>
          </p:cNvPr>
          <p:cNvSpPr>
            <a:spLocks noGrp="1"/>
          </p:cNvSpPr>
          <p:nvPr>
            <p:ph type="sldNum" sz="quarter" idx="12"/>
          </p:nvPr>
        </p:nvSpPr>
        <p:spPr/>
        <p:txBody>
          <a:bodyPr/>
          <a:lstStyle>
            <a:lvl1pPr>
              <a:defRPr>
                <a:solidFill>
                  <a:schemeClr val="bg1"/>
                </a:solidFill>
              </a:defRPr>
            </a:lvl1pPr>
          </a:lstStyle>
          <a:p>
            <a:pPr marL="180975" indent="-180975"/>
            <a:r>
              <a:rPr lang="en-GB"/>
              <a:t>Side </a:t>
            </a:r>
            <a:fld id="{EDB0DC35-459C-3B4E-A4B1-B3E8F3307FCE}" type="slidenum">
              <a:rPr lang="en-DK"/>
              <a:pPr marL="180975" indent="-180975"/>
              <a:t>‹nr.›</a:t>
            </a:fld>
            <a:endParaRPr lang="en-DK"/>
          </a:p>
        </p:txBody>
      </p:sp>
    </p:spTree>
    <p:extLst>
      <p:ext uri="{BB962C8B-B14F-4D97-AF65-F5344CB8AC3E}">
        <p14:creationId xmlns:p14="http://schemas.microsoft.com/office/powerpoint/2010/main" val="830660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kst - hvid baggrun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74E69A-D904-D147-BD2C-47A9566A2BF9}"/>
              </a:ext>
            </a:extLst>
          </p:cNvPr>
          <p:cNvSpPr>
            <a:spLocks noGrp="1"/>
          </p:cNvSpPr>
          <p:nvPr>
            <p:ph idx="1"/>
          </p:nvPr>
        </p:nvSpPr>
        <p:spPr>
          <a:xfrm>
            <a:off x="1686910" y="1657205"/>
            <a:ext cx="9089040" cy="444092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Title 3">
            <a:extLst>
              <a:ext uri="{FF2B5EF4-FFF2-40B4-BE49-F238E27FC236}">
                <a16:creationId xmlns:a16="http://schemas.microsoft.com/office/drawing/2014/main" id="{45F1E5EA-0644-DF46-A7B1-274B2062E117}"/>
              </a:ext>
            </a:extLst>
          </p:cNvPr>
          <p:cNvSpPr>
            <a:spLocks noGrp="1"/>
          </p:cNvSpPr>
          <p:nvPr>
            <p:ph type="title"/>
          </p:nvPr>
        </p:nvSpPr>
        <p:spPr/>
        <p:txBody>
          <a:bodyPr/>
          <a:lstStyle/>
          <a:p>
            <a:r>
              <a:rPr lang="en-GB"/>
              <a:t>Click to edit Master title style</a:t>
            </a:r>
            <a:endParaRPr lang="en-DK"/>
          </a:p>
        </p:txBody>
      </p:sp>
      <p:sp>
        <p:nvSpPr>
          <p:cNvPr id="2" name="Slide Number Placeholder 1">
            <a:extLst>
              <a:ext uri="{FF2B5EF4-FFF2-40B4-BE49-F238E27FC236}">
                <a16:creationId xmlns:a16="http://schemas.microsoft.com/office/drawing/2014/main" id="{750D4EF4-C1E7-F244-A90E-5B63438B62D6}"/>
              </a:ext>
            </a:extLst>
          </p:cNvPr>
          <p:cNvSpPr>
            <a:spLocks noGrp="1"/>
          </p:cNvSpPr>
          <p:nvPr>
            <p:ph type="sldNum" sz="quarter" idx="10"/>
          </p:nvPr>
        </p:nvSpPr>
        <p:spPr/>
        <p:txBody>
          <a:bodyPr/>
          <a:lstStyle/>
          <a:p>
            <a:pPr marL="180975" indent="-180975"/>
            <a:r>
              <a:rPr lang="en-GB"/>
              <a:t>Side </a:t>
            </a:r>
            <a:fld id="{EDB0DC35-459C-3B4E-A4B1-B3E8F3307FCE}" type="slidenum">
              <a:rPr lang="en-DK"/>
              <a:pPr marL="180975" indent="-180975"/>
              <a:t>‹nr.›</a:t>
            </a:fld>
            <a:endParaRPr lang="en-DK" sz="1400"/>
          </a:p>
        </p:txBody>
      </p:sp>
      <p:pic>
        <p:nvPicPr>
          <p:cNvPr id="6" name="Picture 5">
            <a:extLst>
              <a:ext uri="{FF2B5EF4-FFF2-40B4-BE49-F238E27FC236}">
                <a16:creationId xmlns:a16="http://schemas.microsoft.com/office/drawing/2014/main" id="{D305DD72-5E4A-3748-B11F-C9F9CEB8F937}"/>
              </a:ext>
            </a:extLst>
          </p:cNvPr>
          <p:cNvPicPr>
            <a:picLocks noChangeAspect="1"/>
          </p:cNvPicPr>
          <p:nvPr userDrawn="1"/>
        </p:nvPicPr>
        <p:blipFill rotWithShape="1">
          <a:blip r:embed="rId2"/>
          <a:srcRect l="10671" r="65756" b="41863"/>
          <a:stretch/>
        </p:blipFill>
        <p:spPr>
          <a:xfrm>
            <a:off x="10648950" y="3966569"/>
            <a:ext cx="1684761" cy="2947915"/>
          </a:xfrm>
          <a:prstGeom prst="rect">
            <a:avLst/>
          </a:prstGeom>
        </p:spPr>
      </p:pic>
      <p:sp>
        <p:nvSpPr>
          <p:cNvPr id="5" name="Date Placeholder 4">
            <a:extLst>
              <a:ext uri="{FF2B5EF4-FFF2-40B4-BE49-F238E27FC236}">
                <a16:creationId xmlns:a16="http://schemas.microsoft.com/office/drawing/2014/main" id="{D831E398-75B3-B540-B8FE-95242F7AF794}"/>
              </a:ext>
            </a:extLst>
          </p:cNvPr>
          <p:cNvSpPr>
            <a:spLocks noGrp="1"/>
          </p:cNvSpPr>
          <p:nvPr>
            <p:ph type="dt" sz="half" idx="11"/>
          </p:nvPr>
        </p:nvSpPr>
        <p:spPr/>
        <p:txBody>
          <a:bodyPr/>
          <a:lstStyle/>
          <a:p>
            <a:fld id="{79A4C8A1-72AE-464E-8FCD-BE6D6CC3E333}" type="datetime1">
              <a:t>13-10-2022</a:t>
            </a:fld>
            <a:endParaRPr lang="en-DK"/>
          </a:p>
        </p:txBody>
      </p:sp>
      <p:sp>
        <p:nvSpPr>
          <p:cNvPr id="9" name="Footer Placeholder 8">
            <a:extLst>
              <a:ext uri="{FF2B5EF4-FFF2-40B4-BE49-F238E27FC236}">
                <a16:creationId xmlns:a16="http://schemas.microsoft.com/office/drawing/2014/main" id="{84B0CB26-A08D-0E49-911D-09789AB725A8}"/>
              </a:ext>
            </a:extLst>
          </p:cNvPr>
          <p:cNvSpPr>
            <a:spLocks noGrp="1"/>
          </p:cNvSpPr>
          <p:nvPr>
            <p:ph type="ftr" sz="quarter" idx="12"/>
          </p:nvPr>
        </p:nvSpPr>
        <p:spPr/>
        <p:txBody>
          <a:bodyPr/>
          <a:lstStyle/>
          <a:p>
            <a:r>
              <a:rPr lang="en-GB"/>
              <a:t>Titel på PP, Oplægsholder titel, Oplægsholder navn</a:t>
            </a:r>
            <a:endParaRPr lang="en-DK"/>
          </a:p>
        </p:txBody>
      </p:sp>
    </p:spTree>
    <p:extLst>
      <p:ext uri="{BB962C8B-B14F-4D97-AF65-F5344CB8AC3E}">
        <p14:creationId xmlns:p14="http://schemas.microsoft.com/office/powerpoint/2010/main" val="3229815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kst - lys baggrun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28C97ED-28F1-2042-9DF4-C9A277DE13FF}"/>
              </a:ext>
            </a:extLst>
          </p:cNvPr>
          <p:cNvSpPr/>
          <p:nvPr userDrawn="1"/>
        </p:nvSpPr>
        <p:spPr>
          <a:xfrm>
            <a:off x="139700" y="0"/>
            <a:ext cx="1205229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3" name="Content Placeholder 2">
            <a:extLst>
              <a:ext uri="{FF2B5EF4-FFF2-40B4-BE49-F238E27FC236}">
                <a16:creationId xmlns:a16="http://schemas.microsoft.com/office/drawing/2014/main" id="{E074E69A-D904-D147-BD2C-47A9566A2BF9}"/>
              </a:ext>
            </a:extLst>
          </p:cNvPr>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Title 3">
            <a:extLst>
              <a:ext uri="{FF2B5EF4-FFF2-40B4-BE49-F238E27FC236}">
                <a16:creationId xmlns:a16="http://schemas.microsoft.com/office/drawing/2014/main" id="{45F1E5EA-0644-DF46-A7B1-274B2062E117}"/>
              </a:ext>
            </a:extLst>
          </p:cNvPr>
          <p:cNvSpPr>
            <a:spLocks noGrp="1"/>
          </p:cNvSpPr>
          <p:nvPr>
            <p:ph type="title"/>
          </p:nvPr>
        </p:nvSpPr>
        <p:spPr/>
        <p:txBody>
          <a:bodyPr/>
          <a:lstStyle>
            <a:lvl1pPr>
              <a:defRPr>
                <a:solidFill>
                  <a:schemeClr val="bg1"/>
                </a:solidFill>
              </a:defRPr>
            </a:lvl1pPr>
          </a:lstStyle>
          <a:p>
            <a:r>
              <a:rPr lang="en-GB"/>
              <a:t>Click to edit Master title style</a:t>
            </a:r>
            <a:endParaRPr lang="en-DK"/>
          </a:p>
        </p:txBody>
      </p:sp>
      <p:sp>
        <p:nvSpPr>
          <p:cNvPr id="2" name="Slide Number Placeholder 1">
            <a:extLst>
              <a:ext uri="{FF2B5EF4-FFF2-40B4-BE49-F238E27FC236}">
                <a16:creationId xmlns:a16="http://schemas.microsoft.com/office/drawing/2014/main" id="{750D4EF4-C1E7-F244-A90E-5B63438B62D6}"/>
              </a:ext>
            </a:extLst>
          </p:cNvPr>
          <p:cNvSpPr>
            <a:spLocks noGrp="1"/>
          </p:cNvSpPr>
          <p:nvPr>
            <p:ph type="sldNum" sz="quarter" idx="10"/>
          </p:nvPr>
        </p:nvSpPr>
        <p:spPr/>
        <p:txBody>
          <a:bodyPr/>
          <a:lstStyle>
            <a:lvl1pPr>
              <a:defRPr>
                <a:solidFill>
                  <a:schemeClr val="bg1"/>
                </a:solidFill>
              </a:defRPr>
            </a:lvl1pPr>
          </a:lstStyle>
          <a:p>
            <a:pPr marL="180975" indent="-180975"/>
            <a:r>
              <a:rPr lang="en-GB"/>
              <a:t>Side </a:t>
            </a:r>
            <a:fld id="{EDB0DC35-459C-3B4E-A4B1-B3E8F3307FCE}" type="slidenum">
              <a:rPr lang="en-DK"/>
              <a:pPr marL="180975" indent="-180975"/>
              <a:t>‹nr.›</a:t>
            </a:fld>
            <a:endParaRPr lang="en-DK"/>
          </a:p>
        </p:txBody>
      </p:sp>
      <p:pic>
        <p:nvPicPr>
          <p:cNvPr id="7" name="Picture 6">
            <a:extLst>
              <a:ext uri="{FF2B5EF4-FFF2-40B4-BE49-F238E27FC236}">
                <a16:creationId xmlns:a16="http://schemas.microsoft.com/office/drawing/2014/main" id="{0FB4DD02-C0F4-4947-AEA3-A518291493E7}"/>
              </a:ext>
            </a:extLst>
          </p:cNvPr>
          <p:cNvPicPr>
            <a:picLocks noChangeAspect="1"/>
          </p:cNvPicPr>
          <p:nvPr userDrawn="1"/>
        </p:nvPicPr>
        <p:blipFill rotWithShape="1">
          <a:blip r:embed="rId2"/>
          <a:srcRect b="22980"/>
          <a:stretch/>
        </p:blipFill>
        <p:spPr>
          <a:xfrm>
            <a:off x="488950" y="447938"/>
            <a:ext cx="858395" cy="888737"/>
          </a:xfrm>
          <a:prstGeom prst="rect">
            <a:avLst/>
          </a:prstGeom>
        </p:spPr>
      </p:pic>
      <p:sp>
        <p:nvSpPr>
          <p:cNvPr id="9" name="Rectangle 8">
            <a:extLst>
              <a:ext uri="{FF2B5EF4-FFF2-40B4-BE49-F238E27FC236}">
                <a16:creationId xmlns:a16="http://schemas.microsoft.com/office/drawing/2014/main" id="{A908ED0F-E8E3-3943-A399-5CF4A883E4B1}"/>
              </a:ext>
            </a:extLst>
          </p:cNvPr>
          <p:cNvSpPr/>
          <p:nvPr userDrawn="1"/>
        </p:nvSpPr>
        <p:spPr>
          <a:xfrm>
            <a:off x="1" y="0"/>
            <a:ext cx="1428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pic>
        <p:nvPicPr>
          <p:cNvPr id="10" name="Picture 9">
            <a:extLst>
              <a:ext uri="{FF2B5EF4-FFF2-40B4-BE49-F238E27FC236}">
                <a16:creationId xmlns:a16="http://schemas.microsoft.com/office/drawing/2014/main" id="{F6B7A5AF-4C32-144D-9D36-346EC40D9ABC}"/>
              </a:ext>
            </a:extLst>
          </p:cNvPr>
          <p:cNvPicPr>
            <a:picLocks noChangeAspect="1"/>
          </p:cNvPicPr>
          <p:nvPr userDrawn="1"/>
        </p:nvPicPr>
        <p:blipFill rotWithShape="1">
          <a:blip r:embed="rId3"/>
          <a:srcRect l="10671" r="65756" b="41863"/>
          <a:stretch/>
        </p:blipFill>
        <p:spPr>
          <a:xfrm>
            <a:off x="10648950" y="3966569"/>
            <a:ext cx="1684761" cy="2947915"/>
          </a:xfrm>
          <a:prstGeom prst="rect">
            <a:avLst/>
          </a:prstGeom>
        </p:spPr>
      </p:pic>
      <p:sp>
        <p:nvSpPr>
          <p:cNvPr id="6" name="Date Placeholder 5">
            <a:extLst>
              <a:ext uri="{FF2B5EF4-FFF2-40B4-BE49-F238E27FC236}">
                <a16:creationId xmlns:a16="http://schemas.microsoft.com/office/drawing/2014/main" id="{447F6E9A-388B-7843-84C7-47D1BD3D7CEC}"/>
              </a:ext>
            </a:extLst>
          </p:cNvPr>
          <p:cNvSpPr>
            <a:spLocks noGrp="1"/>
          </p:cNvSpPr>
          <p:nvPr>
            <p:ph type="dt" sz="half" idx="11"/>
          </p:nvPr>
        </p:nvSpPr>
        <p:spPr/>
        <p:txBody>
          <a:bodyPr/>
          <a:lstStyle>
            <a:lvl1pPr>
              <a:defRPr>
                <a:solidFill>
                  <a:schemeClr val="bg1"/>
                </a:solidFill>
              </a:defRPr>
            </a:lvl1pPr>
          </a:lstStyle>
          <a:p>
            <a:fld id="{3AEDF6B0-F5CD-E14B-A5A7-939223A3FACA}" type="datetime1">
              <a:t>13-10-2022</a:t>
            </a:fld>
            <a:endParaRPr lang="en-DK"/>
          </a:p>
        </p:txBody>
      </p:sp>
      <p:sp>
        <p:nvSpPr>
          <p:cNvPr id="8" name="Footer Placeholder 7">
            <a:extLst>
              <a:ext uri="{FF2B5EF4-FFF2-40B4-BE49-F238E27FC236}">
                <a16:creationId xmlns:a16="http://schemas.microsoft.com/office/drawing/2014/main" id="{069A4E30-54B8-D841-B7E1-F4FF79DF9C79}"/>
              </a:ext>
            </a:extLst>
          </p:cNvPr>
          <p:cNvSpPr>
            <a:spLocks noGrp="1"/>
          </p:cNvSpPr>
          <p:nvPr>
            <p:ph type="ftr" sz="quarter" idx="12"/>
          </p:nvPr>
        </p:nvSpPr>
        <p:spPr/>
        <p:txBody>
          <a:bodyPr/>
          <a:lstStyle>
            <a:lvl1pPr>
              <a:defRPr>
                <a:solidFill>
                  <a:schemeClr val="bg1"/>
                </a:solidFill>
              </a:defRPr>
            </a:lvl1pPr>
          </a:lstStyle>
          <a:p>
            <a:r>
              <a:rPr lang="en-GB"/>
              <a:t>Titel på PP, Oplægsholder titel, Oplægsholder navn</a:t>
            </a:r>
            <a:endParaRPr lang="en-DK"/>
          </a:p>
        </p:txBody>
      </p:sp>
    </p:spTree>
    <p:extLst>
      <p:ext uri="{BB962C8B-B14F-4D97-AF65-F5344CB8AC3E}">
        <p14:creationId xmlns:p14="http://schemas.microsoft.com/office/powerpoint/2010/main" val="4213683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kst - mørk baggrun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28C97ED-28F1-2042-9DF4-C9A277DE13FF}"/>
              </a:ext>
            </a:extLst>
          </p:cNvPr>
          <p:cNvSpPr/>
          <p:nvPr userDrawn="1"/>
        </p:nvSpPr>
        <p:spPr>
          <a:xfrm>
            <a:off x="139700" y="0"/>
            <a:ext cx="120522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3" name="Content Placeholder 2">
            <a:extLst>
              <a:ext uri="{FF2B5EF4-FFF2-40B4-BE49-F238E27FC236}">
                <a16:creationId xmlns:a16="http://schemas.microsoft.com/office/drawing/2014/main" id="{E074E69A-D904-D147-BD2C-47A9566A2BF9}"/>
              </a:ext>
            </a:extLst>
          </p:cNvPr>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Title 3">
            <a:extLst>
              <a:ext uri="{FF2B5EF4-FFF2-40B4-BE49-F238E27FC236}">
                <a16:creationId xmlns:a16="http://schemas.microsoft.com/office/drawing/2014/main" id="{45F1E5EA-0644-DF46-A7B1-274B2062E117}"/>
              </a:ext>
            </a:extLst>
          </p:cNvPr>
          <p:cNvSpPr>
            <a:spLocks noGrp="1"/>
          </p:cNvSpPr>
          <p:nvPr>
            <p:ph type="title"/>
          </p:nvPr>
        </p:nvSpPr>
        <p:spPr/>
        <p:txBody>
          <a:bodyPr/>
          <a:lstStyle>
            <a:lvl1pPr>
              <a:defRPr>
                <a:solidFill>
                  <a:schemeClr val="bg1"/>
                </a:solidFill>
              </a:defRPr>
            </a:lvl1pPr>
          </a:lstStyle>
          <a:p>
            <a:r>
              <a:rPr lang="en-GB"/>
              <a:t>Click to edit Master title style</a:t>
            </a:r>
            <a:endParaRPr lang="en-DK"/>
          </a:p>
        </p:txBody>
      </p:sp>
      <p:sp>
        <p:nvSpPr>
          <p:cNvPr id="2" name="Slide Number Placeholder 1">
            <a:extLst>
              <a:ext uri="{FF2B5EF4-FFF2-40B4-BE49-F238E27FC236}">
                <a16:creationId xmlns:a16="http://schemas.microsoft.com/office/drawing/2014/main" id="{750D4EF4-C1E7-F244-A90E-5B63438B62D6}"/>
              </a:ext>
            </a:extLst>
          </p:cNvPr>
          <p:cNvSpPr>
            <a:spLocks noGrp="1"/>
          </p:cNvSpPr>
          <p:nvPr>
            <p:ph type="sldNum" sz="quarter" idx="10"/>
          </p:nvPr>
        </p:nvSpPr>
        <p:spPr/>
        <p:txBody>
          <a:bodyPr/>
          <a:lstStyle>
            <a:lvl1pPr>
              <a:defRPr>
                <a:solidFill>
                  <a:schemeClr val="bg1"/>
                </a:solidFill>
              </a:defRPr>
            </a:lvl1pPr>
          </a:lstStyle>
          <a:p>
            <a:pPr marL="180975" indent="-180975"/>
            <a:r>
              <a:rPr lang="en-GB"/>
              <a:t>Side </a:t>
            </a:r>
            <a:fld id="{EDB0DC35-459C-3B4E-A4B1-B3E8F3307FCE}" type="slidenum">
              <a:rPr lang="en-DK"/>
              <a:pPr marL="180975" indent="-180975"/>
              <a:t>‹nr.›</a:t>
            </a:fld>
            <a:endParaRPr lang="en-DK"/>
          </a:p>
        </p:txBody>
      </p:sp>
      <p:pic>
        <p:nvPicPr>
          <p:cNvPr id="7" name="Picture 6">
            <a:extLst>
              <a:ext uri="{FF2B5EF4-FFF2-40B4-BE49-F238E27FC236}">
                <a16:creationId xmlns:a16="http://schemas.microsoft.com/office/drawing/2014/main" id="{0FB4DD02-C0F4-4947-AEA3-A518291493E7}"/>
              </a:ext>
            </a:extLst>
          </p:cNvPr>
          <p:cNvPicPr>
            <a:picLocks noChangeAspect="1"/>
          </p:cNvPicPr>
          <p:nvPr userDrawn="1"/>
        </p:nvPicPr>
        <p:blipFill rotWithShape="1">
          <a:blip r:embed="rId2"/>
          <a:srcRect b="22980"/>
          <a:stretch/>
        </p:blipFill>
        <p:spPr>
          <a:xfrm>
            <a:off x="488950" y="447938"/>
            <a:ext cx="858395" cy="888737"/>
          </a:xfrm>
          <a:prstGeom prst="rect">
            <a:avLst/>
          </a:prstGeom>
        </p:spPr>
      </p:pic>
      <p:pic>
        <p:nvPicPr>
          <p:cNvPr id="9" name="Picture 8">
            <a:extLst>
              <a:ext uri="{FF2B5EF4-FFF2-40B4-BE49-F238E27FC236}">
                <a16:creationId xmlns:a16="http://schemas.microsoft.com/office/drawing/2014/main" id="{4C43FA64-DC2B-2A47-A6D8-471173CA456C}"/>
              </a:ext>
            </a:extLst>
          </p:cNvPr>
          <p:cNvPicPr>
            <a:picLocks noChangeAspect="1"/>
          </p:cNvPicPr>
          <p:nvPr userDrawn="1"/>
        </p:nvPicPr>
        <p:blipFill rotWithShape="1">
          <a:blip r:embed="rId3"/>
          <a:srcRect l="37825" r="44355" b="41854"/>
          <a:stretch/>
        </p:blipFill>
        <p:spPr>
          <a:xfrm>
            <a:off x="10964207" y="3963727"/>
            <a:ext cx="1273248" cy="2947915"/>
          </a:xfrm>
          <a:prstGeom prst="rect">
            <a:avLst/>
          </a:prstGeom>
        </p:spPr>
      </p:pic>
      <p:sp>
        <p:nvSpPr>
          <p:cNvPr id="6" name="Date Placeholder 5">
            <a:extLst>
              <a:ext uri="{FF2B5EF4-FFF2-40B4-BE49-F238E27FC236}">
                <a16:creationId xmlns:a16="http://schemas.microsoft.com/office/drawing/2014/main" id="{5E2F49D2-1D38-C549-AFD7-BAF7225423DA}"/>
              </a:ext>
            </a:extLst>
          </p:cNvPr>
          <p:cNvSpPr>
            <a:spLocks noGrp="1"/>
          </p:cNvSpPr>
          <p:nvPr>
            <p:ph type="dt" sz="half" idx="11"/>
          </p:nvPr>
        </p:nvSpPr>
        <p:spPr/>
        <p:txBody>
          <a:bodyPr/>
          <a:lstStyle>
            <a:lvl1pPr>
              <a:defRPr>
                <a:solidFill>
                  <a:schemeClr val="bg1"/>
                </a:solidFill>
              </a:defRPr>
            </a:lvl1pPr>
          </a:lstStyle>
          <a:p>
            <a:fld id="{4B363BC7-117B-7C42-849D-1BFCB9FAE5B8}" type="datetime1">
              <a:t>13-10-2022</a:t>
            </a:fld>
            <a:endParaRPr lang="en-DK"/>
          </a:p>
        </p:txBody>
      </p:sp>
      <p:sp>
        <p:nvSpPr>
          <p:cNvPr id="11" name="Footer Placeholder 10">
            <a:extLst>
              <a:ext uri="{FF2B5EF4-FFF2-40B4-BE49-F238E27FC236}">
                <a16:creationId xmlns:a16="http://schemas.microsoft.com/office/drawing/2014/main" id="{78D1D94E-B680-E34F-945B-F0DCAC4BA2D8}"/>
              </a:ext>
            </a:extLst>
          </p:cNvPr>
          <p:cNvSpPr>
            <a:spLocks noGrp="1"/>
          </p:cNvSpPr>
          <p:nvPr>
            <p:ph type="ftr" sz="quarter" idx="12"/>
          </p:nvPr>
        </p:nvSpPr>
        <p:spPr/>
        <p:txBody>
          <a:bodyPr/>
          <a:lstStyle>
            <a:lvl1pPr>
              <a:defRPr>
                <a:solidFill>
                  <a:schemeClr val="bg1"/>
                </a:solidFill>
              </a:defRPr>
            </a:lvl1pPr>
          </a:lstStyle>
          <a:p>
            <a:r>
              <a:rPr lang="en-GB"/>
              <a:t>Titel på PP, Oplægsholder titel, Oplægsholder navn</a:t>
            </a:r>
            <a:endParaRPr lang="en-DK"/>
          </a:p>
        </p:txBody>
      </p:sp>
    </p:spTree>
    <p:extLst>
      <p:ext uri="{BB962C8B-B14F-4D97-AF65-F5344CB8AC3E}">
        <p14:creationId xmlns:p14="http://schemas.microsoft.com/office/powerpoint/2010/main" val="158407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F50142-BBA2-6642-97B4-666525D1454F}"/>
              </a:ext>
            </a:extLst>
          </p:cNvPr>
          <p:cNvSpPr>
            <a:spLocks noGrp="1"/>
          </p:cNvSpPr>
          <p:nvPr>
            <p:ph type="title"/>
          </p:nvPr>
        </p:nvSpPr>
        <p:spPr>
          <a:xfrm>
            <a:off x="1686910" y="447938"/>
            <a:ext cx="9089040" cy="797537"/>
          </a:xfrm>
          <a:prstGeom prst="rect">
            <a:avLst/>
          </a:prstGeom>
        </p:spPr>
        <p:txBody>
          <a:bodyPr vert="horz" lIns="0" tIns="0" rIns="0" bIns="0" rtlCol="0" anchor="b" anchorCtr="0">
            <a:normAutofit/>
          </a:bodyPr>
          <a:lstStyle/>
          <a:p>
            <a:endParaRPr lang="en-DK"/>
          </a:p>
        </p:txBody>
      </p:sp>
      <p:sp>
        <p:nvSpPr>
          <p:cNvPr id="3" name="Text Placeholder 2">
            <a:extLst>
              <a:ext uri="{FF2B5EF4-FFF2-40B4-BE49-F238E27FC236}">
                <a16:creationId xmlns:a16="http://schemas.microsoft.com/office/drawing/2014/main" id="{72D97DA2-A384-7842-8FE4-5D0E69845677}"/>
              </a:ext>
            </a:extLst>
          </p:cNvPr>
          <p:cNvSpPr>
            <a:spLocks noGrp="1"/>
          </p:cNvSpPr>
          <p:nvPr>
            <p:ph type="body" idx="1"/>
          </p:nvPr>
        </p:nvSpPr>
        <p:spPr>
          <a:xfrm>
            <a:off x="1686910" y="1657205"/>
            <a:ext cx="9089040" cy="4440928"/>
          </a:xfrm>
          <a:prstGeom prst="rect">
            <a:avLst/>
          </a:prstGeom>
        </p:spPr>
        <p:txBody>
          <a:bodyPr vert="horz" lIns="0" tIns="0" rIns="0" bIns="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pic>
        <p:nvPicPr>
          <p:cNvPr id="7" name="Picture 6">
            <a:extLst>
              <a:ext uri="{FF2B5EF4-FFF2-40B4-BE49-F238E27FC236}">
                <a16:creationId xmlns:a16="http://schemas.microsoft.com/office/drawing/2014/main" id="{3A1972E0-9713-4949-8065-02A4226D5A70}"/>
              </a:ext>
            </a:extLst>
          </p:cNvPr>
          <p:cNvPicPr>
            <a:picLocks noChangeAspect="1"/>
          </p:cNvPicPr>
          <p:nvPr userDrawn="1"/>
        </p:nvPicPr>
        <p:blipFill>
          <a:blip r:embed="rId31"/>
          <a:stretch>
            <a:fillRect/>
          </a:stretch>
        </p:blipFill>
        <p:spPr>
          <a:xfrm>
            <a:off x="488045" y="447939"/>
            <a:ext cx="853694" cy="874686"/>
          </a:xfrm>
          <a:prstGeom prst="rect">
            <a:avLst/>
          </a:prstGeom>
        </p:spPr>
      </p:pic>
      <p:sp>
        <p:nvSpPr>
          <p:cNvPr id="4" name="Rectangle 3">
            <a:extLst>
              <a:ext uri="{FF2B5EF4-FFF2-40B4-BE49-F238E27FC236}">
                <a16:creationId xmlns:a16="http://schemas.microsoft.com/office/drawing/2014/main" id="{8720AB8C-47EB-284B-BEF0-3CAC31FCFE86}"/>
              </a:ext>
            </a:extLst>
          </p:cNvPr>
          <p:cNvSpPr/>
          <p:nvPr userDrawn="1"/>
        </p:nvSpPr>
        <p:spPr>
          <a:xfrm>
            <a:off x="1" y="0"/>
            <a:ext cx="142874"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0" name="Slide Number Placeholder 11">
            <a:extLst>
              <a:ext uri="{FF2B5EF4-FFF2-40B4-BE49-F238E27FC236}">
                <a16:creationId xmlns:a16="http://schemas.microsoft.com/office/drawing/2014/main" id="{76EEAD9F-26F0-DF48-B9B7-D3450C237763}"/>
              </a:ext>
            </a:extLst>
          </p:cNvPr>
          <p:cNvSpPr>
            <a:spLocks noGrp="1"/>
          </p:cNvSpPr>
          <p:nvPr>
            <p:ph type="sldNum" sz="quarter" idx="4"/>
          </p:nvPr>
        </p:nvSpPr>
        <p:spPr>
          <a:xfrm rot="16200000">
            <a:off x="362689" y="3327135"/>
            <a:ext cx="1104405" cy="283729"/>
          </a:xfrm>
          <a:prstGeom prst="rect">
            <a:avLst/>
          </a:prstGeom>
        </p:spPr>
        <p:txBody>
          <a:bodyPr lIns="0" tIns="0" rIns="0" bIns="0" anchor="ctr" anchorCtr="0"/>
          <a:lstStyle>
            <a:lvl1pPr algn="l">
              <a:buFontTx/>
              <a:buBlip>
                <a:blip r:embed="rId32"/>
              </a:buBlip>
              <a:defRPr sz="1400"/>
            </a:lvl1pPr>
          </a:lstStyle>
          <a:p>
            <a:pPr marL="180975" indent="-180975"/>
            <a:r>
              <a:rPr lang="en-GB"/>
              <a:t>Side </a:t>
            </a:r>
            <a:fld id="{EDB0DC35-459C-3B4E-A4B1-B3E8F3307FCE}" type="slidenum">
              <a:rPr lang="en-DK"/>
              <a:pPr marL="180975" indent="-180975"/>
              <a:t>‹nr.›</a:t>
            </a:fld>
            <a:endParaRPr lang="en-DK" sz="1400"/>
          </a:p>
        </p:txBody>
      </p:sp>
      <p:sp>
        <p:nvSpPr>
          <p:cNvPr id="8" name="Footer Placeholder 4">
            <a:extLst>
              <a:ext uri="{FF2B5EF4-FFF2-40B4-BE49-F238E27FC236}">
                <a16:creationId xmlns:a16="http://schemas.microsoft.com/office/drawing/2014/main" id="{6FEAF04A-204F-AC49-871E-33511BA070CA}"/>
              </a:ext>
            </a:extLst>
          </p:cNvPr>
          <p:cNvSpPr>
            <a:spLocks noGrp="1"/>
          </p:cNvSpPr>
          <p:nvPr>
            <p:ph type="ftr" sz="quarter" idx="3"/>
          </p:nvPr>
        </p:nvSpPr>
        <p:spPr>
          <a:xfrm>
            <a:off x="2759074" y="6356349"/>
            <a:ext cx="8016876" cy="279582"/>
          </a:xfrm>
          <a:prstGeom prst="rect">
            <a:avLst/>
          </a:prstGeom>
        </p:spPr>
        <p:txBody>
          <a:bodyPr vert="horz" lIns="0" tIns="0" rIns="0" bIns="0" rtlCol="0" anchor="ctr"/>
          <a:lstStyle>
            <a:lvl1pPr algn="l">
              <a:defRPr sz="1200">
                <a:solidFill>
                  <a:schemeClr val="tx1"/>
                </a:solidFill>
              </a:defRPr>
            </a:lvl1pPr>
          </a:lstStyle>
          <a:p>
            <a:r>
              <a:rPr lang="en-GB"/>
              <a:t>Titel på PP, Oplægsholder titel, Oplægsholder navn</a:t>
            </a:r>
            <a:endParaRPr lang="en-DK"/>
          </a:p>
        </p:txBody>
      </p:sp>
      <p:sp>
        <p:nvSpPr>
          <p:cNvPr id="9" name="Date Placeholder 3">
            <a:extLst>
              <a:ext uri="{FF2B5EF4-FFF2-40B4-BE49-F238E27FC236}">
                <a16:creationId xmlns:a16="http://schemas.microsoft.com/office/drawing/2014/main" id="{E5C2E710-BCD3-2041-8DB1-98969394E357}"/>
              </a:ext>
            </a:extLst>
          </p:cNvPr>
          <p:cNvSpPr>
            <a:spLocks noGrp="1"/>
          </p:cNvSpPr>
          <p:nvPr>
            <p:ph type="dt" sz="half" idx="2"/>
          </p:nvPr>
        </p:nvSpPr>
        <p:spPr>
          <a:xfrm>
            <a:off x="1686910" y="6356350"/>
            <a:ext cx="964215" cy="279582"/>
          </a:xfrm>
          <a:prstGeom prst="rect">
            <a:avLst/>
          </a:prstGeom>
        </p:spPr>
        <p:txBody>
          <a:bodyPr lIns="0" tIns="0" rIns="0" bIns="0" anchor="ctr" anchorCtr="0"/>
          <a:lstStyle>
            <a:lvl1pPr>
              <a:defRPr sz="1200"/>
            </a:lvl1pPr>
          </a:lstStyle>
          <a:p>
            <a:fld id="{BAE43D5D-9ED8-6542-8FC8-5B1BBA98D061}" type="datetime1">
              <a:t>13-10-2022</a:t>
            </a:fld>
            <a:endParaRPr lang="en-DK"/>
          </a:p>
        </p:txBody>
      </p:sp>
    </p:spTree>
    <p:extLst>
      <p:ext uri="{BB962C8B-B14F-4D97-AF65-F5344CB8AC3E}">
        <p14:creationId xmlns:p14="http://schemas.microsoft.com/office/powerpoint/2010/main" val="2635456410"/>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58" r:id="rId3"/>
    <p:sldLayoutId id="2147483660" r:id="rId4"/>
    <p:sldLayoutId id="2147483676" r:id="rId5"/>
    <p:sldLayoutId id="2147483677" r:id="rId6"/>
    <p:sldLayoutId id="2147483662" r:id="rId7"/>
    <p:sldLayoutId id="2147483650" r:id="rId8"/>
    <p:sldLayoutId id="2147483663" r:id="rId9"/>
    <p:sldLayoutId id="2147483652" r:id="rId10"/>
    <p:sldLayoutId id="2147483665" r:id="rId11"/>
    <p:sldLayoutId id="2147483664" r:id="rId12"/>
    <p:sldLayoutId id="2147483666" r:id="rId13"/>
    <p:sldLayoutId id="2147483678" r:id="rId14"/>
    <p:sldLayoutId id="2147483679" r:id="rId15"/>
    <p:sldLayoutId id="2147483680" r:id="rId16"/>
    <p:sldLayoutId id="2147483667" r:id="rId17"/>
    <p:sldLayoutId id="2147483675" r:id="rId18"/>
    <p:sldLayoutId id="2147483668" r:id="rId19"/>
    <p:sldLayoutId id="2147483661" r:id="rId20"/>
    <p:sldLayoutId id="2147483671" r:id="rId21"/>
    <p:sldLayoutId id="2147483681" r:id="rId22"/>
    <p:sldLayoutId id="2147483657" r:id="rId23"/>
    <p:sldLayoutId id="2147483669" r:id="rId24"/>
    <p:sldLayoutId id="2147483672" r:id="rId25"/>
    <p:sldLayoutId id="2147483654" r:id="rId26"/>
    <p:sldLayoutId id="2147483655" r:id="rId27"/>
    <p:sldLayoutId id="2147483674" r:id="rId28"/>
    <p:sldLayoutId id="2147483673" r:id="rId29"/>
  </p:sldLayoutIdLst>
  <p:hf hdr="0"/>
  <p:txStyles>
    <p:titleStyle>
      <a:lvl1pPr algn="l" defTabSz="914400" rtl="0" eaLnBrk="1" latinLnBrk="0" hangingPunct="1">
        <a:lnSpc>
          <a:spcPct val="90000"/>
        </a:lnSpc>
        <a:spcBef>
          <a:spcPct val="0"/>
        </a:spcBef>
        <a:buNone/>
        <a:defRPr sz="4200" b="0" kern="1200">
          <a:solidFill>
            <a:schemeClr val="tx1"/>
          </a:solidFill>
          <a:latin typeface="+mj-lt"/>
          <a:ea typeface="+mj-ea"/>
          <a:cs typeface="Calibri" panose="020F0502020204030204" pitchFamily="34" charset="0"/>
        </a:defRPr>
      </a:lvl1pPr>
    </p:titleStyle>
    <p:bodyStyle>
      <a:lvl1pPr marL="184150" indent="-184150" algn="l" defTabSz="914400" rtl="0" eaLnBrk="1" latinLnBrk="0" hangingPunct="1">
        <a:lnSpc>
          <a:spcPct val="100000"/>
        </a:lnSpc>
        <a:spcBef>
          <a:spcPts val="1000"/>
        </a:spcBef>
        <a:buFontTx/>
        <a:buBlip>
          <a:blip r:embed="rId32"/>
        </a:buBlip>
        <a:tabLst/>
        <a:defRPr sz="2100" kern="1200">
          <a:solidFill>
            <a:schemeClr val="tx1"/>
          </a:solidFill>
          <a:latin typeface="+mn-lt"/>
          <a:ea typeface="+mn-ea"/>
          <a:cs typeface="+mn-cs"/>
        </a:defRPr>
      </a:lvl1pPr>
      <a:lvl2pPr marL="357188" indent="-173038" algn="l" defTabSz="914400" rtl="0" eaLnBrk="1" latinLnBrk="0" hangingPunct="1">
        <a:lnSpc>
          <a:spcPct val="100000"/>
        </a:lnSpc>
        <a:spcBef>
          <a:spcPts val="500"/>
        </a:spcBef>
        <a:buFontTx/>
        <a:buBlip>
          <a:blip r:embed="rId32"/>
        </a:buBlip>
        <a:tabLst/>
        <a:defRPr sz="2100" kern="1200">
          <a:solidFill>
            <a:schemeClr val="tx1"/>
          </a:solidFill>
          <a:latin typeface="+mn-lt"/>
          <a:ea typeface="+mn-ea"/>
          <a:cs typeface="+mn-cs"/>
        </a:defRPr>
      </a:lvl2pPr>
      <a:lvl3pPr marL="541338" indent="-184150" algn="l" defTabSz="914400" rtl="0" eaLnBrk="1" latinLnBrk="0" hangingPunct="1">
        <a:lnSpc>
          <a:spcPct val="100000"/>
        </a:lnSpc>
        <a:spcBef>
          <a:spcPts val="500"/>
        </a:spcBef>
        <a:buFontTx/>
        <a:buBlip>
          <a:blip r:embed="rId32"/>
        </a:buBlip>
        <a:tabLst/>
        <a:defRPr sz="2100" kern="1200">
          <a:solidFill>
            <a:schemeClr val="tx1"/>
          </a:solidFill>
          <a:latin typeface="+mn-lt"/>
          <a:ea typeface="+mn-ea"/>
          <a:cs typeface="+mn-cs"/>
        </a:defRPr>
      </a:lvl3pPr>
      <a:lvl4pPr marL="715963" indent="-174625" algn="l" defTabSz="914400" rtl="0" eaLnBrk="1" latinLnBrk="0" hangingPunct="1">
        <a:lnSpc>
          <a:spcPct val="100000"/>
        </a:lnSpc>
        <a:spcBef>
          <a:spcPts val="500"/>
        </a:spcBef>
        <a:buFontTx/>
        <a:buBlip>
          <a:blip r:embed="rId32"/>
        </a:buBlip>
        <a:tabLst/>
        <a:defRPr sz="2100" kern="1200">
          <a:solidFill>
            <a:schemeClr val="tx1"/>
          </a:solidFill>
          <a:latin typeface="+mn-lt"/>
          <a:ea typeface="+mn-ea"/>
          <a:cs typeface="+mn-cs"/>
        </a:defRPr>
      </a:lvl4pPr>
      <a:lvl5pPr marL="889000" indent="-173038" algn="l" defTabSz="914400" rtl="0" eaLnBrk="1" latinLnBrk="0" hangingPunct="1">
        <a:lnSpc>
          <a:spcPct val="100000"/>
        </a:lnSpc>
        <a:spcBef>
          <a:spcPts val="500"/>
        </a:spcBef>
        <a:buFontTx/>
        <a:buBlip>
          <a:blip r:embed="rId32"/>
        </a:buBlip>
        <a:tabLst/>
        <a:defRPr sz="2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42" userDrawn="1">
          <p15:clr>
            <a:srgbClr val="F26B43"/>
          </p15:clr>
        </p15:guide>
        <p15:guide id="2" pos="3840" userDrawn="1">
          <p15:clr>
            <a:srgbClr val="F26B43"/>
          </p15:clr>
        </p15:guide>
        <p15:guide id="3" pos="1059" userDrawn="1">
          <p15:clr>
            <a:srgbClr val="F26B43"/>
          </p15:clr>
        </p15:guide>
        <p15:guide id="4" pos="678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6.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6.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B70FB-D608-B540-907D-EC60906655FF}"/>
              </a:ext>
            </a:extLst>
          </p:cNvPr>
          <p:cNvSpPr>
            <a:spLocks noGrp="1"/>
          </p:cNvSpPr>
          <p:nvPr>
            <p:ph type="ctrTitle"/>
          </p:nvPr>
        </p:nvSpPr>
        <p:spPr/>
        <p:txBody>
          <a:bodyPr/>
          <a:lstStyle/>
          <a:p>
            <a:r>
              <a:rPr lang="da-DK" dirty="0"/>
              <a:t>V2 - hamburgermenu</a:t>
            </a:r>
            <a:endParaRPr lang="en-DK" dirty="0"/>
          </a:p>
        </p:txBody>
      </p:sp>
      <p:sp>
        <p:nvSpPr>
          <p:cNvPr id="3" name="Subtitle 2">
            <a:extLst>
              <a:ext uri="{FF2B5EF4-FFF2-40B4-BE49-F238E27FC236}">
                <a16:creationId xmlns:a16="http://schemas.microsoft.com/office/drawing/2014/main" id="{1A6024CB-6FF9-6E4E-B7D2-76CF60A7EEAA}"/>
              </a:ext>
            </a:extLst>
          </p:cNvPr>
          <p:cNvSpPr>
            <a:spLocks noGrp="1"/>
          </p:cNvSpPr>
          <p:nvPr>
            <p:ph type="subTitle" idx="1"/>
          </p:nvPr>
        </p:nvSpPr>
        <p:spPr/>
        <p:txBody>
          <a:bodyPr>
            <a:normAutofit/>
          </a:bodyPr>
          <a:lstStyle/>
          <a:p>
            <a:r>
              <a:rPr lang="da-DK" dirty="0"/>
              <a:t>Med og uden undermenuer</a:t>
            </a:r>
          </a:p>
          <a:p>
            <a:r>
              <a:rPr lang="da-DK" dirty="0"/>
              <a:t>HTML &amp; CSS</a:t>
            </a:r>
            <a:endParaRPr lang="en-DK" dirty="0"/>
          </a:p>
        </p:txBody>
      </p:sp>
    </p:spTree>
    <p:extLst>
      <p:ext uri="{BB962C8B-B14F-4D97-AF65-F5344CB8AC3E}">
        <p14:creationId xmlns:p14="http://schemas.microsoft.com/office/powerpoint/2010/main" val="2205263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0B085C-079C-B14B-A235-D6A3BE77C16C}"/>
              </a:ext>
            </a:extLst>
          </p:cNvPr>
          <p:cNvSpPr>
            <a:spLocks noGrp="1"/>
          </p:cNvSpPr>
          <p:nvPr>
            <p:ph type="title"/>
          </p:nvPr>
        </p:nvSpPr>
        <p:spPr>
          <a:xfrm>
            <a:off x="1686909" y="447938"/>
            <a:ext cx="10135743" cy="797537"/>
          </a:xfrm>
        </p:spPr>
        <p:txBody>
          <a:bodyPr>
            <a:normAutofit/>
          </a:bodyPr>
          <a:lstStyle/>
          <a:p>
            <a:r>
              <a:rPr lang="da-DK" dirty="0" err="1"/>
              <a:t>Checkbox</a:t>
            </a:r>
            <a:r>
              <a:rPr lang="da-DK" dirty="0"/>
              <a:t> tricket</a:t>
            </a:r>
            <a:endParaRPr lang="en-DK" dirty="0"/>
          </a:p>
        </p:txBody>
      </p:sp>
      <p:sp>
        <p:nvSpPr>
          <p:cNvPr id="4" name="Slide Number Placeholder 3">
            <a:extLst>
              <a:ext uri="{FF2B5EF4-FFF2-40B4-BE49-F238E27FC236}">
                <a16:creationId xmlns:a16="http://schemas.microsoft.com/office/drawing/2014/main" id="{EC7858E9-F7C0-5E49-A65F-BE47C6D89CAE}"/>
              </a:ext>
            </a:extLst>
          </p:cNvPr>
          <p:cNvSpPr>
            <a:spLocks noGrp="1"/>
          </p:cNvSpPr>
          <p:nvPr>
            <p:ph type="sldNum" sz="quarter" idx="10"/>
          </p:nvPr>
        </p:nvSpPr>
        <p:spPr/>
        <p:txBody>
          <a:bodyPr/>
          <a:lstStyle/>
          <a:p>
            <a:pPr marL="180975" indent="-180975"/>
            <a:r>
              <a:rPr lang="en-GB"/>
              <a:t>Side </a:t>
            </a:r>
            <a:fld id="{EDB0DC35-459C-3B4E-A4B1-B3E8F3307FCE}" type="slidenum">
              <a:rPr lang="en-DK"/>
              <a:pPr marL="180975" indent="-180975"/>
              <a:t>2</a:t>
            </a:fld>
            <a:endParaRPr lang="en-DK" sz="1400"/>
          </a:p>
        </p:txBody>
      </p:sp>
      <p:sp>
        <p:nvSpPr>
          <p:cNvPr id="6" name="Tekstfelt 5">
            <a:extLst>
              <a:ext uri="{FF2B5EF4-FFF2-40B4-BE49-F238E27FC236}">
                <a16:creationId xmlns:a16="http://schemas.microsoft.com/office/drawing/2014/main" id="{8A14D3CC-6785-427F-B25A-2AA583124EFA}"/>
              </a:ext>
            </a:extLst>
          </p:cNvPr>
          <p:cNvSpPr txBox="1"/>
          <p:nvPr/>
        </p:nvSpPr>
        <p:spPr>
          <a:xfrm>
            <a:off x="1686910" y="1690188"/>
            <a:ext cx="4918285" cy="3043177"/>
          </a:xfrm>
          <a:prstGeom prst="rect">
            <a:avLst/>
          </a:prstGeom>
          <a:solidFill>
            <a:schemeClr val="bg1">
              <a:lumMod val="75000"/>
              <a:alpha val="59000"/>
            </a:schemeClr>
          </a:solidFill>
          <a:ln w="12700">
            <a:solidFill>
              <a:srgbClr val="F15A40"/>
            </a:solidFill>
          </a:ln>
          <a:effectLst>
            <a:outerShdw blurRad="50800" dist="38100" dir="2700000" algn="tl" rotWithShape="0">
              <a:prstClr val="black">
                <a:alpha val="40000"/>
              </a:prstClr>
            </a:outerShdw>
          </a:effectLst>
        </p:spPr>
        <p:txBody>
          <a:bodyPr wrap="none" rtlCol="0" anchor="ctr" anchorCtr="0">
            <a:noAutofit/>
          </a:bodyPr>
          <a:lstStyle/>
          <a:p>
            <a:endParaRPr lang="da-DK" dirty="0">
              <a:latin typeface="Courier New" panose="02070309020205020404" pitchFamily="49" charset="0"/>
              <a:cs typeface="Courier New" panose="02070309020205020404" pitchFamily="49" charset="0"/>
            </a:endParaRPr>
          </a:p>
        </p:txBody>
      </p:sp>
      <p:sp>
        <p:nvSpPr>
          <p:cNvPr id="8" name="Tekstfelt 7">
            <a:extLst>
              <a:ext uri="{FF2B5EF4-FFF2-40B4-BE49-F238E27FC236}">
                <a16:creationId xmlns:a16="http://schemas.microsoft.com/office/drawing/2014/main" id="{0157D54A-4F01-4F60-84A7-33BC4C707638}"/>
              </a:ext>
            </a:extLst>
          </p:cNvPr>
          <p:cNvSpPr txBox="1"/>
          <p:nvPr/>
        </p:nvSpPr>
        <p:spPr>
          <a:xfrm>
            <a:off x="1686910" y="5121958"/>
            <a:ext cx="10135744" cy="1554147"/>
          </a:xfrm>
          <a:prstGeom prst="rect">
            <a:avLst/>
          </a:prstGeom>
          <a:solidFill>
            <a:schemeClr val="bg1">
              <a:lumMod val="75000"/>
              <a:alpha val="59000"/>
            </a:schemeClr>
          </a:solidFill>
          <a:ln w="12700">
            <a:solidFill>
              <a:srgbClr val="F15A40"/>
            </a:solidFill>
          </a:ln>
          <a:effectLst>
            <a:outerShdw blurRad="50800" dist="38100" dir="2700000" algn="tl" rotWithShape="0">
              <a:prstClr val="black">
                <a:alpha val="40000"/>
              </a:prstClr>
            </a:outerShdw>
          </a:effectLst>
        </p:spPr>
        <p:txBody>
          <a:bodyPr wrap="none" rtlCol="0" anchor="ctr" anchorCtr="0">
            <a:noAutofit/>
          </a:bodyPr>
          <a:lstStyle/>
          <a:p>
            <a:pPr>
              <a:spcAft>
                <a:spcPts val="600"/>
              </a:spcAft>
            </a:pPr>
            <a:r>
              <a:rPr lang="da-DK" dirty="0">
                <a:latin typeface="+mj-lt"/>
                <a:cs typeface="Courier New" panose="02070309020205020404" pitchFamily="49" charset="0"/>
              </a:rPr>
              <a:t>Alle tre elementer ligger oveni hinanden på hjemmesiden og på samme niveau i HTML-koden,</a:t>
            </a:r>
            <a:br>
              <a:rPr lang="da-DK" dirty="0">
                <a:latin typeface="+mj-lt"/>
                <a:cs typeface="Courier New" panose="02070309020205020404" pitchFamily="49" charset="0"/>
              </a:rPr>
            </a:br>
            <a:r>
              <a:rPr lang="da-DK" dirty="0">
                <a:latin typeface="+mj-lt"/>
                <a:cs typeface="Courier New" panose="02070309020205020404" pitchFamily="49" charset="0"/>
              </a:rPr>
              <a:t>så de er søskende og kan rammes med </a:t>
            </a:r>
            <a:r>
              <a:rPr lang="da-DK" dirty="0" err="1">
                <a:latin typeface="+mj-lt"/>
                <a:cs typeface="Courier New" panose="02070309020205020404" pitchFamily="49" charset="0"/>
              </a:rPr>
              <a:t>sibling-combinatoren</a:t>
            </a:r>
            <a:r>
              <a:rPr lang="da-DK" dirty="0">
                <a:latin typeface="+mj-lt"/>
                <a:cs typeface="Courier New" panose="02070309020205020404" pitchFamily="49" charset="0"/>
              </a:rPr>
              <a:t> ~.</a:t>
            </a:r>
          </a:p>
          <a:p>
            <a:pPr>
              <a:spcAft>
                <a:spcPts val="600"/>
              </a:spcAft>
            </a:pPr>
            <a:r>
              <a:rPr lang="da-DK" dirty="0">
                <a:latin typeface="+mj-lt"/>
                <a:cs typeface="Courier New" panose="02070309020205020404" pitchFamily="49" charset="0"/>
              </a:rPr>
              <a:t>De har alle position </a:t>
            </a:r>
            <a:r>
              <a:rPr lang="da-DK" dirty="0" err="1">
                <a:latin typeface="+mj-lt"/>
                <a:cs typeface="Courier New" panose="02070309020205020404" pitchFamily="49" charset="0"/>
              </a:rPr>
              <a:t>absolute</a:t>
            </a:r>
            <a:r>
              <a:rPr lang="da-DK" dirty="0">
                <a:latin typeface="+mj-lt"/>
                <a:cs typeface="Courier New" panose="02070309020205020404" pitchFamily="49" charset="0"/>
              </a:rPr>
              <a:t>, er 40px høje og placeret 5px fra toppen og 10px </a:t>
            </a:r>
            <a:r>
              <a:rPr lang="da-DK">
                <a:latin typeface="+mj-lt"/>
                <a:cs typeface="Courier New" panose="02070309020205020404" pitchFamily="49" charset="0"/>
              </a:rPr>
              <a:t>fra højre.</a:t>
            </a:r>
            <a:endParaRPr lang="da-DK" dirty="0">
              <a:latin typeface="+mj-lt"/>
              <a:cs typeface="Courier New" panose="02070309020205020404" pitchFamily="49" charset="0"/>
            </a:endParaRPr>
          </a:p>
          <a:p>
            <a:pPr>
              <a:spcAft>
                <a:spcPts val="600"/>
              </a:spcAft>
            </a:pPr>
            <a:r>
              <a:rPr lang="da-DK" dirty="0" err="1">
                <a:latin typeface="+mj-lt"/>
                <a:cs typeface="Courier New" panose="02070309020205020404" pitchFamily="49" charset="0"/>
              </a:rPr>
              <a:t>Checkboxen</a:t>
            </a:r>
            <a:r>
              <a:rPr lang="da-DK" dirty="0">
                <a:latin typeface="+mj-lt"/>
                <a:cs typeface="Courier New" panose="02070309020205020404" pitchFamily="49" charset="0"/>
              </a:rPr>
              <a:t> er placeret forrest (z-</a:t>
            </a:r>
            <a:r>
              <a:rPr lang="da-DK" dirty="0" err="1">
                <a:latin typeface="+mj-lt"/>
                <a:cs typeface="Courier New" panose="02070309020205020404" pitchFamily="49" charset="0"/>
              </a:rPr>
              <a:t>index</a:t>
            </a:r>
            <a:r>
              <a:rPr lang="da-DK" dirty="0">
                <a:latin typeface="+mj-lt"/>
                <a:cs typeface="Courier New" panose="02070309020205020404" pitchFamily="49" charset="0"/>
              </a:rPr>
              <a:t>: 7) og gjort gennemsigtig (</a:t>
            </a:r>
            <a:r>
              <a:rPr lang="da-DK" dirty="0" err="1">
                <a:latin typeface="+mj-lt"/>
                <a:cs typeface="Courier New" panose="02070309020205020404" pitchFamily="49" charset="0"/>
              </a:rPr>
              <a:t>opacity</a:t>
            </a:r>
            <a:r>
              <a:rPr lang="da-DK" dirty="0">
                <a:latin typeface="+mj-lt"/>
                <a:cs typeface="Courier New" panose="02070309020205020404" pitchFamily="49" charset="0"/>
              </a:rPr>
              <a:t>: 0).</a:t>
            </a:r>
          </a:p>
        </p:txBody>
      </p:sp>
      <p:sp>
        <p:nvSpPr>
          <p:cNvPr id="9" name="Tekstfelt 8">
            <a:extLst>
              <a:ext uri="{FF2B5EF4-FFF2-40B4-BE49-F238E27FC236}">
                <a16:creationId xmlns:a16="http://schemas.microsoft.com/office/drawing/2014/main" id="{05595057-9616-409D-A3AF-DF8BA33C2ADF}"/>
              </a:ext>
            </a:extLst>
          </p:cNvPr>
          <p:cNvSpPr txBox="1"/>
          <p:nvPr/>
        </p:nvSpPr>
        <p:spPr>
          <a:xfrm>
            <a:off x="1861072" y="1505522"/>
            <a:ext cx="1213724" cy="369332"/>
          </a:xfrm>
          <a:prstGeom prst="rect">
            <a:avLst/>
          </a:prstGeom>
          <a:solidFill>
            <a:srgbClr val="F15A40"/>
          </a:solidFill>
          <a:effectLst>
            <a:outerShdw blurRad="50800" dist="38100" dir="2700000" algn="tl" rotWithShape="0">
              <a:prstClr val="black">
                <a:alpha val="40000"/>
              </a:prstClr>
            </a:outerShdw>
          </a:effectLst>
        </p:spPr>
        <p:txBody>
          <a:bodyPr wrap="none" rtlCol="0">
            <a:noAutofit/>
          </a:bodyPr>
          <a:lstStyle/>
          <a:p>
            <a:r>
              <a:rPr lang="da-DK" sz="2000" b="1" dirty="0">
                <a:solidFill>
                  <a:schemeClr val="bg1"/>
                </a:solidFill>
                <a:effectLst>
                  <a:outerShdw blurRad="38100" dist="38100" dir="2700000" algn="tl">
                    <a:srgbClr val="000000">
                      <a:alpha val="43137"/>
                    </a:srgbClr>
                  </a:outerShdw>
                </a:effectLst>
              </a:rPr>
              <a:t>Elementer</a:t>
            </a:r>
            <a:endParaRPr lang="da-DK" b="1" dirty="0">
              <a:solidFill>
                <a:schemeClr val="bg1"/>
              </a:solidFill>
              <a:effectLst>
                <a:outerShdw blurRad="38100" dist="38100" dir="2700000" algn="tl">
                  <a:srgbClr val="000000">
                    <a:alpha val="43137"/>
                  </a:srgbClr>
                </a:outerShdw>
              </a:effectLst>
            </a:endParaRPr>
          </a:p>
        </p:txBody>
      </p:sp>
      <p:sp>
        <p:nvSpPr>
          <p:cNvPr id="7" name="Tekstfelt 6">
            <a:extLst>
              <a:ext uri="{FF2B5EF4-FFF2-40B4-BE49-F238E27FC236}">
                <a16:creationId xmlns:a16="http://schemas.microsoft.com/office/drawing/2014/main" id="{30A284EE-AD2E-4E7A-9F1F-3C8777F2B315}"/>
              </a:ext>
            </a:extLst>
          </p:cNvPr>
          <p:cNvSpPr txBox="1"/>
          <p:nvPr/>
        </p:nvSpPr>
        <p:spPr>
          <a:xfrm>
            <a:off x="6904369" y="1690188"/>
            <a:ext cx="4918285" cy="3043177"/>
          </a:xfrm>
          <a:prstGeom prst="rect">
            <a:avLst/>
          </a:prstGeom>
          <a:solidFill>
            <a:schemeClr val="accent1">
              <a:lumMod val="25000"/>
              <a:lumOff val="75000"/>
              <a:alpha val="59000"/>
            </a:schemeClr>
          </a:solidFill>
          <a:ln w="12700">
            <a:solidFill>
              <a:srgbClr val="F15A40"/>
            </a:solidFill>
          </a:ln>
          <a:effectLst>
            <a:outerShdw blurRad="50800" dist="38100" dir="2700000" algn="tl" rotWithShape="0">
              <a:prstClr val="black">
                <a:alpha val="40000"/>
              </a:prstClr>
            </a:outerShdw>
          </a:effectLst>
        </p:spPr>
        <p:txBody>
          <a:bodyPr wrap="none" rtlCol="0" anchor="ctr" anchorCtr="0">
            <a:noAutofit/>
          </a:bodyPr>
          <a:lstStyle/>
          <a:p>
            <a:r>
              <a:rPr lang="da-DK" sz="1400" dirty="0">
                <a:latin typeface="Courier New" panose="02070309020205020404" pitchFamily="49" charset="0"/>
                <a:cs typeface="Courier New" panose="02070309020205020404" pitchFamily="49" charset="0"/>
              </a:rPr>
              <a:t>&lt;input class=”menu-</a:t>
            </a:r>
            <a:r>
              <a:rPr lang="da-DK" sz="1400" dirty="0" err="1">
                <a:latin typeface="Courier New" panose="02070309020205020404" pitchFamily="49" charset="0"/>
                <a:cs typeface="Courier New" panose="02070309020205020404" pitchFamily="49" charset="0"/>
              </a:rPr>
              <a:t>btn</a:t>
            </a:r>
            <a:r>
              <a:rPr lang="da-DK" sz="1400" dirty="0">
                <a:latin typeface="Courier New" panose="02070309020205020404" pitchFamily="49" charset="0"/>
                <a:cs typeface="Courier New" panose="02070309020205020404" pitchFamily="49" charset="0"/>
              </a:rPr>
              <a:t>” type=”</a:t>
            </a:r>
            <a:r>
              <a:rPr lang="da-DK" sz="1400" dirty="0" err="1">
                <a:latin typeface="Courier New" panose="02070309020205020404" pitchFamily="49" charset="0"/>
                <a:cs typeface="Courier New" panose="02070309020205020404" pitchFamily="49" charset="0"/>
              </a:rPr>
              <a:t>checkbox</a:t>
            </a:r>
            <a:r>
              <a:rPr lang="da-DK" sz="1400" dirty="0">
                <a:latin typeface="Courier New" panose="02070309020205020404" pitchFamily="49" charset="0"/>
                <a:cs typeface="Courier New" panose="02070309020205020404" pitchFamily="49" charset="0"/>
              </a:rPr>
              <a:t>”&gt;</a:t>
            </a:r>
          </a:p>
          <a:p>
            <a:endParaRPr lang="da-DK" sz="1400" dirty="0">
              <a:latin typeface="Courier New" panose="02070309020205020404" pitchFamily="49" charset="0"/>
              <a:cs typeface="Courier New" panose="02070309020205020404" pitchFamily="49" charset="0"/>
            </a:endParaRPr>
          </a:p>
          <a:p>
            <a:endParaRPr lang="da-DK" sz="1400" dirty="0">
              <a:latin typeface="Courier New" panose="02070309020205020404" pitchFamily="49" charset="0"/>
              <a:cs typeface="Courier New" panose="02070309020205020404" pitchFamily="49" charset="0"/>
            </a:endParaRPr>
          </a:p>
          <a:p>
            <a:endParaRPr lang="da-DK" sz="1400" dirty="0">
              <a:latin typeface="Courier New" panose="02070309020205020404" pitchFamily="49" charset="0"/>
              <a:cs typeface="Courier New" panose="02070309020205020404" pitchFamily="49" charset="0"/>
            </a:endParaRPr>
          </a:p>
          <a:p>
            <a:r>
              <a:rPr lang="da-DK" sz="1400" dirty="0">
                <a:latin typeface="Courier New" panose="02070309020205020404" pitchFamily="49" charset="0"/>
                <a:cs typeface="Courier New" panose="02070309020205020404" pitchFamily="49" charset="0"/>
              </a:rPr>
              <a:t>&lt;</a:t>
            </a:r>
            <a:r>
              <a:rPr lang="da-DK" sz="1400" dirty="0" err="1">
                <a:latin typeface="Courier New" panose="02070309020205020404" pitchFamily="49" charset="0"/>
                <a:cs typeface="Courier New" panose="02070309020205020404" pitchFamily="49" charset="0"/>
              </a:rPr>
              <a:t>img</a:t>
            </a:r>
            <a:r>
              <a:rPr lang="da-DK" sz="1400" dirty="0">
                <a:latin typeface="Courier New" panose="02070309020205020404" pitchFamily="49" charset="0"/>
                <a:cs typeface="Courier New" panose="02070309020205020404" pitchFamily="49" charset="0"/>
              </a:rPr>
              <a:t> </a:t>
            </a:r>
            <a:r>
              <a:rPr lang="da-DK" sz="1400" dirty="0" err="1">
                <a:latin typeface="Courier New" panose="02070309020205020404" pitchFamily="49" charset="0"/>
                <a:cs typeface="Courier New" panose="02070309020205020404" pitchFamily="49" charset="0"/>
              </a:rPr>
              <a:t>src</a:t>
            </a:r>
            <a:r>
              <a:rPr lang="da-DK" sz="1400" dirty="0">
                <a:latin typeface="Courier New" panose="02070309020205020404" pitchFamily="49" charset="0"/>
                <a:cs typeface="Courier New" panose="02070309020205020404" pitchFamily="49" charset="0"/>
              </a:rPr>
              <a:t>=”bars-</a:t>
            </a:r>
            <a:r>
              <a:rPr lang="da-DK" sz="1400" dirty="0" err="1">
                <a:latin typeface="Courier New" panose="02070309020205020404" pitchFamily="49" charset="0"/>
                <a:cs typeface="Courier New" panose="02070309020205020404" pitchFamily="49" charset="0"/>
              </a:rPr>
              <a:t>solid.svg</a:t>
            </a:r>
            <a:r>
              <a:rPr lang="da-DK" sz="1400" dirty="0">
                <a:latin typeface="Courier New" panose="02070309020205020404" pitchFamily="49" charset="0"/>
                <a:cs typeface="Courier New" panose="02070309020205020404" pitchFamily="49" charset="0"/>
              </a:rPr>
              <a:t>” class=”</a:t>
            </a:r>
            <a:r>
              <a:rPr lang="da-DK" sz="1400" dirty="0" err="1">
                <a:latin typeface="Courier New" panose="02070309020205020404" pitchFamily="49" charset="0"/>
                <a:cs typeface="Courier New" panose="02070309020205020404" pitchFamily="49" charset="0"/>
              </a:rPr>
              <a:t>menuicon</a:t>
            </a:r>
            <a:r>
              <a:rPr lang="da-DK" sz="1400" dirty="0">
                <a:latin typeface="Courier New" panose="02070309020205020404" pitchFamily="49" charset="0"/>
                <a:cs typeface="Courier New" panose="02070309020205020404" pitchFamily="49" charset="0"/>
              </a:rPr>
              <a:t>”&gt;</a:t>
            </a:r>
          </a:p>
          <a:p>
            <a:endParaRPr lang="da-DK" sz="1400" dirty="0">
              <a:latin typeface="Courier New" panose="02070309020205020404" pitchFamily="49" charset="0"/>
              <a:cs typeface="Courier New" panose="02070309020205020404" pitchFamily="49" charset="0"/>
            </a:endParaRPr>
          </a:p>
          <a:p>
            <a:endParaRPr lang="da-DK" sz="1400" dirty="0">
              <a:latin typeface="Courier New" panose="02070309020205020404" pitchFamily="49" charset="0"/>
              <a:cs typeface="Courier New" panose="02070309020205020404" pitchFamily="49" charset="0"/>
            </a:endParaRPr>
          </a:p>
          <a:p>
            <a:endParaRPr lang="da-DK" sz="1400" dirty="0">
              <a:latin typeface="Courier New" panose="02070309020205020404" pitchFamily="49" charset="0"/>
              <a:cs typeface="Courier New" panose="02070309020205020404" pitchFamily="49" charset="0"/>
            </a:endParaRPr>
          </a:p>
          <a:p>
            <a:r>
              <a:rPr lang="da-DK" sz="1400" dirty="0">
                <a:latin typeface="Courier New" panose="02070309020205020404" pitchFamily="49" charset="0"/>
                <a:cs typeface="Courier New" panose="02070309020205020404" pitchFamily="49" charset="0"/>
              </a:rPr>
              <a:t>&lt;</a:t>
            </a:r>
            <a:r>
              <a:rPr lang="da-DK" sz="1400" dirty="0" err="1">
                <a:latin typeface="Courier New" panose="02070309020205020404" pitchFamily="49" charset="0"/>
                <a:cs typeface="Courier New" panose="02070309020205020404" pitchFamily="49" charset="0"/>
              </a:rPr>
              <a:t>img</a:t>
            </a:r>
            <a:r>
              <a:rPr lang="da-DK" sz="1400" dirty="0">
                <a:latin typeface="Courier New" panose="02070309020205020404" pitchFamily="49" charset="0"/>
                <a:cs typeface="Courier New" panose="02070309020205020404" pitchFamily="49" charset="0"/>
              </a:rPr>
              <a:t> </a:t>
            </a:r>
            <a:r>
              <a:rPr lang="da-DK" sz="1400" dirty="0" err="1">
                <a:latin typeface="Courier New" panose="02070309020205020404" pitchFamily="49" charset="0"/>
                <a:cs typeface="Courier New" panose="02070309020205020404" pitchFamily="49" charset="0"/>
              </a:rPr>
              <a:t>src</a:t>
            </a:r>
            <a:r>
              <a:rPr lang="da-DK" sz="1400" dirty="0">
                <a:latin typeface="Courier New" panose="02070309020205020404" pitchFamily="49" charset="0"/>
                <a:cs typeface="Courier New" panose="02070309020205020404" pitchFamily="49" charset="0"/>
              </a:rPr>
              <a:t>=”times-</a:t>
            </a:r>
            <a:r>
              <a:rPr lang="da-DK" sz="1400" dirty="0" err="1">
                <a:latin typeface="Courier New" panose="02070309020205020404" pitchFamily="49" charset="0"/>
                <a:cs typeface="Courier New" panose="02070309020205020404" pitchFamily="49" charset="0"/>
              </a:rPr>
              <a:t>solid.svg</a:t>
            </a:r>
            <a:r>
              <a:rPr lang="da-DK" sz="1400" dirty="0">
                <a:latin typeface="Courier New" panose="02070309020205020404" pitchFamily="49" charset="0"/>
                <a:cs typeface="Courier New" panose="02070309020205020404" pitchFamily="49" charset="0"/>
              </a:rPr>
              <a:t>” class=”</a:t>
            </a:r>
            <a:r>
              <a:rPr lang="da-DK" sz="1400" dirty="0" err="1">
                <a:latin typeface="Courier New" panose="02070309020205020404" pitchFamily="49" charset="0"/>
                <a:cs typeface="Courier New" panose="02070309020205020404" pitchFamily="49" charset="0"/>
              </a:rPr>
              <a:t>closeicon</a:t>
            </a:r>
            <a:r>
              <a:rPr lang="da-DK" sz="1400" dirty="0">
                <a:latin typeface="Courier New" panose="02070309020205020404" pitchFamily="49" charset="0"/>
                <a:cs typeface="Courier New" panose="02070309020205020404" pitchFamily="49" charset="0"/>
              </a:rPr>
              <a:t>”&gt;</a:t>
            </a:r>
          </a:p>
        </p:txBody>
      </p:sp>
      <p:sp>
        <p:nvSpPr>
          <p:cNvPr id="10" name="Tekstfelt 9">
            <a:extLst>
              <a:ext uri="{FF2B5EF4-FFF2-40B4-BE49-F238E27FC236}">
                <a16:creationId xmlns:a16="http://schemas.microsoft.com/office/drawing/2014/main" id="{E42B79B2-5B0B-4D9F-B9BC-686A1B6C0DE8}"/>
              </a:ext>
            </a:extLst>
          </p:cNvPr>
          <p:cNvSpPr txBox="1"/>
          <p:nvPr/>
        </p:nvSpPr>
        <p:spPr>
          <a:xfrm>
            <a:off x="7078530" y="1472138"/>
            <a:ext cx="1075765" cy="369332"/>
          </a:xfrm>
          <a:prstGeom prst="rect">
            <a:avLst/>
          </a:prstGeom>
          <a:solidFill>
            <a:srgbClr val="F15A40"/>
          </a:solidFill>
          <a:effectLst>
            <a:outerShdw blurRad="50800" dist="38100" dir="2700000" algn="tl" rotWithShape="0">
              <a:prstClr val="black">
                <a:alpha val="40000"/>
              </a:prstClr>
            </a:outerShdw>
          </a:effectLst>
        </p:spPr>
        <p:txBody>
          <a:bodyPr wrap="none" rtlCol="0">
            <a:noAutofit/>
          </a:bodyPr>
          <a:lstStyle/>
          <a:p>
            <a:r>
              <a:rPr lang="da-DK" sz="2000" b="1" dirty="0">
                <a:solidFill>
                  <a:schemeClr val="bg1"/>
                </a:solidFill>
                <a:effectLst>
                  <a:outerShdw blurRad="38100" dist="38100" dir="2700000" algn="tl">
                    <a:srgbClr val="000000">
                      <a:alpha val="43137"/>
                    </a:srgbClr>
                  </a:outerShdw>
                </a:effectLst>
              </a:rPr>
              <a:t>HTML</a:t>
            </a:r>
            <a:endParaRPr lang="da-DK" b="1" dirty="0">
              <a:solidFill>
                <a:schemeClr val="bg1"/>
              </a:solidFill>
              <a:effectLst>
                <a:outerShdw blurRad="38100" dist="38100" dir="2700000" algn="tl">
                  <a:srgbClr val="000000">
                    <a:alpha val="43137"/>
                  </a:srgbClr>
                </a:outerShdw>
              </a:effectLst>
            </a:endParaRPr>
          </a:p>
        </p:txBody>
      </p:sp>
      <p:sp>
        <p:nvSpPr>
          <p:cNvPr id="11" name="Tekstfelt 10">
            <a:extLst>
              <a:ext uri="{FF2B5EF4-FFF2-40B4-BE49-F238E27FC236}">
                <a16:creationId xmlns:a16="http://schemas.microsoft.com/office/drawing/2014/main" id="{B35999F8-4032-4EA2-B241-70FEB4E8BE22}"/>
              </a:ext>
            </a:extLst>
          </p:cNvPr>
          <p:cNvSpPr txBox="1"/>
          <p:nvPr/>
        </p:nvSpPr>
        <p:spPr>
          <a:xfrm>
            <a:off x="1861070" y="4937292"/>
            <a:ext cx="1213726" cy="369332"/>
          </a:xfrm>
          <a:prstGeom prst="rect">
            <a:avLst/>
          </a:prstGeom>
          <a:solidFill>
            <a:srgbClr val="F15A40"/>
          </a:solidFill>
          <a:effectLst>
            <a:outerShdw blurRad="50800" dist="38100" dir="2700000" algn="tl" rotWithShape="0">
              <a:prstClr val="black">
                <a:alpha val="40000"/>
              </a:prstClr>
            </a:outerShdw>
          </a:effectLst>
        </p:spPr>
        <p:txBody>
          <a:bodyPr wrap="none" rtlCol="0">
            <a:noAutofit/>
          </a:bodyPr>
          <a:lstStyle/>
          <a:p>
            <a:r>
              <a:rPr lang="da-DK" sz="2000" b="1" dirty="0">
                <a:solidFill>
                  <a:schemeClr val="bg1"/>
                </a:solidFill>
                <a:effectLst>
                  <a:outerShdw blurRad="38100" dist="38100" dir="2700000" algn="tl">
                    <a:srgbClr val="000000">
                      <a:alpha val="43137"/>
                    </a:srgbClr>
                  </a:outerShdw>
                </a:effectLst>
              </a:rPr>
              <a:t>Forklaring</a:t>
            </a:r>
            <a:endParaRPr lang="da-DK" b="1" dirty="0">
              <a:solidFill>
                <a:schemeClr val="bg1"/>
              </a:solidFill>
              <a:effectLst>
                <a:outerShdw blurRad="38100" dist="38100" dir="2700000" algn="tl">
                  <a:srgbClr val="000000">
                    <a:alpha val="43137"/>
                  </a:srgbClr>
                </a:outerShdw>
              </a:effectLst>
            </a:endParaRPr>
          </a:p>
        </p:txBody>
      </p:sp>
      <p:pic>
        <p:nvPicPr>
          <p:cNvPr id="2" name="Billede 1">
            <a:extLst>
              <a:ext uri="{FF2B5EF4-FFF2-40B4-BE49-F238E27FC236}">
                <a16:creationId xmlns:a16="http://schemas.microsoft.com/office/drawing/2014/main" id="{4ED06549-113C-47C8-BD16-6C185C9CD1D8}"/>
              </a:ext>
            </a:extLst>
          </p:cNvPr>
          <p:cNvPicPr>
            <a:picLocks noChangeAspect="1"/>
          </p:cNvPicPr>
          <p:nvPr/>
        </p:nvPicPr>
        <p:blipFill>
          <a:blip r:embed="rId3"/>
          <a:stretch>
            <a:fillRect/>
          </a:stretch>
        </p:blipFill>
        <p:spPr>
          <a:xfrm>
            <a:off x="1870597" y="3063721"/>
            <a:ext cx="4486275" cy="485775"/>
          </a:xfrm>
          <a:prstGeom prst="rect">
            <a:avLst/>
          </a:prstGeom>
        </p:spPr>
      </p:pic>
      <p:pic>
        <p:nvPicPr>
          <p:cNvPr id="5" name="Billede 4">
            <a:extLst>
              <a:ext uri="{FF2B5EF4-FFF2-40B4-BE49-F238E27FC236}">
                <a16:creationId xmlns:a16="http://schemas.microsoft.com/office/drawing/2014/main" id="{89600AA6-E98B-4516-B6BE-FBEECB6F2FFF}"/>
              </a:ext>
            </a:extLst>
          </p:cNvPr>
          <p:cNvPicPr>
            <a:picLocks noChangeAspect="1"/>
          </p:cNvPicPr>
          <p:nvPr/>
        </p:nvPicPr>
        <p:blipFill>
          <a:blip r:embed="rId4"/>
          <a:stretch>
            <a:fillRect/>
          </a:stretch>
        </p:blipFill>
        <p:spPr>
          <a:xfrm>
            <a:off x="1861070" y="3984236"/>
            <a:ext cx="4495800" cy="485775"/>
          </a:xfrm>
          <a:prstGeom prst="rect">
            <a:avLst/>
          </a:prstGeom>
        </p:spPr>
      </p:pic>
      <p:grpSp>
        <p:nvGrpSpPr>
          <p:cNvPr id="14" name="Gruppe 13">
            <a:extLst>
              <a:ext uri="{FF2B5EF4-FFF2-40B4-BE49-F238E27FC236}">
                <a16:creationId xmlns:a16="http://schemas.microsoft.com/office/drawing/2014/main" id="{8E7DC6E6-F393-4E6D-9656-E507472651B6}"/>
              </a:ext>
            </a:extLst>
          </p:cNvPr>
          <p:cNvGrpSpPr/>
          <p:nvPr/>
        </p:nvGrpSpPr>
        <p:grpSpPr>
          <a:xfrm>
            <a:off x="1870597" y="2184837"/>
            <a:ext cx="4486275" cy="485776"/>
            <a:chOff x="1861072" y="3901981"/>
            <a:chExt cx="4486275" cy="485776"/>
          </a:xfrm>
        </p:grpSpPr>
        <p:pic>
          <p:nvPicPr>
            <p:cNvPr id="12" name="Billede 11">
              <a:extLst>
                <a:ext uri="{FF2B5EF4-FFF2-40B4-BE49-F238E27FC236}">
                  <a16:creationId xmlns:a16="http://schemas.microsoft.com/office/drawing/2014/main" id="{28407D91-8BBA-40D8-AD03-FA110F372C77}"/>
                </a:ext>
              </a:extLst>
            </p:cNvPr>
            <p:cNvPicPr>
              <a:picLocks noChangeAspect="1"/>
            </p:cNvPicPr>
            <p:nvPr/>
          </p:nvPicPr>
          <p:blipFill>
            <a:blip r:embed="rId3"/>
            <a:stretch>
              <a:fillRect/>
            </a:stretch>
          </p:blipFill>
          <p:spPr>
            <a:xfrm>
              <a:off x="1861072" y="3901982"/>
              <a:ext cx="4486275" cy="485775"/>
            </a:xfrm>
            <a:prstGeom prst="rect">
              <a:avLst/>
            </a:prstGeom>
          </p:spPr>
        </p:pic>
        <p:pic>
          <p:nvPicPr>
            <p:cNvPr id="13" name="Billede 12">
              <a:extLst>
                <a:ext uri="{FF2B5EF4-FFF2-40B4-BE49-F238E27FC236}">
                  <a16:creationId xmlns:a16="http://schemas.microsoft.com/office/drawing/2014/main" id="{CA74C408-F899-4CF4-B35F-5A1871729997}"/>
                </a:ext>
              </a:extLst>
            </p:cNvPr>
            <p:cNvPicPr>
              <a:picLocks noChangeAspect="1"/>
            </p:cNvPicPr>
            <p:nvPr/>
          </p:nvPicPr>
          <p:blipFill rotWithShape="1">
            <a:blip r:embed="rId3"/>
            <a:srcRect r="17884"/>
            <a:stretch/>
          </p:blipFill>
          <p:spPr>
            <a:xfrm>
              <a:off x="2663400" y="3901981"/>
              <a:ext cx="3683945" cy="485775"/>
            </a:xfrm>
            <a:prstGeom prst="rect">
              <a:avLst/>
            </a:prstGeom>
          </p:spPr>
        </p:pic>
      </p:grpSp>
      <p:sp>
        <p:nvSpPr>
          <p:cNvPr id="15" name="Rektangel 14">
            <a:extLst>
              <a:ext uri="{FF2B5EF4-FFF2-40B4-BE49-F238E27FC236}">
                <a16:creationId xmlns:a16="http://schemas.microsoft.com/office/drawing/2014/main" id="{390C0612-27FE-4C5D-93DD-5723EFBB7025}"/>
              </a:ext>
            </a:extLst>
          </p:cNvPr>
          <p:cNvSpPr/>
          <p:nvPr/>
        </p:nvSpPr>
        <p:spPr>
          <a:xfrm>
            <a:off x="5892675" y="2230063"/>
            <a:ext cx="398918" cy="398918"/>
          </a:xfrm>
          <a:prstGeom prst="rect">
            <a:avLst/>
          </a:prstGeom>
          <a:noFill/>
          <a:ln w="28575">
            <a:solidFill>
              <a:srgbClr val="F15A4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4148837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0B085C-079C-B14B-A235-D6A3BE77C16C}"/>
              </a:ext>
            </a:extLst>
          </p:cNvPr>
          <p:cNvSpPr>
            <a:spLocks noGrp="1"/>
          </p:cNvSpPr>
          <p:nvPr>
            <p:ph type="title"/>
          </p:nvPr>
        </p:nvSpPr>
        <p:spPr>
          <a:xfrm>
            <a:off x="1686910" y="447938"/>
            <a:ext cx="9533316" cy="797537"/>
          </a:xfrm>
        </p:spPr>
        <p:txBody>
          <a:bodyPr>
            <a:normAutofit/>
          </a:bodyPr>
          <a:lstStyle/>
          <a:p>
            <a:r>
              <a:rPr lang="da-DK" dirty="0" err="1"/>
              <a:t>Checkbox</a:t>
            </a:r>
            <a:r>
              <a:rPr lang="da-DK" dirty="0"/>
              <a:t>-tricket med :</a:t>
            </a:r>
            <a:r>
              <a:rPr lang="da-DK" dirty="0" err="1"/>
              <a:t>checked</a:t>
            </a:r>
            <a:endParaRPr lang="en-DK" dirty="0"/>
          </a:p>
        </p:txBody>
      </p:sp>
      <p:sp>
        <p:nvSpPr>
          <p:cNvPr id="4" name="Slide Number Placeholder 3">
            <a:extLst>
              <a:ext uri="{FF2B5EF4-FFF2-40B4-BE49-F238E27FC236}">
                <a16:creationId xmlns:a16="http://schemas.microsoft.com/office/drawing/2014/main" id="{EC7858E9-F7C0-5E49-A65F-BE47C6D89CAE}"/>
              </a:ext>
            </a:extLst>
          </p:cNvPr>
          <p:cNvSpPr>
            <a:spLocks noGrp="1"/>
          </p:cNvSpPr>
          <p:nvPr>
            <p:ph type="sldNum" sz="quarter" idx="10"/>
          </p:nvPr>
        </p:nvSpPr>
        <p:spPr/>
        <p:txBody>
          <a:bodyPr/>
          <a:lstStyle/>
          <a:p>
            <a:pPr marL="180975" indent="-180975"/>
            <a:r>
              <a:rPr lang="en-GB"/>
              <a:t>Side </a:t>
            </a:r>
            <a:fld id="{EDB0DC35-459C-3B4E-A4B1-B3E8F3307FCE}" type="slidenum">
              <a:rPr lang="en-DK"/>
              <a:pPr marL="180975" indent="-180975"/>
              <a:t>3</a:t>
            </a:fld>
            <a:endParaRPr lang="en-DK" sz="1400"/>
          </a:p>
        </p:txBody>
      </p:sp>
      <p:sp>
        <p:nvSpPr>
          <p:cNvPr id="6" name="Tekstfelt 5">
            <a:extLst>
              <a:ext uri="{FF2B5EF4-FFF2-40B4-BE49-F238E27FC236}">
                <a16:creationId xmlns:a16="http://schemas.microsoft.com/office/drawing/2014/main" id="{8A14D3CC-6785-427F-B25A-2AA583124EFA}"/>
              </a:ext>
            </a:extLst>
          </p:cNvPr>
          <p:cNvSpPr txBox="1"/>
          <p:nvPr/>
        </p:nvSpPr>
        <p:spPr>
          <a:xfrm>
            <a:off x="1686910" y="1690188"/>
            <a:ext cx="4918285" cy="3043177"/>
          </a:xfrm>
          <a:prstGeom prst="rect">
            <a:avLst/>
          </a:prstGeom>
          <a:solidFill>
            <a:schemeClr val="bg1">
              <a:lumMod val="75000"/>
              <a:alpha val="59000"/>
            </a:schemeClr>
          </a:solidFill>
          <a:ln w="12700">
            <a:solidFill>
              <a:srgbClr val="F15A40"/>
            </a:solidFill>
          </a:ln>
          <a:effectLst>
            <a:outerShdw blurRad="50800" dist="38100" dir="2700000" algn="tl" rotWithShape="0">
              <a:prstClr val="black">
                <a:alpha val="40000"/>
              </a:prstClr>
            </a:outerShdw>
          </a:effectLst>
        </p:spPr>
        <p:txBody>
          <a:bodyPr wrap="none" rtlCol="0" anchor="ctr" anchorCtr="0">
            <a:noAutofit/>
          </a:bodyPr>
          <a:lstStyle/>
          <a:p>
            <a:r>
              <a:rPr lang="da-DK" dirty="0">
                <a:latin typeface="Courier New" panose="02070309020205020404" pitchFamily="49" charset="0"/>
                <a:cs typeface="Courier New" panose="02070309020205020404" pitchFamily="49" charset="0"/>
              </a:rPr>
              <a:t>nav .menu-</a:t>
            </a:r>
            <a:r>
              <a:rPr lang="da-DK" dirty="0" err="1">
                <a:latin typeface="Courier New" panose="02070309020205020404" pitchFamily="49" charset="0"/>
                <a:cs typeface="Courier New" panose="02070309020205020404" pitchFamily="49" charset="0"/>
              </a:rPr>
              <a:t>btn</a:t>
            </a:r>
            <a:r>
              <a:rPr lang="da-DK" dirty="0">
                <a:latin typeface="Courier New" panose="02070309020205020404" pitchFamily="49" charset="0"/>
                <a:cs typeface="Courier New" panose="02070309020205020404" pitchFamily="49" charset="0"/>
              </a:rPr>
              <a:t> ~ .</a:t>
            </a:r>
            <a:r>
              <a:rPr lang="da-DK" dirty="0" err="1">
                <a:latin typeface="Courier New" panose="02070309020205020404" pitchFamily="49" charset="0"/>
                <a:cs typeface="Courier New" panose="02070309020205020404" pitchFamily="49" charset="0"/>
              </a:rPr>
              <a:t>menuicon</a:t>
            </a:r>
            <a:endParaRPr lang="da-DK" dirty="0">
              <a:latin typeface="Courier New" panose="02070309020205020404" pitchFamily="49" charset="0"/>
              <a:cs typeface="Courier New" panose="02070309020205020404" pitchFamily="49" charset="0"/>
            </a:endParaRPr>
          </a:p>
          <a:p>
            <a:r>
              <a:rPr lang="da-DK" dirty="0">
                <a:latin typeface="Courier New" panose="02070309020205020404" pitchFamily="49" charset="0"/>
                <a:cs typeface="Courier New" panose="02070309020205020404" pitchFamily="49" charset="0"/>
              </a:rPr>
              <a:t>{</a:t>
            </a:r>
          </a:p>
          <a:p>
            <a:r>
              <a:rPr lang="da-DK" dirty="0">
                <a:latin typeface="Courier New" panose="02070309020205020404" pitchFamily="49" charset="0"/>
                <a:cs typeface="Courier New" panose="02070309020205020404" pitchFamily="49" charset="0"/>
              </a:rPr>
              <a:t>	display: </a:t>
            </a:r>
            <a:r>
              <a:rPr lang="da-DK" dirty="0" err="1">
                <a:latin typeface="Courier New" panose="02070309020205020404" pitchFamily="49" charset="0"/>
                <a:cs typeface="Courier New" panose="02070309020205020404" pitchFamily="49" charset="0"/>
              </a:rPr>
              <a:t>block</a:t>
            </a:r>
            <a:r>
              <a:rPr lang="da-DK" dirty="0">
                <a:latin typeface="Courier New" panose="02070309020205020404" pitchFamily="49" charset="0"/>
                <a:cs typeface="Courier New" panose="02070309020205020404" pitchFamily="49" charset="0"/>
              </a:rPr>
              <a:t>;</a:t>
            </a:r>
          </a:p>
          <a:p>
            <a:r>
              <a:rPr lang="da-DK" dirty="0">
                <a:latin typeface="Courier New" panose="02070309020205020404" pitchFamily="49" charset="0"/>
                <a:cs typeface="Courier New" panose="02070309020205020404" pitchFamily="49" charset="0"/>
              </a:rPr>
              <a:t>}</a:t>
            </a:r>
          </a:p>
          <a:p>
            <a:endParaRPr lang="da-DK" dirty="0">
              <a:latin typeface="Courier New" panose="02070309020205020404" pitchFamily="49" charset="0"/>
              <a:cs typeface="Courier New" panose="02070309020205020404" pitchFamily="49" charset="0"/>
            </a:endParaRPr>
          </a:p>
          <a:p>
            <a:r>
              <a:rPr lang="da-DK" dirty="0">
                <a:latin typeface="Courier New" panose="02070309020205020404" pitchFamily="49" charset="0"/>
                <a:cs typeface="Courier New" panose="02070309020205020404" pitchFamily="49" charset="0"/>
              </a:rPr>
              <a:t>nav .</a:t>
            </a:r>
            <a:r>
              <a:rPr lang="da-DK" dirty="0" err="1">
                <a:latin typeface="Courier New" panose="02070309020205020404" pitchFamily="49" charset="0"/>
                <a:cs typeface="Courier New" panose="02070309020205020404" pitchFamily="49" charset="0"/>
              </a:rPr>
              <a:t>menu-btn:checked</a:t>
            </a:r>
            <a:r>
              <a:rPr lang="da-DK" dirty="0">
                <a:latin typeface="Courier New" panose="02070309020205020404" pitchFamily="49" charset="0"/>
                <a:cs typeface="Courier New" panose="02070309020205020404" pitchFamily="49" charset="0"/>
              </a:rPr>
              <a:t> ~ .</a:t>
            </a:r>
            <a:r>
              <a:rPr lang="da-DK" dirty="0" err="1">
                <a:latin typeface="Courier New" panose="02070309020205020404" pitchFamily="49" charset="0"/>
                <a:cs typeface="Courier New" panose="02070309020205020404" pitchFamily="49" charset="0"/>
              </a:rPr>
              <a:t>menuicon</a:t>
            </a:r>
            <a:endParaRPr lang="da-DK" dirty="0">
              <a:latin typeface="Courier New" panose="02070309020205020404" pitchFamily="49" charset="0"/>
              <a:cs typeface="Courier New" panose="02070309020205020404" pitchFamily="49" charset="0"/>
            </a:endParaRPr>
          </a:p>
          <a:p>
            <a:r>
              <a:rPr lang="da-DK" dirty="0">
                <a:latin typeface="Courier New" panose="02070309020205020404" pitchFamily="49" charset="0"/>
                <a:cs typeface="Courier New" panose="02070309020205020404" pitchFamily="49" charset="0"/>
              </a:rPr>
              <a:t>{</a:t>
            </a:r>
          </a:p>
          <a:p>
            <a:r>
              <a:rPr lang="da-DK" dirty="0">
                <a:latin typeface="Courier New" panose="02070309020205020404" pitchFamily="49" charset="0"/>
                <a:cs typeface="Courier New" panose="02070309020205020404" pitchFamily="49" charset="0"/>
              </a:rPr>
              <a:t>	display: none;</a:t>
            </a:r>
          </a:p>
          <a:p>
            <a:r>
              <a:rPr lang="da-DK" dirty="0">
                <a:latin typeface="Courier New" panose="02070309020205020404" pitchFamily="49" charset="0"/>
                <a:cs typeface="Courier New" panose="02070309020205020404" pitchFamily="49" charset="0"/>
              </a:rPr>
              <a:t>}</a:t>
            </a:r>
          </a:p>
        </p:txBody>
      </p:sp>
      <p:sp>
        <p:nvSpPr>
          <p:cNvPr id="8" name="Tekstfelt 7">
            <a:extLst>
              <a:ext uri="{FF2B5EF4-FFF2-40B4-BE49-F238E27FC236}">
                <a16:creationId xmlns:a16="http://schemas.microsoft.com/office/drawing/2014/main" id="{0157D54A-4F01-4F60-84A7-33BC4C707638}"/>
              </a:ext>
            </a:extLst>
          </p:cNvPr>
          <p:cNvSpPr txBox="1"/>
          <p:nvPr/>
        </p:nvSpPr>
        <p:spPr>
          <a:xfrm>
            <a:off x="1686910" y="5121960"/>
            <a:ext cx="10135744" cy="1554146"/>
          </a:xfrm>
          <a:prstGeom prst="rect">
            <a:avLst/>
          </a:prstGeom>
          <a:solidFill>
            <a:schemeClr val="bg1">
              <a:lumMod val="75000"/>
              <a:alpha val="59000"/>
            </a:schemeClr>
          </a:solidFill>
          <a:ln w="12700">
            <a:solidFill>
              <a:srgbClr val="F15A40"/>
            </a:solidFill>
          </a:ln>
          <a:effectLst>
            <a:outerShdw blurRad="50800" dist="38100" dir="2700000" algn="tl" rotWithShape="0">
              <a:prstClr val="black">
                <a:alpha val="40000"/>
              </a:prstClr>
            </a:outerShdw>
          </a:effectLst>
        </p:spPr>
        <p:txBody>
          <a:bodyPr wrap="none" rtlCol="0" anchor="ctr" anchorCtr="0">
            <a:noAutofit/>
          </a:bodyPr>
          <a:lstStyle/>
          <a:p>
            <a:r>
              <a:rPr lang="da-DK" dirty="0">
                <a:latin typeface="+mj-lt"/>
                <a:cs typeface="Courier New" panose="02070309020205020404" pitchFamily="49" charset="0"/>
              </a:rPr>
              <a:t>Eksempel med hamburgermenu-ikonet:</a:t>
            </a:r>
          </a:p>
          <a:p>
            <a:r>
              <a:rPr lang="da-DK" dirty="0">
                <a:latin typeface="+mj-lt"/>
                <a:cs typeface="Courier New" panose="02070309020205020404" pitchFamily="49" charset="0"/>
              </a:rPr>
              <a:t>Når man ikke har trykket på </a:t>
            </a:r>
            <a:r>
              <a:rPr lang="da-DK" dirty="0" err="1">
                <a:latin typeface="+mj-lt"/>
                <a:cs typeface="Courier New" panose="02070309020205020404" pitchFamily="49" charset="0"/>
              </a:rPr>
              <a:t>checkboxen</a:t>
            </a:r>
            <a:r>
              <a:rPr lang="da-DK" dirty="0">
                <a:latin typeface="+mj-lt"/>
                <a:cs typeface="Courier New" panose="02070309020205020404" pitchFamily="49" charset="0"/>
              </a:rPr>
              <a:t> (den er ikke i :</a:t>
            </a:r>
            <a:r>
              <a:rPr lang="da-DK" dirty="0" err="1">
                <a:latin typeface="+mj-lt"/>
                <a:cs typeface="Courier New" panose="02070309020205020404" pitchFamily="49" charset="0"/>
              </a:rPr>
              <a:t>checked</a:t>
            </a:r>
            <a:r>
              <a:rPr lang="da-DK" dirty="0">
                <a:latin typeface="+mj-lt"/>
                <a:cs typeface="Courier New" panose="02070309020205020404" pitchFamily="49" charset="0"/>
              </a:rPr>
              <a:t> </a:t>
            </a:r>
            <a:r>
              <a:rPr lang="da-DK" dirty="0" err="1">
                <a:latin typeface="+mj-lt"/>
                <a:cs typeface="Courier New" panose="02070309020205020404" pitchFamily="49" charset="0"/>
              </a:rPr>
              <a:t>state</a:t>
            </a:r>
            <a:r>
              <a:rPr lang="da-DK" dirty="0">
                <a:latin typeface="+mj-lt"/>
                <a:cs typeface="Courier New" panose="02070309020205020404" pitchFamily="49" charset="0"/>
              </a:rPr>
              <a:t>), så skal ikonet vises.</a:t>
            </a:r>
          </a:p>
          <a:p>
            <a:r>
              <a:rPr lang="da-DK" dirty="0">
                <a:latin typeface="+mj-lt"/>
                <a:cs typeface="Courier New" panose="02070309020205020404" pitchFamily="49" charset="0"/>
              </a:rPr>
              <a:t>Når man har trykket på </a:t>
            </a:r>
            <a:r>
              <a:rPr lang="da-DK" dirty="0" err="1">
                <a:latin typeface="+mj-lt"/>
                <a:cs typeface="Courier New" panose="02070309020205020404" pitchFamily="49" charset="0"/>
              </a:rPr>
              <a:t>checkboxen</a:t>
            </a:r>
            <a:r>
              <a:rPr lang="da-DK" dirty="0">
                <a:latin typeface="+mj-lt"/>
                <a:cs typeface="Courier New" panose="02070309020205020404" pitchFamily="49" charset="0"/>
              </a:rPr>
              <a:t> (den er i :</a:t>
            </a:r>
            <a:r>
              <a:rPr lang="da-DK" dirty="0" err="1">
                <a:latin typeface="+mj-lt"/>
                <a:cs typeface="Courier New" panose="02070309020205020404" pitchFamily="49" charset="0"/>
              </a:rPr>
              <a:t>checked</a:t>
            </a:r>
            <a:r>
              <a:rPr lang="da-DK" dirty="0">
                <a:latin typeface="+mj-lt"/>
                <a:cs typeface="Courier New" panose="02070309020205020404" pitchFamily="49" charset="0"/>
              </a:rPr>
              <a:t> </a:t>
            </a:r>
            <a:r>
              <a:rPr lang="da-DK" dirty="0" err="1">
                <a:latin typeface="+mj-lt"/>
                <a:cs typeface="Courier New" panose="02070309020205020404" pitchFamily="49" charset="0"/>
              </a:rPr>
              <a:t>state</a:t>
            </a:r>
            <a:r>
              <a:rPr lang="da-DK" dirty="0">
                <a:latin typeface="+mj-lt"/>
                <a:cs typeface="Courier New" panose="02070309020205020404" pitchFamily="49" charset="0"/>
              </a:rPr>
              <a:t>), så skal ikonet ikke vises (så skal til gengæld</a:t>
            </a:r>
            <a:br>
              <a:rPr lang="da-DK" dirty="0">
                <a:latin typeface="+mj-lt"/>
                <a:cs typeface="Courier New" panose="02070309020205020404" pitchFamily="49" charset="0"/>
              </a:rPr>
            </a:br>
            <a:r>
              <a:rPr lang="da-DK" dirty="0">
                <a:latin typeface="+mj-lt"/>
                <a:cs typeface="Courier New" panose="02070309020205020404" pitchFamily="49" charset="0"/>
              </a:rPr>
              <a:t>lukke-ikonet vises)</a:t>
            </a:r>
          </a:p>
        </p:txBody>
      </p:sp>
      <p:sp>
        <p:nvSpPr>
          <p:cNvPr id="9" name="Tekstfelt 8">
            <a:extLst>
              <a:ext uri="{FF2B5EF4-FFF2-40B4-BE49-F238E27FC236}">
                <a16:creationId xmlns:a16="http://schemas.microsoft.com/office/drawing/2014/main" id="{05595057-9616-409D-A3AF-DF8BA33C2ADF}"/>
              </a:ext>
            </a:extLst>
          </p:cNvPr>
          <p:cNvSpPr txBox="1"/>
          <p:nvPr/>
        </p:nvSpPr>
        <p:spPr>
          <a:xfrm>
            <a:off x="1861072" y="1505522"/>
            <a:ext cx="1075765" cy="369332"/>
          </a:xfrm>
          <a:prstGeom prst="rect">
            <a:avLst/>
          </a:prstGeom>
          <a:solidFill>
            <a:srgbClr val="F15A40"/>
          </a:solidFill>
          <a:effectLst>
            <a:outerShdw blurRad="50800" dist="38100" dir="2700000" algn="tl" rotWithShape="0">
              <a:prstClr val="black">
                <a:alpha val="40000"/>
              </a:prstClr>
            </a:outerShdw>
          </a:effectLst>
        </p:spPr>
        <p:txBody>
          <a:bodyPr wrap="none" rtlCol="0">
            <a:noAutofit/>
          </a:bodyPr>
          <a:lstStyle/>
          <a:p>
            <a:r>
              <a:rPr lang="da-DK" sz="2000" b="1" dirty="0">
                <a:solidFill>
                  <a:schemeClr val="bg1"/>
                </a:solidFill>
                <a:effectLst>
                  <a:outerShdw blurRad="38100" dist="38100" dir="2700000" algn="tl">
                    <a:srgbClr val="000000">
                      <a:alpha val="43137"/>
                    </a:srgbClr>
                  </a:outerShdw>
                </a:effectLst>
              </a:rPr>
              <a:t>CSS</a:t>
            </a:r>
            <a:endParaRPr lang="da-DK" b="1" dirty="0">
              <a:solidFill>
                <a:schemeClr val="bg1"/>
              </a:solidFill>
              <a:effectLst>
                <a:outerShdw blurRad="38100" dist="38100" dir="2700000" algn="tl">
                  <a:srgbClr val="000000">
                    <a:alpha val="43137"/>
                  </a:srgbClr>
                </a:outerShdw>
              </a:effectLst>
            </a:endParaRPr>
          </a:p>
        </p:txBody>
      </p:sp>
      <p:sp>
        <p:nvSpPr>
          <p:cNvPr id="7" name="Tekstfelt 6">
            <a:extLst>
              <a:ext uri="{FF2B5EF4-FFF2-40B4-BE49-F238E27FC236}">
                <a16:creationId xmlns:a16="http://schemas.microsoft.com/office/drawing/2014/main" id="{30A284EE-AD2E-4E7A-9F1F-3C8777F2B315}"/>
              </a:ext>
            </a:extLst>
          </p:cNvPr>
          <p:cNvSpPr txBox="1"/>
          <p:nvPr/>
        </p:nvSpPr>
        <p:spPr>
          <a:xfrm>
            <a:off x="6904369" y="1690188"/>
            <a:ext cx="4918285" cy="3043177"/>
          </a:xfrm>
          <a:prstGeom prst="rect">
            <a:avLst/>
          </a:prstGeom>
          <a:solidFill>
            <a:schemeClr val="accent1">
              <a:lumMod val="25000"/>
              <a:lumOff val="75000"/>
              <a:alpha val="59000"/>
            </a:schemeClr>
          </a:solidFill>
          <a:ln w="12700">
            <a:solidFill>
              <a:srgbClr val="F15A40"/>
            </a:solidFill>
          </a:ln>
          <a:effectLst>
            <a:outerShdw blurRad="50800" dist="38100" dir="2700000" algn="tl" rotWithShape="0">
              <a:prstClr val="black">
                <a:alpha val="40000"/>
              </a:prstClr>
            </a:outerShdw>
          </a:effectLst>
        </p:spPr>
        <p:txBody>
          <a:bodyPr wrap="none" rtlCol="0" anchor="ctr" anchorCtr="0">
            <a:noAutofit/>
          </a:bodyPr>
          <a:lstStyle/>
          <a:p>
            <a:r>
              <a:rPr lang="da-DK" sz="1400" dirty="0">
                <a:latin typeface="Courier New" panose="02070309020205020404" pitchFamily="49" charset="0"/>
                <a:cs typeface="Courier New" panose="02070309020205020404" pitchFamily="49" charset="0"/>
              </a:rPr>
              <a:t>&lt;input class=”menu-</a:t>
            </a:r>
            <a:r>
              <a:rPr lang="da-DK" sz="1400" dirty="0" err="1">
                <a:latin typeface="Courier New" panose="02070309020205020404" pitchFamily="49" charset="0"/>
                <a:cs typeface="Courier New" panose="02070309020205020404" pitchFamily="49" charset="0"/>
              </a:rPr>
              <a:t>btn</a:t>
            </a:r>
            <a:r>
              <a:rPr lang="da-DK" sz="1400" dirty="0">
                <a:latin typeface="Courier New" panose="02070309020205020404" pitchFamily="49" charset="0"/>
                <a:cs typeface="Courier New" panose="02070309020205020404" pitchFamily="49" charset="0"/>
              </a:rPr>
              <a:t>” type=”</a:t>
            </a:r>
            <a:r>
              <a:rPr lang="da-DK" sz="1400" dirty="0" err="1">
                <a:latin typeface="Courier New" panose="02070309020205020404" pitchFamily="49" charset="0"/>
                <a:cs typeface="Courier New" panose="02070309020205020404" pitchFamily="49" charset="0"/>
              </a:rPr>
              <a:t>checkbox</a:t>
            </a:r>
            <a:r>
              <a:rPr lang="da-DK" sz="1400" dirty="0">
                <a:latin typeface="Courier New" panose="02070309020205020404" pitchFamily="49" charset="0"/>
                <a:cs typeface="Courier New" panose="02070309020205020404" pitchFamily="49" charset="0"/>
              </a:rPr>
              <a:t>”&gt;</a:t>
            </a:r>
          </a:p>
          <a:p>
            <a:endParaRPr lang="da-DK" sz="1400" dirty="0">
              <a:latin typeface="Courier New" panose="02070309020205020404" pitchFamily="49" charset="0"/>
              <a:cs typeface="Courier New" panose="02070309020205020404" pitchFamily="49" charset="0"/>
            </a:endParaRPr>
          </a:p>
          <a:p>
            <a:endParaRPr lang="da-DK" sz="1400" dirty="0">
              <a:latin typeface="Courier New" panose="02070309020205020404" pitchFamily="49" charset="0"/>
              <a:cs typeface="Courier New" panose="02070309020205020404" pitchFamily="49" charset="0"/>
            </a:endParaRPr>
          </a:p>
          <a:p>
            <a:endParaRPr lang="da-DK" sz="1400" dirty="0">
              <a:latin typeface="Courier New" panose="02070309020205020404" pitchFamily="49" charset="0"/>
              <a:cs typeface="Courier New" panose="02070309020205020404" pitchFamily="49" charset="0"/>
            </a:endParaRPr>
          </a:p>
          <a:p>
            <a:r>
              <a:rPr lang="da-DK" sz="1400" dirty="0">
                <a:latin typeface="Courier New" panose="02070309020205020404" pitchFamily="49" charset="0"/>
                <a:cs typeface="Courier New" panose="02070309020205020404" pitchFamily="49" charset="0"/>
              </a:rPr>
              <a:t>&lt;</a:t>
            </a:r>
            <a:r>
              <a:rPr lang="da-DK" sz="1400" dirty="0" err="1">
                <a:latin typeface="Courier New" panose="02070309020205020404" pitchFamily="49" charset="0"/>
                <a:cs typeface="Courier New" panose="02070309020205020404" pitchFamily="49" charset="0"/>
              </a:rPr>
              <a:t>img</a:t>
            </a:r>
            <a:r>
              <a:rPr lang="da-DK" sz="1400" dirty="0">
                <a:latin typeface="Courier New" panose="02070309020205020404" pitchFamily="49" charset="0"/>
                <a:cs typeface="Courier New" panose="02070309020205020404" pitchFamily="49" charset="0"/>
              </a:rPr>
              <a:t> </a:t>
            </a:r>
            <a:r>
              <a:rPr lang="da-DK" sz="1400" dirty="0" err="1">
                <a:latin typeface="Courier New" panose="02070309020205020404" pitchFamily="49" charset="0"/>
                <a:cs typeface="Courier New" panose="02070309020205020404" pitchFamily="49" charset="0"/>
              </a:rPr>
              <a:t>src</a:t>
            </a:r>
            <a:r>
              <a:rPr lang="da-DK" sz="1400" dirty="0">
                <a:latin typeface="Courier New" panose="02070309020205020404" pitchFamily="49" charset="0"/>
                <a:cs typeface="Courier New" panose="02070309020205020404" pitchFamily="49" charset="0"/>
              </a:rPr>
              <a:t>=”bars-</a:t>
            </a:r>
            <a:r>
              <a:rPr lang="da-DK" sz="1400" dirty="0" err="1">
                <a:latin typeface="Courier New" panose="02070309020205020404" pitchFamily="49" charset="0"/>
                <a:cs typeface="Courier New" panose="02070309020205020404" pitchFamily="49" charset="0"/>
              </a:rPr>
              <a:t>solid.svg</a:t>
            </a:r>
            <a:r>
              <a:rPr lang="da-DK" sz="1400" dirty="0">
                <a:latin typeface="Courier New" panose="02070309020205020404" pitchFamily="49" charset="0"/>
                <a:cs typeface="Courier New" panose="02070309020205020404" pitchFamily="49" charset="0"/>
              </a:rPr>
              <a:t>” class=”</a:t>
            </a:r>
            <a:r>
              <a:rPr lang="da-DK" sz="1400" dirty="0" err="1">
                <a:latin typeface="Courier New" panose="02070309020205020404" pitchFamily="49" charset="0"/>
                <a:cs typeface="Courier New" panose="02070309020205020404" pitchFamily="49" charset="0"/>
              </a:rPr>
              <a:t>menuicon</a:t>
            </a:r>
            <a:r>
              <a:rPr lang="da-DK" sz="1400" dirty="0">
                <a:latin typeface="Courier New" panose="02070309020205020404" pitchFamily="49" charset="0"/>
                <a:cs typeface="Courier New" panose="02070309020205020404" pitchFamily="49" charset="0"/>
              </a:rPr>
              <a:t>”&gt;</a:t>
            </a:r>
          </a:p>
          <a:p>
            <a:endParaRPr lang="da-DK" sz="1400" dirty="0">
              <a:latin typeface="Courier New" panose="02070309020205020404" pitchFamily="49" charset="0"/>
              <a:cs typeface="Courier New" panose="02070309020205020404" pitchFamily="49" charset="0"/>
            </a:endParaRPr>
          </a:p>
          <a:p>
            <a:endParaRPr lang="da-DK" sz="1400" dirty="0">
              <a:latin typeface="Courier New" panose="02070309020205020404" pitchFamily="49" charset="0"/>
              <a:cs typeface="Courier New" panose="02070309020205020404" pitchFamily="49" charset="0"/>
            </a:endParaRPr>
          </a:p>
          <a:p>
            <a:endParaRPr lang="da-DK" sz="1400" dirty="0">
              <a:latin typeface="Courier New" panose="02070309020205020404" pitchFamily="49" charset="0"/>
              <a:cs typeface="Courier New" panose="02070309020205020404" pitchFamily="49" charset="0"/>
            </a:endParaRPr>
          </a:p>
          <a:p>
            <a:r>
              <a:rPr lang="da-DK" sz="1400" dirty="0">
                <a:latin typeface="Courier New" panose="02070309020205020404" pitchFamily="49" charset="0"/>
                <a:cs typeface="Courier New" panose="02070309020205020404" pitchFamily="49" charset="0"/>
              </a:rPr>
              <a:t>&lt;</a:t>
            </a:r>
            <a:r>
              <a:rPr lang="da-DK" sz="1400" dirty="0" err="1">
                <a:latin typeface="Courier New" panose="02070309020205020404" pitchFamily="49" charset="0"/>
                <a:cs typeface="Courier New" panose="02070309020205020404" pitchFamily="49" charset="0"/>
              </a:rPr>
              <a:t>img</a:t>
            </a:r>
            <a:r>
              <a:rPr lang="da-DK" sz="1400" dirty="0">
                <a:latin typeface="Courier New" panose="02070309020205020404" pitchFamily="49" charset="0"/>
                <a:cs typeface="Courier New" panose="02070309020205020404" pitchFamily="49" charset="0"/>
              </a:rPr>
              <a:t> </a:t>
            </a:r>
            <a:r>
              <a:rPr lang="da-DK" sz="1400" dirty="0" err="1">
                <a:latin typeface="Courier New" panose="02070309020205020404" pitchFamily="49" charset="0"/>
                <a:cs typeface="Courier New" panose="02070309020205020404" pitchFamily="49" charset="0"/>
              </a:rPr>
              <a:t>src</a:t>
            </a:r>
            <a:r>
              <a:rPr lang="da-DK" sz="1400" dirty="0">
                <a:latin typeface="Courier New" panose="02070309020205020404" pitchFamily="49" charset="0"/>
                <a:cs typeface="Courier New" panose="02070309020205020404" pitchFamily="49" charset="0"/>
              </a:rPr>
              <a:t>=”times-</a:t>
            </a:r>
            <a:r>
              <a:rPr lang="da-DK" sz="1400" dirty="0" err="1">
                <a:latin typeface="Courier New" panose="02070309020205020404" pitchFamily="49" charset="0"/>
                <a:cs typeface="Courier New" panose="02070309020205020404" pitchFamily="49" charset="0"/>
              </a:rPr>
              <a:t>solid.svg</a:t>
            </a:r>
            <a:r>
              <a:rPr lang="da-DK" sz="1400" dirty="0">
                <a:latin typeface="Courier New" panose="02070309020205020404" pitchFamily="49" charset="0"/>
                <a:cs typeface="Courier New" panose="02070309020205020404" pitchFamily="49" charset="0"/>
              </a:rPr>
              <a:t>” class=”</a:t>
            </a:r>
            <a:r>
              <a:rPr lang="da-DK" sz="1400" dirty="0" err="1">
                <a:latin typeface="Courier New" panose="02070309020205020404" pitchFamily="49" charset="0"/>
                <a:cs typeface="Courier New" panose="02070309020205020404" pitchFamily="49" charset="0"/>
              </a:rPr>
              <a:t>closeicon</a:t>
            </a:r>
            <a:r>
              <a:rPr lang="da-DK" sz="1400" dirty="0">
                <a:latin typeface="Courier New" panose="02070309020205020404" pitchFamily="49" charset="0"/>
                <a:cs typeface="Courier New" panose="02070309020205020404" pitchFamily="49" charset="0"/>
              </a:rPr>
              <a:t>”&gt;</a:t>
            </a:r>
          </a:p>
        </p:txBody>
      </p:sp>
      <p:sp>
        <p:nvSpPr>
          <p:cNvPr id="10" name="Tekstfelt 9">
            <a:extLst>
              <a:ext uri="{FF2B5EF4-FFF2-40B4-BE49-F238E27FC236}">
                <a16:creationId xmlns:a16="http://schemas.microsoft.com/office/drawing/2014/main" id="{E42B79B2-5B0B-4D9F-B9BC-686A1B6C0DE8}"/>
              </a:ext>
            </a:extLst>
          </p:cNvPr>
          <p:cNvSpPr txBox="1"/>
          <p:nvPr/>
        </p:nvSpPr>
        <p:spPr>
          <a:xfrm>
            <a:off x="7078530" y="1472138"/>
            <a:ext cx="1075765" cy="369332"/>
          </a:xfrm>
          <a:prstGeom prst="rect">
            <a:avLst/>
          </a:prstGeom>
          <a:solidFill>
            <a:srgbClr val="F15A40"/>
          </a:solidFill>
          <a:effectLst>
            <a:outerShdw blurRad="50800" dist="38100" dir="2700000" algn="tl" rotWithShape="0">
              <a:prstClr val="black">
                <a:alpha val="40000"/>
              </a:prstClr>
            </a:outerShdw>
          </a:effectLst>
        </p:spPr>
        <p:txBody>
          <a:bodyPr wrap="none" rtlCol="0">
            <a:noAutofit/>
          </a:bodyPr>
          <a:lstStyle/>
          <a:p>
            <a:r>
              <a:rPr lang="da-DK" sz="2000" b="1" dirty="0">
                <a:solidFill>
                  <a:schemeClr val="bg1"/>
                </a:solidFill>
                <a:effectLst>
                  <a:outerShdw blurRad="38100" dist="38100" dir="2700000" algn="tl">
                    <a:srgbClr val="000000">
                      <a:alpha val="43137"/>
                    </a:srgbClr>
                  </a:outerShdw>
                </a:effectLst>
              </a:rPr>
              <a:t>HTML</a:t>
            </a:r>
            <a:endParaRPr lang="da-DK" b="1" dirty="0">
              <a:solidFill>
                <a:schemeClr val="bg1"/>
              </a:solidFill>
              <a:effectLst>
                <a:outerShdw blurRad="38100" dist="38100" dir="2700000" algn="tl">
                  <a:srgbClr val="000000">
                    <a:alpha val="43137"/>
                  </a:srgbClr>
                </a:outerShdw>
              </a:effectLst>
            </a:endParaRPr>
          </a:p>
        </p:txBody>
      </p:sp>
      <p:sp>
        <p:nvSpPr>
          <p:cNvPr id="11" name="Tekstfelt 10">
            <a:extLst>
              <a:ext uri="{FF2B5EF4-FFF2-40B4-BE49-F238E27FC236}">
                <a16:creationId xmlns:a16="http://schemas.microsoft.com/office/drawing/2014/main" id="{B35999F8-4032-4EA2-B241-70FEB4E8BE22}"/>
              </a:ext>
            </a:extLst>
          </p:cNvPr>
          <p:cNvSpPr txBox="1"/>
          <p:nvPr/>
        </p:nvSpPr>
        <p:spPr>
          <a:xfrm>
            <a:off x="1861070" y="4937294"/>
            <a:ext cx="1075765" cy="369332"/>
          </a:xfrm>
          <a:prstGeom prst="rect">
            <a:avLst/>
          </a:prstGeom>
          <a:solidFill>
            <a:srgbClr val="F15A40"/>
          </a:solidFill>
          <a:effectLst>
            <a:outerShdw blurRad="50800" dist="38100" dir="2700000" algn="tl" rotWithShape="0">
              <a:prstClr val="black">
                <a:alpha val="40000"/>
              </a:prstClr>
            </a:outerShdw>
          </a:effectLst>
        </p:spPr>
        <p:txBody>
          <a:bodyPr wrap="none" rtlCol="0">
            <a:noAutofit/>
          </a:bodyPr>
          <a:lstStyle/>
          <a:p>
            <a:r>
              <a:rPr lang="da-DK" sz="2000" b="1" dirty="0">
                <a:solidFill>
                  <a:schemeClr val="bg1"/>
                </a:solidFill>
                <a:effectLst>
                  <a:outerShdw blurRad="38100" dist="38100" dir="2700000" algn="tl">
                    <a:srgbClr val="000000">
                      <a:alpha val="43137"/>
                    </a:srgbClr>
                  </a:outerShdw>
                </a:effectLst>
              </a:rPr>
              <a:t>Resultat</a:t>
            </a:r>
            <a:endParaRPr lang="da-DK"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719535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indhold 1">
            <a:extLst>
              <a:ext uri="{FF2B5EF4-FFF2-40B4-BE49-F238E27FC236}">
                <a16:creationId xmlns:a16="http://schemas.microsoft.com/office/drawing/2014/main" id="{B45C36CF-8479-4A16-9335-B724041EABCF}"/>
              </a:ext>
            </a:extLst>
          </p:cNvPr>
          <p:cNvSpPr>
            <a:spLocks noGrp="1"/>
          </p:cNvSpPr>
          <p:nvPr>
            <p:ph idx="1"/>
          </p:nvPr>
        </p:nvSpPr>
        <p:spPr>
          <a:xfrm>
            <a:off x="1686910" y="1657204"/>
            <a:ext cx="9089040" cy="4752857"/>
          </a:xfrm>
        </p:spPr>
        <p:txBody>
          <a:bodyPr>
            <a:normAutofit lnSpcReduction="10000"/>
          </a:bodyPr>
          <a:lstStyle/>
          <a:p>
            <a:r>
              <a:rPr lang="da-DK" dirty="0"/>
              <a:t>Din viden om en :</a:t>
            </a:r>
            <a:r>
              <a:rPr lang="da-DK" dirty="0" err="1"/>
              <a:t>checked</a:t>
            </a:r>
            <a:r>
              <a:rPr lang="da-DK" dirty="0"/>
              <a:t> eller ikke :</a:t>
            </a:r>
            <a:r>
              <a:rPr lang="da-DK" dirty="0" err="1"/>
              <a:t>checked</a:t>
            </a:r>
            <a:r>
              <a:rPr lang="da-DK" dirty="0"/>
              <a:t> </a:t>
            </a:r>
            <a:r>
              <a:rPr lang="da-DK" dirty="0" err="1"/>
              <a:t>checkbox</a:t>
            </a:r>
            <a:r>
              <a:rPr lang="da-DK" dirty="0"/>
              <a:t> kan du også bruge på at vise og skjule hele hamburgermenuen</a:t>
            </a:r>
          </a:p>
          <a:p>
            <a:r>
              <a:rPr lang="da-DK" dirty="0"/>
              <a:t>Som udgangspunkt er din menu skjult:</a:t>
            </a:r>
            <a:br>
              <a:rPr lang="da-DK" dirty="0"/>
            </a:br>
            <a:br>
              <a:rPr lang="da-DK" dirty="0"/>
            </a:br>
            <a:r>
              <a:rPr lang="da-DK" sz="1700" dirty="0">
                <a:latin typeface="Courier New" panose="02070309020205020404" pitchFamily="49" charset="0"/>
                <a:cs typeface="Courier New" panose="02070309020205020404" pitchFamily="49" charset="0"/>
              </a:rPr>
              <a:t>nav </a:t>
            </a:r>
            <a:r>
              <a:rPr lang="da-DK" sz="1700" dirty="0" err="1">
                <a:latin typeface="Courier New" panose="02070309020205020404" pitchFamily="49" charset="0"/>
                <a:cs typeface="Courier New" panose="02070309020205020404" pitchFamily="49" charset="0"/>
              </a:rPr>
              <a:t>ul</a:t>
            </a:r>
            <a:r>
              <a:rPr lang="da-DK" sz="1700" dirty="0">
                <a:latin typeface="Courier New" panose="02070309020205020404" pitchFamily="49" charset="0"/>
                <a:cs typeface="Courier New" panose="02070309020205020404" pitchFamily="49" charset="0"/>
              </a:rPr>
              <a:t> /* kan også skrives som nav .menu-</a:t>
            </a:r>
            <a:r>
              <a:rPr lang="da-DK" sz="1700" dirty="0" err="1">
                <a:latin typeface="Courier New" panose="02070309020205020404" pitchFamily="49" charset="0"/>
                <a:cs typeface="Courier New" panose="02070309020205020404" pitchFamily="49" charset="0"/>
              </a:rPr>
              <a:t>btn</a:t>
            </a:r>
            <a:r>
              <a:rPr lang="da-DK" sz="1700" dirty="0">
                <a:latin typeface="Courier New" panose="02070309020205020404" pitchFamily="49" charset="0"/>
                <a:cs typeface="Courier New" panose="02070309020205020404" pitchFamily="49" charset="0"/>
              </a:rPr>
              <a:t> ~</a:t>
            </a:r>
            <a:r>
              <a:rPr lang="da-DK" sz="1700" dirty="0" err="1">
                <a:latin typeface="Courier New" panose="02070309020205020404" pitchFamily="49" charset="0"/>
                <a:cs typeface="Courier New" panose="02070309020205020404" pitchFamily="49" charset="0"/>
              </a:rPr>
              <a:t>ul</a:t>
            </a:r>
            <a:r>
              <a:rPr lang="da-DK" sz="1700" dirty="0">
                <a:latin typeface="Courier New" panose="02070309020205020404" pitchFamily="49" charset="0"/>
                <a:cs typeface="Courier New" panose="02070309020205020404" pitchFamily="49" charset="0"/>
              </a:rPr>
              <a:t> */</a:t>
            </a:r>
            <a:br>
              <a:rPr lang="da-DK" sz="1700" dirty="0">
                <a:latin typeface="Courier New" panose="02070309020205020404" pitchFamily="49" charset="0"/>
                <a:cs typeface="Courier New" panose="02070309020205020404" pitchFamily="49" charset="0"/>
              </a:rPr>
            </a:br>
            <a:r>
              <a:rPr lang="da-DK" sz="1700" dirty="0">
                <a:latin typeface="Courier New" panose="02070309020205020404" pitchFamily="49" charset="0"/>
                <a:cs typeface="Courier New" panose="02070309020205020404" pitchFamily="49" charset="0"/>
              </a:rPr>
              <a:t>{</a:t>
            </a:r>
            <a:br>
              <a:rPr lang="da-DK" sz="1700" dirty="0">
                <a:latin typeface="Courier New" panose="02070309020205020404" pitchFamily="49" charset="0"/>
                <a:cs typeface="Courier New" panose="02070309020205020404" pitchFamily="49" charset="0"/>
              </a:rPr>
            </a:br>
            <a:r>
              <a:rPr lang="da-DK" sz="1700" dirty="0">
                <a:latin typeface="Courier New" panose="02070309020205020404" pitchFamily="49" charset="0"/>
                <a:cs typeface="Courier New" panose="02070309020205020404" pitchFamily="49" charset="0"/>
              </a:rPr>
              <a:t>	display: none;</a:t>
            </a:r>
            <a:br>
              <a:rPr lang="da-DK" sz="1700" dirty="0">
                <a:latin typeface="Courier New" panose="02070309020205020404" pitchFamily="49" charset="0"/>
                <a:cs typeface="Courier New" panose="02070309020205020404" pitchFamily="49" charset="0"/>
              </a:rPr>
            </a:br>
            <a:r>
              <a:rPr lang="da-DK" sz="1700" dirty="0">
                <a:latin typeface="Courier New" panose="02070309020205020404" pitchFamily="49" charset="0"/>
                <a:cs typeface="Courier New" panose="02070309020205020404" pitchFamily="49" charset="0"/>
              </a:rPr>
              <a:t>	…</a:t>
            </a:r>
            <a:br>
              <a:rPr lang="da-DK" sz="1700" dirty="0">
                <a:latin typeface="Courier New" panose="02070309020205020404" pitchFamily="49" charset="0"/>
                <a:cs typeface="Courier New" panose="02070309020205020404" pitchFamily="49" charset="0"/>
              </a:rPr>
            </a:br>
            <a:r>
              <a:rPr lang="da-DK" sz="1700" dirty="0">
                <a:latin typeface="Courier New" panose="02070309020205020404" pitchFamily="49" charset="0"/>
                <a:cs typeface="Courier New" panose="02070309020205020404" pitchFamily="49" charset="0"/>
              </a:rPr>
              <a:t>}</a:t>
            </a:r>
          </a:p>
          <a:p>
            <a:r>
              <a:rPr lang="da-DK" dirty="0"/>
              <a:t>Men hvis der er trykket på </a:t>
            </a:r>
            <a:r>
              <a:rPr lang="da-DK" dirty="0" err="1"/>
              <a:t>checkboxen</a:t>
            </a:r>
            <a:r>
              <a:rPr lang="da-DK" dirty="0"/>
              <a:t>, </a:t>
            </a:r>
            <a:br>
              <a:rPr lang="da-DK" dirty="0"/>
            </a:br>
            <a:r>
              <a:rPr lang="da-DK" dirty="0"/>
              <a:t>skal den vises:</a:t>
            </a:r>
            <a:br>
              <a:rPr lang="da-DK" dirty="0"/>
            </a:br>
            <a:br>
              <a:rPr lang="da-DK" dirty="0"/>
            </a:br>
            <a:r>
              <a:rPr lang="da-DK" sz="1700" dirty="0">
                <a:latin typeface="Courier New" panose="02070309020205020404" pitchFamily="49" charset="0"/>
                <a:cs typeface="Courier New" panose="02070309020205020404" pitchFamily="49" charset="0"/>
              </a:rPr>
              <a:t>nav .</a:t>
            </a:r>
            <a:r>
              <a:rPr lang="da-DK" sz="1700" dirty="0" err="1">
                <a:latin typeface="Courier New" panose="02070309020205020404" pitchFamily="49" charset="0"/>
                <a:cs typeface="Courier New" panose="02070309020205020404" pitchFamily="49" charset="0"/>
              </a:rPr>
              <a:t>menu-btn:checked</a:t>
            </a:r>
            <a:r>
              <a:rPr lang="da-DK" sz="1700" dirty="0">
                <a:latin typeface="Courier New" panose="02070309020205020404" pitchFamily="49" charset="0"/>
                <a:cs typeface="Courier New" panose="02070309020205020404" pitchFamily="49" charset="0"/>
              </a:rPr>
              <a:t> ~</a:t>
            </a:r>
            <a:r>
              <a:rPr lang="da-DK" sz="1700" dirty="0" err="1">
                <a:latin typeface="Courier New" panose="02070309020205020404" pitchFamily="49" charset="0"/>
                <a:cs typeface="Courier New" panose="02070309020205020404" pitchFamily="49" charset="0"/>
              </a:rPr>
              <a:t>ul</a:t>
            </a:r>
            <a:br>
              <a:rPr lang="da-DK" sz="1700" dirty="0">
                <a:latin typeface="Courier New" panose="02070309020205020404" pitchFamily="49" charset="0"/>
                <a:cs typeface="Courier New" panose="02070309020205020404" pitchFamily="49" charset="0"/>
              </a:rPr>
            </a:br>
            <a:r>
              <a:rPr lang="da-DK" sz="1700" dirty="0">
                <a:latin typeface="Courier New" panose="02070309020205020404" pitchFamily="49" charset="0"/>
                <a:cs typeface="Courier New" panose="02070309020205020404" pitchFamily="49" charset="0"/>
              </a:rPr>
              <a:t>{</a:t>
            </a:r>
            <a:br>
              <a:rPr lang="da-DK" sz="1700" dirty="0">
                <a:latin typeface="Courier New" panose="02070309020205020404" pitchFamily="49" charset="0"/>
                <a:cs typeface="Courier New" panose="02070309020205020404" pitchFamily="49" charset="0"/>
              </a:rPr>
            </a:br>
            <a:r>
              <a:rPr lang="da-DK" sz="1700" dirty="0">
                <a:latin typeface="Courier New" panose="02070309020205020404" pitchFamily="49" charset="0"/>
                <a:cs typeface="Courier New" panose="02070309020205020404" pitchFamily="49" charset="0"/>
              </a:rPr>
              <a:t>	display: </a:t>
            </a:r>
            <a:r>
              <a:rPr lang="da-DK" sz="1700" dirty="0" err="1">
                <a:latin typeface="Courier New" panose="02070309020205020404" pitchFamily="49" charset="0"/>
                <a:cs typeface="Courier New" panose="02070309020205020404" pitchFamily="49" charset="0"/>
              </a:rPr>
              <a:t>flex</a:t>
            </a:r>
            <a:r>
              <a:rPr lang="da-DK" sz="1700" dirty="0">
                <a:latin typeface="Courier New" panose="02070309020205020404" pitchFamily="49" charset="0"/>
                <a:cs typeface="Courier New" panose="02070309020205020404" pitchFamily="49" charset="0"/>
              </a:rPr>
              <a:t>;</a:t>
            </a:r>
            <a:br>
              <a:rPr lang="da-DK" sz="1700" dirty="0">
                <a:latin typeface="Courier New" panose="02070309020205020404" pitchFamily="49" charset="0"/>
                <a:cs typeface="Courier New" panose="02070309020205020404" pitchFamily="49" charset="0"/>
              </a:rPr>
            </a:br>
            <a:r>
              <a:rPr lang="da-DK" sz="1700" dirty="0">
                <a:latin typeface="Courier New" panose="02070309020205020404" pitchFamily="49" charset="0"/>
                <a:cs typeface="Courier New" panose="02070309020205020404" pitchFamily="49" charset="0"/>
              </a:rPr>
              <a:t>	</a:t>
            </a:r>
            <a:r>
              <a:rPr lang="da-DK" sz="1700" dirty="0" err="1">
                <a:latin typeface="Courier New" panose="02070309020205020404" pitchFamily="49" charset="0"/>
                <a:cs typeface="Courier New" panose="02070309020205020404" pitchFamily="49" charset="0"/>
              </a:rPr>
              <a:t>flex-direction</a:t>
            </a:r>
            <a:r>
              <a:rPr lang="da-DK" sz="1700" dirty="0">
                <a:latin typeface="Courier New" panose="02070309020205020404" pitchFamily="49" charset="0"/>
                <a:cs typeface="Courier New" panose="02070309020205020404" pitchFamily="49" charset="0"/>
              </a:rPr>
              <a:t>: column;</a:t>
            </a:r>
            <a:br>
              <a:rPr lang="da-DK" sz="1700" dirty="0">
                <a:latin typeface="Courier New" panose="02070309020205020404" pitchFamily="49" charset="0"/>
                <a:cs typeface="Courier New" panose="02070309020205020404" pitchFamily="49" charset="0"/>
              </a:rPr>
            </a:br>
            <a:r>
              <a:rPr lang="da-DK" sz="1700" dirty="0">
                <a:latin typeface="Courier New" panose="02070309020205020404" pitchFamily="49" charset="0"/>
                <a:cs typeface="Courier New" panose="02070309020205020404" pitchFamily="49" charset="0"/>
              </a:rPr>
              <a:t>}</a:t>
            </a:r>
          </a:p>
        </p:txBody>
      </p:sp>
      <p:sp>
        <p:nvSpPr>
          <p:cNvPr id="3" name="Titel 2">
            <a:extLst>
              <a:ext uri="{FF2B5EF4-FFF2-40B4-BE49-F238E27FC236}">
                <a16:creationId xmlns:a16="http://schemas.microsoft.com/office/drawing/2014/main" id="{107723CB-A942-4FA2-85DF-95C4A57366FF}"/>
              </a:ext>
            </a:extLst>
          </p:cNvPr>
          <p:cNvSpPr>
            <a:spLocks noGrp="1"/>
          </p:cNvSpPr>
          <p:nvPr>
            <p:ph type="title"/>
          </p:nvPr>
        </p:nvSpPr>
        <p:spPr/>
        <p:txBody>
          <a:bodyPr/>
          <a:lstStyle/>
          <a:p>
            <a:r>
              <a:rPr lang="da-DK" dirty="0" err="1"/>
              <a:t>Checkbox</a:t>
            </a:r>
            <a:r>
              <a:rPr lang="da-DK" dirty="0"/>
              <a:t>-tricket med :</a:t>
            </a:r>
            <a:r>
              <a:rPr lang="da-DK" dirty="0" err="1"/>
              <a:t>checked</a:t>
            </a:r>
            <a:endParaRPr lang="da-DK" dirty="0"/>
          </a:p>
        </p:txBody>
      </p:sp>
      <p:sp>
        <p:nvSpPr>
          <p:cNvPr id="4" name="Pladsholder til slidenummer 3">
            <a:extLst>
              <a:ext uri="{FF2B5EF4-FFF2-40B4-BE49-F238E27FC236}">
                <a16:creationId xmlns:a16="http://schemas.microsoft.com/office/drawing/2014/main" id="{57CB607F-3B8B-4651-95C8-B49F153EB738}"/>
              </a:ext>
            </a:extLst>
          </p:cNvPr>
          <p:cNvSpPr>
            <a:spLocks noGrp="1"/>
          </p:cNvSpPr>
          <p:nvPr>
            <p:ph type="sldNum" sz="quarter" idx="10"/>
          </p:nvPr>
        </p:nvSpPr>
        <p:spPr/>
        <p:txBody>
          <a:bodyPr/>
          <a:lstStyle/>
          <a:p>
            <a:pPr marL="180975" indent="-180975"/>
            <a:r>
              <a:rPr lang="en-GB"/>
              <a:t>Side </a:t>
            </a:r>
            <a:fld id="{EDB0DC35-459C-3B4E-A4B1-B3E8F3307FCE}" type="slidenum">
              <a:rPr lang="en-DK" smtClean="0"/>
              <a:pPr marL="180975" indent="-180975"/>
              <a:t>4</a:t>
            </a:fld>
            <a:endParaRPr lang="en-DK"/>
          </a:p>
        </p:txBody>
      </p:sp>
      <p:sp>
        <p:nvSpPr>
          <p:cNvPr id="7" name="Tekstfelt 6">
            <a:extLst>
              <a:ext uri="{FF2B5EF4-FFF2-40B4-BE49-F238E27FC236}">
                <a16:creationId xmlns:a16="http://schemas.microsoft.com/office/drawing/2014/main" id="{1D8410BC-3A9A-4E0C-87E0-19E82D81CAC2}"/>
              </a:ext>
            </a:extLst>
          </p:cNvPr>
          <p:cNvSpPr txBox="1"/>
          <p:nvPr/>
        </p:nvSpPr>
        <p:spPr>
          <a:xfrm>
            <a:off x="6379412" y="3469000"/>
            <a:ext cx="4918285" cy="3043177"/>
          </a:xfrm>
          <a:prstGeom prst="rect">
            <a:avLst/>
          </a:prstGeom>
          <a:solidFill>
            <a:schemeClr val="accent1">
              <a:lumMod val="25000"/>
              <a:lumOff val="75000"/>
              <a:alpha val="59000"/>
            </a:schemeClr>
          </a:solidFill>
          <a:ln w="12700">
            <a:solidFill>
              <a:srgbClr val="F15A40"/>
            </a:solidFill>
          </a:ln>
          <a:effectLst>
            <a:outerShdw blurRad="50800" dist="38100" dir="2700000" algn="tl" rotWithShape="0">
              <a:prstClr val="black">
                <a:alpha val="40000"/>
              </a:prstClr>
            </a:outerShdw>
          </a:effectLst>
        </p:spPr>
        <p:txBody>
          <a:bodyPr wrap="none" rtlCol="0" anchor="ctr" anchorCtr="0">
            <a:noAutofit/>
          </a:bodyPr>
          <a:lstStyle/>
          <a:p>
            <a:r>
              <a:rPr lang="da-DK" sz="1400" dirty="0">
                <a:latin typeface="Courier New" panose="02070309020205020404" pitchFamily="49" charset="0"/>
                <a:cs typeface="Courier New" panose="02070309020205020404" pitchFamily="49" charset="0"/>
              </a:rPr>
              <a:t>&lt;input class=”menu-</a:t>
            </a:r>
            <a:r>
              <a:rPr lang="da-DK" sz="1400" dirty="0" err="1">
                <a:latin typeface="Courier New" panose="02070309020205020404" pitchFamily="49" charset="0"/>
                <a:cs typeface="Courier New" panose="02070309020205020404" pitchFamily="49" charset="0"/>
              </a:rPr>
              <a:t>btn</a:t>
            </a:r>
            <a:r>
              <a:rPr lang="da-DK" sz="1400" dirty="0">
                <a:latin typeface="Courier New" panose="02070309020205020404" pitchFamily="49" charset="0"/>
                <a:cs typeface="Courier New" panose="02070309020205020404" pitchFamily="49" charset="0"/>
              </a:rPr>
              <a:t>” type=”</a:t>
            </a:r>
            <a:r>
              <a:rPr lang="da-DK" sz="1400" dirty="0" err="1">
                <a:latin typeface="Courier New" panose="02070309020205020404" pitchFamily="49" charset="0"/>
                <a:cs typeface="Courier New" panose="02070309020205020404" pitchFamily="49" charset="0"/>
              </a:rPr>
              <a:t>checkbox</a:t>
            </a:r>
            <a:r>
              <a:rPr lang="da-DK" sz="1400" dirty="0">
                <a:latin typeface="Courier New" panose="02070309020205020404" pitchFamily="49" charset="0"/>
                <a:cs typeface="Courier New" panose="02070309020205020404" pitchFamily="49" charset="0"/>
              </a:rPr>
              <a:t>”&gt;</a:t>
            </a:r>
          </a:p>
          <a:p>
            <a:endParaRPr lang="da-DK" sz="1400" dirty="0">
              <a:latin typeface="Courier New" panose="02070309020205020404" pitchFamily="49" charset="0"/>
              <a:cs typeface="Courier New" panose="02070309020205020404" pitchFamily="49" charset="0"/>
            </a:endParaRPr>
          </a:p>
          <a:p>
            <a:r>
              <a:rPr lang="da-DK" sz="1400" dirty="0">
                <a:latin typeface="Courier New" panose="02070309020205020404" pitchFamily="49" charset="0"/>
                <a:cs typeface="Courier New" panose="02070309020205020404" pitchFamily="49" charset="0"/>
              </a:rPr>
              <a:t>&lt;</a:t>
            </a:r>
            <a:r>
              <a:rPr lang="da-DK" sz="1400" dirty="0" err="1">
                <a:latin typeface="Courier New" panose="02070309020205020404" pitchFamily="49" charset="0"/>
                <a:cs typeface="Courier New" panose="02070309020205020404" pitchFamily="49" charset="0"/>
              </a:rPr>
              <a:t>img</a:t>
            </a:r>
            <a:r>
              <a:rPr lang="da-DK" sz="1400" dirty="0">
                <a:latin typeface="Courier New" panose="02070309020205020404" pitchFamily="49" charset="0"/>
                <a:cs typeface="Courier New" panose="02070309020205020404" pitchFamily="49" charset="0"/>
              </a:rPr>
              <a:t> </a:t>
            </a:r>
            <a:r>
              <a:rPr lang="da-DK" sz="1400" dirty="0" err="1">
                <a:latin typeface="Courier New" panose="02070309020205020404" pitchFamily="49" charset="0"/>
                <a:cs typeface="Courier New" panose="02070309020205020404" pitchFamily="49" charset="0"/>
              </a:rPr>
              <a:t>src</a:t>
            </a:r>
            <a:r>
              <a:rPr lang="da-DK" sz="1400" dirty="0">
                <a:latin typeface="Courier New" panose="02070309020205020404" pitchFamily="49" charset="0"/>
                <a:cs typeface="Courier New" panose="02070309020205020404" pitchFamily="49" charset="0"/>
              </a:rPr>
              <a:t>=”bars-</a:t>
            </a:r>
            <a:r>
              <a:rPr lang="da-DK" sz="1400" dirty="0" err="1">
                <a:latin typeface="Courier New" panose="02070309020205020404" pitchFamily="49" charset="0"/>
                <a:cs typeface="Courier New" panose="02070309020205020404" pitchFamily="49" charset="0"/>
              </a:rPr>
              <a:t>solid.svg</a:t>
            </a:r>
            <a:r>
              <a:rPr lang="da-DK" sz="1400" dirty="0">
                <a:latin typeface="Courier New" panose="02070309020205020404" pitchFamily="49" charset="0"/>
                <a:cs typeface="Courier New" panose="02070309020205020404" pitchFamily="49" charset="0"/>
              </a:rPr>
              <a:t>” class=”</a:t>
            </a:r>
            <a:r>
              <a:rPr lang="da-DK" sz="1400" dirty="0" err="1">
                <a:latin typeface="Courier New" panose="02070309020205020404" pitchFamily="49" charset="0"/>
                <a:cs typeface="Courier New" panose="02070309020205020404" pitchFamily="49" charset="0"/>
              </a:rPr>
              <a:t>menuicon</a:t>
            </a:r>
            <a:r>
              <a:rPr lang="da-DK" sz="1400" dirty="0">
                <a:latin typeface="Courier New" panose="02070309020205020404" pitchFamily="49" charset="0"/>
                <a:cs typeface="Courier New" panose="02070309020205020404" pitchFamily="49" charset="0"/>
              </a:rPr>
              <a:t>”&gt;</a:t>
            </a:r>
          </a:p>
          <a:p>
            <a:endParaRPr lang="da-DK" sz="1400" dirty="0">
              <a:latin typeface="Courier New" panose="02070309020205020404" pitchFamily="49" charset="0"/>
              <a:cs typeface="Courier New" panose="02070309020205020404" pitchFamily="49" charset="0"/>
            </a:endParaRPr>
          </a:p>
          <a:p>
            <a:r>
              <a:rPr lang="da-DK" sz="1400" dirty="0">
                <a:latin typeface="Courier New" panose="02070309020205020404" pitchFamily="49" charset="0"/>
                <a:cs typeface="Courier New" panose="02070309020205020404" pitchFamily="49" charset="0"/>
              </a:rPr>
              <a:t>&lt;</a:t>
            </a:r>
            <a:r>
              <a:rPr lang="da-DK" sz="1400" dirty="0" err="1">
                <a:latin typeface="Courier New" panose="02070309020205020404" pitchFamily="49" charset="0"/>
                <a:cs typeface="Courier New" panose="02070309020205020404" pitchFamily="49" charset="0"/>
              </a:rPr>
              <a:t>img</a:t>
            </a:r>
            <a:r>
              <a:rPr lang="da-DK" sz="1400" dirty="0">
                <a:latin typeface="Courier New" panose="02070309020205020404" pitchFamily="49" charset="0"/>
                <a:cs typeface="Courier New" panose="02070309020205020404" pitchFamily="49" charset="0"/>
              </a:rPr>
              <a:t> </a:t>
            </a:r>
            <a:r>
              <a:rPr lang="da-DK" sz="1400" dirty="0" err="1">
                <a:latin typeface="Courier New" panose="02070309020205020404" pitchFamily="49" charset="0"/>
                <a:cs typeface="Courier New" panose="02070309020205020404" pitchFamily="49" charset="0"/>
              </a:rPr>
              <a:t>src</a:t>
            </a:r>
            <a:r>
              <a:rPr lang="da-DK" sz="1400" dirty="0">
                <a:latin typeface="Courier New" panose="02070309020205020404" pitchFamily="49" charset="0"/>
                <a:cs typeface="Courier New" panose="02070309020205020404" pitchFamily="49" charset="0"/>
              </a:rPr>
              <a:t>=”times-</a:t>
            </a:r>
            <a:r>
              <a:rPr lang="da-DK" sz="1400" dirty="0" err="1">
                <a:latin typeface="Courier New" panose="02070309020205020404" pitchFamily="49" charset="0"/>
                <a:cs typeface="Courier New" panose="02070309020205020404" pitchFamily="49" charset="0"/>
              </a:rPr>
              <a:t>solid.svg</a:t>
            </a:r>
            <a:r>
              <a:rPr lang="da-DK" sz="1400" dirty="0">
                <a:latin typeface="Courier New" panose="02070309020205020404" pitchFamily="49" charset="0"/>
                <a:cs typeface="Courier New" panose="02070309020205020404" pitchFamily="49" charset="0"/>
              </a:rPr>
              <a:t>” class=”</a:t>
            </a:r>
            <a:r>
              <a:rPr lang="da-DK" sz="1400" dirty="0" err="1">
                <a:latin typeface="Courier New" panose="02070309020205020404" pitchFamily="49" charset="0"/>
                <a:cs typeface="Courier New" panose="02070309020205020404" pitchFamily="49" charset="0"/>
              </a:rPr>
              <a:t>closeicon</a:t>
            </a:r>
            <a:r>
              <a:rPr lang="da-DK" sz="1400" dirty="0">
                <a:latin typeface="Courier New" panose="02070309020205020404" pitchFamily="49" charset="0"/>
                <a:cs typeface="Courier New" panose="02070309020205020404" pitchFamily="49" charset="0"/>
              </a:rPr>
              <a:t>”&gt;</a:t>
            </a:r>
          </a:p>
          <a:p>
            <a:endParaRPr lang="da-DK" sz="1400" dirty="0">
              <a:latin typeface="Courier New" panose="02070309020205020404" pitchFamily="49" charset="0"/>
              <a:cs typeface="Courier New" panose="02070309020205020404" pitchFamily="49" charset="0"/>
            </a:endParaRPr>
          </a:p>
          <a:p>
            <a:r>
              <a:rPr lang="da-DK" sz="1400" dirty="0">
                <a:latin typeface="Courier New" panose="02070309020205020404" pitchFamily="49" charset="0"/>
                <a:cs typeface="Courier New" panose="02070309020205020404" pitchFamily="49" charset="0"/>
              </a:rPr>
              <a:t>&lt;</a:t>
            </a:r>
            <a:r>
              <a:rPr lang="da-DK" sz="1400" dirty="0" err="1">
                <a:latin typeface="Courier New" panose="02070309020205020404" pitchFamily="49" charset="0"/>
                <a:cs typeface="Courier New" panose="02070309020205020404" pitchFamily="49" charset="0"/>
              </a:rPr>
              <a:t>ul</a:t>
            </a:r>
            <a:r>
              <a:rPr lang="da-DK" sz="1400" dirty="0">
                <a:latin typeface="Courier New" panose="02070309020205020404" pitchFamily="49" charset="0"/>
                <a:cs typeface="Courier New" panose="02070309020205020404" pitchFamily="49" charset="0"/>
              </a:rPr>
              <a:t>&gt;</a:t>
            </a:r>
          </a:p>
          <a:p>
            <a:pPr>
              <a:tabLst>
                <a:tab pos="361950" algn="l"/>
              </a:tabLst>
            </a:pPr>
            <a:r>
              <a:rPr lang="da-DK" sz="1400" dirty="0">
                <a:latin typeface="Courier New" panose="02070309020205020404" pitchFamily="49" charset="0"/>
                <a:cs typeface="Courier New" panose="02070309020205020404" pitchFamily="49" charset="0"/>
              </a:rPr>
              <a:t>	&lt;li&gt;&lt;a </a:t>
            </a:r>
            <a:r>
              <a:rPr lang="da-DK" sz="1400" dirty="0" err="1">
                <a:latin typeface="Courier New" panose="02070309020205020404" pitchFamily="49" charset="0"/>
                <a:cs typeface="Courier New" panose="02070309020205020404" pitchFamily="49" charset="0"/>
              </a:rPr>
              <a:t>href</a:t>
            </a:r>
            <a:r>
              <a:rPr lang="da-DK" sz="1400" dirty="0">
                <a:latin typeface="Courier New" panose="02070309020205020404" pitchFamily="49" charset="0"/>
                <a:cs typeface="Courier New" panose="02070309020205020404" pitchFamily="49" charset="0"/>
              </a:rPr>
              <a:t>=”#”&gt;menupunkt 1&lt;/a&gt;&lt;/li&gt;</a:t>
            </a:r>
          </a:p>
          <a:p>
            <a:pPr>
              <a:tabLst>
                <a:tab pos="361950" algn="l"/>
              </a:tabLst>
            </a:pPr>
            <a:r>
              <a:rPr lang="da-DK" sz="1400" dirty="0">
                <a:latin typeface="Courier New" panose="02070309020205020404" pitchFamily="49" charset="0"/>
                <a:cs typeface="Courier New" panose="02070309020205020404" pitchFamily="49" charset="0"/>
              </a:rPr>
              <a:t>	&lt;li&gt;&lt;a </a:t>
            </a:r>
            <a:r>
              <a:rPr lang="da-DK" sz="1400" dirty="0" err="1">
                <a:latin typeface="Courier New" panose="02070309020205020404" pitchFamily="49" charset="0"/>
                <a:cs typeface="Courier New" panose="02070309020205020404" pitchFamily="49" charset="0"/>
              </a:rPr>
              <a:t>href</a:t>
            </a:r>
            <a:r>
              <a:rPr lang="da-DK" sz="1400" dirty="0">
                <a:latin typeface="Courier New" panose="02070309020205020404" pitchFamily="49" charset="0"/>
                <a:cs typeface="Courier New" panose="02070309020205020404" pitchFamily="49" charset="0"/>
              </a:rPr>
              <a:t>=”#”&gt;menupunkt 2&lt;/a&gt;&lt;/li&gt;</a:t>
            </a:r>
          </a:p>
          <a:p>
            <a:pPr>
              <a:tabLst>
                <a:tab pos="361950" algn="l"/>
              </a:tabLst>
            </a:pPr>
            <a:r>
              <a:rPr lang="da-DK" sz="1400" dirty="0">
                <a:latin typeface="Courier New" panose="02070309020205020404" pitchFamily="49" charset="0"/>
                <a:cs typeface="Courier New" panose="02070309020205020404" pitchFamily="49" charset="0"/>
              </a:rPr>
              <a:t>	&lt;li&gt;&lt;a </a:t>
            </a:r>
            <a:r>
              <a:rPr lang="da-DK" sz="1400" dirty="0" err="1">
                <a:latin typeface="Courier New" panose="02070309020205020404" pitchFamily="49" charset="0"/>
                <a:cs typeface="Courier New" panose="02070309020205020404" pitchFamily="49" charset="0"/>
              </a:rPr>
              <a:t>href</a:t>
            </a:r>
            <a:r>
              <a:rPr lang="da-DK" sz="1400" dirty="0">
                <a:latin typeface="Courier New" panose="02070309020205020404" pitchFamily="49" charset="0"/>
                <a:cs typeface="Courier New" panose="02070309020205020404" pitchFamily="49" charset="0"/>
              </a:rPr>
              <a:t>=”#”&gt;menupunkt 3&lt;/a&gt;&lt;/li&gt;</a:t>
            </a:r>
          </a:p>
          <a:p>
            <a:pPr>
              <a:tabLst>
                <a:tab pos="361950" algn="l"/>
              </a:tabLst>
            </a:pPr>
            <a:r>
              <a:rPr lang="da-DK" sz="1400" dirty="0">
                <a:latin typeface="Courier New" panose="02070309020205020404" pitchFamily="49" charset="0"/>
                <a:cs typeface="Courier New" panose="02070309020205020404" pitchFamily="49" charset="0"/>
              </a:rPr>
              <a:t>&lt;/</a:t>
            </a:r>
            <a:r>
              <a:rPr lang="da-DK" sz="1400" dirty="0" err="1">
                <a:latin typeface="Courier New" panose="02070309020205020404" pitchFamily="49" charset="0"/>
                <a:cs typeface="Courier New" panose="02070309020205020404" pitchFamily="49" charset="0"/>
              </a:rPr>
              <a:t>ul</a:t>
            </a:r>
            <a:r>
              <a:rPr lang="da-DK" sz="1400" dirty="0">
                <a:latin typeface="Courier New" panose="02070309020205020404" pitchFamily="49" charset="0"/>
                <a:cs typeface="Courier New" panose="02070309020205020404" pitchFamily="49" charset="0"/>
              </a:rPr>
              <a:t>&gt;</a:t>
            </a:r>
          </a:p>
        </p:txBody>
      </p:sp>
      <p:sp>
        <p:nvSpPr>
          <p:cNvPr id="8" name="Tekstfelt 7">
            <a:extLst>
              <a:ext uri="{FF2B5EF4-FFF2-40B4-BE49-F238E27FC236}">
                <a16:creationId xmlns:a16="http://schemas.microsoft.com/office/drawing/2014/main" id="{5C62DF76-7AA0-4DF3-BBE3-4F5BD85EB31D}"/>
              </a:ext>
            </a:extLst>
          </p:cNvPr>
          <p:cNvSpPr txBox="1"/>
          <p:nvPr/>
        </p:nvSpPr>
        <p:spPr>
          <a:xfrm>
            <a:off x="6553573" y="3250950"/>
            <a:ext cx="1075765" cy="369332"/>
          </a:xfrm>
          <a:prstGeom prst="rect">
            <a:avLst/>
          </a:prstGeom>
          <a:solidFill>
            <a:srgbClr val="F15A40"/>
          </a:solidFill>
          <a:effectLst>
            <a:outerShdw blurRad="50800" dist="38100" dir="2700000" algn="tl" rotWithShape="0">
              <a:prstClr val="black">
                <a:alpha val="40000"/>
              </a:prstClr>
            </a:outerShdw>
          </a:effectLst>
        </p:spPr>
        <p:txBody>
          <a:bodyPr wrap="none" rtlCol="0">
            <a:noAutofit/>
          </a:bodyPr>
          <a:lstStyle/>
          <a:p>
            <a:r>
              <a:rPr lang="da-DK" sz="2000" b="1" dirty="0">
                <a:solidFill>
                  <a:schemeClr val="bg1"/>
                </a:solidFill>
                <a:effectLst>
                  <a:outerShdw blurRad="38100" dist="38100" dir="2700000" algn="tl">
                    <a:srgbClr val="000000">
                      <a:alpha val="43137"/>
                    </a:srgbClr>
                  </a:outerShdw>
                </a:effectLst>
              </a:rPr>
              <a:t>HTML</a:t>
            </a:r>
            <a:endParaRPr lang="da-DK"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0778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0B085C-079C-B14B-A235-D6A3BE77C16C}"/>
              </a:ext>
            </a:extLst>
          </p:cNvPr>
          <p:cNvSpPr>
            <a:spLocks noGrp="1"/>
          </p:cNvSpPr>
          <p:nvPr>
            <p:ph type="title"/>
          </p:nvPr>
        </p:nvSpPr>
        <p:spPr>
          <a:xfrm>
            <a:off x="1686909" y="447938"/>
            <a:ext cx="10135743" cy="797537"/>
          </a:xfrm>
        </p:spPr>
        <p:txBody>
          <a:bodyPr>
            <a:normAutofit/>
          </a:bodyPr>
          <a:lstStyle/>
          <a:p>
            <a:r>
              <a:rPr lang="da-DK" dirty="0" err="1"/>
              <a:t>Checkbox</a:t>
            </a:r>
            <a:r>
              <a:rPr lang="da-DK" dirty="0"/>
              <a:t> tricket med undermenuer</a:t>
            </a:r>
            <a:endParaRPr lang="en-DK" dirty="0"/>
          </a:p>
        </p:txBody>
      </p:sp>
      <p:sp>
        <p:nvSpPr>
          <p:cNvPr id="4" name="Slide Number Placeholder 3">
            <a:extLst>
              <a:ext uri="{FF2B5EF4-FFF2-40B4-BE49-F238E27FC236}">
                <a16:creationId xmlns:a16="http://schemas.microsoft.com/office/drawing/2014/main" id="{EC7858E9-F7C0-5E49-A65F-BE47C6D89CAE}"/>
              </a:ext>
            </a:extLst>
          </p:cNvPr>
          <p:cNvSpPr>
            <a:spLocks noGrp="1"/>
          </p:cNvSpPr>
          <p:nvPr>
            <p:ph type="sldNum" sz="quarter" idx="10"/>
          </p:nvPr>
        </p:nvSpPr>
        <p:spPr/>
        <p:txBody>
          <a:bodyPr/>
          <a:lstStyle/>
          <a:p>
            <a:pPr marL="180975" indent="-180975"/>
            <a:r>
              <a:rPr lang="en-GB"/>
              <a:t>Side </a:t>
            </a:r>
            <a:fld id="{EDB0DC35-459C-3B4E-A4B1-B3E8F3307FCE}" type="slidenum">
              <a:rPr lang="en-DK"/>
              <a:pPr marL="180975" indent="-180975"/>
              <a:t>5</a:t>
            </a:fld>
            <a:endParaRPr lang="en-DK" sz="1400"/>
          </a:p>
        </p:txBody>
      </p:sp>
      <p:sp>
        <p:nvSpPr>
          <p:cNvPr id="6" name="Tekstfelt 5">
            <a:extLst>
              <a:ext uri="{FF2B5EF4-FFF2-40B4-BE49-F238E27FC236}">
                <a16:creationId xmlns:a16="http://schemas.microsoft.com/office/drawing/2014/main" id="{8A14D3CC-6785-427F-B25A-2AA583124EFA}"/>
              </a:ext>
            </a:extLst>
          </p:cNvPr>
          <p:cNvSpPr txBox="1"/>
          <p:nvPr/>
        </p:nvSpPr>
        <p:spPr>
          <a:xfrm>
            <a:off x="1686910" y="1690188"/>
            <a:ext cx="4918285" cy="3043177"/>
          </a:xfrm>
          <a:prstGeom prst="rect">
            <a:avLst/>
          </a:prstGeom>
          <a:solidFill>
            <a:schemeClr val="bg1">
              <a:lumMod val="75000"/>
              <a:alpha val="59000"/>
            </a:schemeClr>
          </a:solidFill>
          <a:ln w="12700">
            <a:solidFill>
              <a:srgbClr val="F15A40"/>
            </a:solidFill>
          </a:ln>
          <a:effectLst>
            <a:outerShdw blurRad="50800" dist="38100" dir="2700000" algn="tl" rotWithShape="0">
              <a:prstClr val="black">
                <a:alpha val="40000"/>
              </a:prstClr>
            </a:outerShdw>
          </a:effectLst>
        </p:spPr>
        <p:txBody>
          <a:bodyPr wrap="none" rtlCol="0" anchor="ctr" anchorCtr="0">
            <a:noAutofit/>
          </a:bodyPr>
          <a:lstStyle/>
          <a:p>
            <a:endParaRPr lang="da-DK" dirty="0">
              <a:latin typeface="Courier New" panose="02070309020205020404" pitchFamily="49" charset="0"/>
              <a:cs typeface="Courier New" panose="02070309020205020404" pitchFamily="49" charset="0"/>
            </a:endParaRPr>
          </a:p>
        </p:txBody>
      </p:sp>
      <p:sp>
        <p:nvSpPr>
          <p:cNvPr id="8" name="Tekstfelt 7">
            <a:extLst>
              <a:ext uri="{FF2B5EF4-FFF2-40B4-BE49-F238E27FC236}">
                <a16:creationId xmlns:a16="http://schemas.microsoft.com/office/drawing/2014/main" id="{0157D54A-4F01-4F60-84A7-33BC4C707638}"/>
              </a:ext>
            </a:extLst>
          </p:cNvPr>
          <p:cNvSpPr txBox="1"/>
          <p:nvPr/>
        </p:nvSpPr>
        <p:spPr>
          <a:xfrm>
            <a:off x="1686910" y="5121958"/>
            <a:ext cx="10135744" cy="1554147"/>
          </a:xfrm>
          <a:prstGeom prst="rect">
            <a:avLst/>
          </a:prstGeom>
          <a:solidFill>
            <a:schemeClr val="bg1">
              <a:lumMod val="75000"/>
              <a:alpha val="59000"/>
            </a:schemeClr>
          </a:solidFill>
          <a:ln w="12700">
            <a:solidFill>
              <a:srgbClr val="F15A40"/>
            </a:solidFill>
          </a:ln>
          <a:effectLst>
            <a:outerShdw blurRad="50800" dist="38100" dir="2700000" algn="tl" rotWithShape="0">
              <a:prstClr val="black">
                <a:alpha val="40000"/>
              </a:prstClr>
            </a:outerShdw>
          </a:effectLst>
        </p:spPr>
        <p:txBody>
          <a:bodyPr wrap="none" rtlCol="0" anchor="ctr" anchorCtr="0">
            <a:noAutofit/>
          </a:bodyPr>
          <a:lstStyle/>
          <a:p>
            <a:pPr>
              <a:spcAft>
                <a:spcPts val="600"/>
              </a:spcAft>
            </a:pPr>
            <a:r>
              <a:rPr lang="da-DK" dirty="0">
                <a:latin typeface="+mj-lt"/>
                <a:cs typeface="Courier New" panose="02070309020205020404" pitchFamily="49" charset="0"/>
              </a:rPr>
              <a:t>Igen ligger </a:t>
            </a:r>
            <a:r>
              <a:rPr lang="da-DK" dirty="0" err="1">
                <a:latin typeface="+mj-lt"/>
                <a:cs typeface="Courier New" panose="02070309020205020404" pitchFamily="49" charset="0"/>
              </a:rPr>
              <a:t>checkboxen</a:t>
            </a:r>
            <a:r>
              <a:rPr lang="da-DK" dirty="0">
                <a:latin typeface="+mj-lt"/>
                <a:cs typeface="Courier New" panose="02070309020205020404" pitchFamily="49" charset="0"/>
              </a:rPr>
              <a:t> oven over både H2’en og ikonet med pil-ned, så når brugeren klikker på enten det</a:t>
            </a:r>
            <a:br>
              <a:rPr lang="da-DK" dirty="0">
                <a:latin typeface="+mj-lt"/>
                <a:cs typeface="Courier New" panose="02070309020205020404" pitchFamily="49" charset="0"/>
              </a:rPr>
            </a:br>
            <a:r>
              <a:rPr lang="da-DK" dirty="0">
                <a:latin typeface="+mj-lt"/>
                <a:cs typeface="Courier New" panose="02070309020205020404" pitchFamily="49" charset="0"/>
              </a:rPr>
              <a:t>ene eller det andet, rammer han </a:t>
            </a:r>
            <a:r>
              <a:rPr lang="da-DK" dirty="0" err="1">
                <a:latin typeface="+mj-lt"/>
                <a:cs typeface="Courier New" panose="02070309020205020404" pitchFamily="49" charset="0"/>
              </a:rPr>
              <a:t>checkboxen</a:t>
            </a:r>
            <a:r>
              <a:rPr lang="da-DK" dirty="0">
                <a:latin typeface="+mj-lt"/>
                <a:cs typeface="Courier New" panose="02070309020205020404" pitchFamily="49" charset="0"/>
              </a:rPr>
              <a:t>, som så bliver sat til :</a:t>
            </a:r>
            <a:r>
              <a:rPr lang="da-DK" dirty="0" err="1">
                <a:latin typeface="+mj-lt"/>
                <a:cs typeface="Courier New" panose="02070309020205020404" pitchFamily="49" charset="0"/>
              </a:rPr>
              <a:t>checked</a:t>
            </a:r>
            <a:r>
              <a:rPr lang="da-DK" dirty="0">
                <a:latin typeface="+mj-lt"/>
                <a:cs typeface="Courier New" panose="02070309020205020404" pitchFamily="49" charset="0"/>
              </a:rPr>
              <a:t> </a:t>
            </a:r>
            <a:r>
              <a:rPr lang="da-DK" dirty="0" err="1">
                <a:latin typeface="+mj-lt"/>
                <a:cs typeface="Courier New" panose="02070309020205020404" pitchFamily="49" charset="0"/>
              </a:rPr>
              <a:t>state</a:t>
            </a:r>
            <a:r>
              <a:rPr lang="da-DK" dirty="0">
                <a:latin typeface="+mj-lt"/>
                <a:cs typeface="Courier New" panose="02070309020205020404" pitchFamily="49" charset="0"/>
              </a:rPr>
              <a:t> (og du kan bruge det til at</a:t>
            </a:r>
            <a:br>
              <a:rPr lang="da-DK" dirty="0">
                <a:latin typeface="+mj-lt"/>
                <a:cs typeface="Courier New" panose="02070309020205020404" pitchFamily="49" charset="0"/>
              </a:rPr>
            </a:br>
            <a:r>
              <a:rPr lang="da-DK" dirty="0">
                <a:latin typeface="+mj-lt"/>
                <a:cs typeface="Courier New" panose="02070309020205020404" pitchFamily="49" charset="0"/>
              </a:rPr>
              <a:t>vise og skjule undermenuen).</a:t>
            </a:r>
          </a:p>
        </p:txBody>
      </p:sp>
      <p:sp>
        <p:nvSpPr>
          <p:cNvPr id="9" name="Tekstfelt 8">
            <a:extLst>
              <a:ext uri="{FF2B5EF4-FFF2-40B4-BE49-F238E27FC236}">
                <a16:creationId xmlns:a16="http://schemas.microsoft.com/office/drawing/2014/main" id="{05595057-9616-409D-A3AF-DF8BA33C2ADF}"/>
              </a:ext>
            </a:extLst>
          </p:cNvPr>
          <p:cNvSpPr txBox="1"/>
          <p:nvPr/>
        </p:nvSpPr>
        <p:spPr>
          <a:xfrm>
            <a:off x="1861072" y="1505522"/>
            <a:ext cx="1213724" cy="369332"/>
          </a:xfrm>
          <a:prstGeom prst="rect">
            <a:avLst/>
          </a:prstGeom>
          <a:solidFill>
            <a:srgbClr val="F15A40"/>
          </a:solidFill>
          <a:effectLst>
            <a:outerShdw blurRad="50800" dist="38100" dir="2700000" algn="tl" rotWithShape="0">
              <a:prstClr val="black">
                <a:alpha val="40000"/>
              </a:prstClr>
            </a:outerShdw>
          </a:effectLst>
        </p:spPr>
        <p:txBody>
          <a:bodyPr wrap="none" rtlCol="0">
            <a:noAutofit/>
          </a:bodyPr>
          <a:lstStyle/>
          <a:p>
            <a:r>
              <a:rPr lang="da-DK" sz="2000" b="1" dirty="0">
                <a:solidFill>
                  <a:schemeClr val="bg1"/>
                </a:solidFill>
                <a:effectLst>
                  <a:outerShdw blurRad="38100" dist="38100" dir="2700000" algn="tl">
                    <a:srgbClr val="000000">
                      <a:alpha val="43137"/>
                    </a:srgbClr>
                  </a:outerShdw>
                </a:effectLst>
              </a:rPr>
              <a:t>Elementer</a:t>
            </a:r>
            <a:endParaRPr lang="da-DK" b="1" dirty="0">
              <a:solidFill>
                <a:schemeClr val="bg1"/>
              </a:solidFill>
              <a:effectLst>
                <a:outerShdw blurRad="38100" dist="38100" dir="2700000" algn="tl">
                  <a:srgbClr val="000000">
                    <a:alpha val="43137"/>
                  </a:srgbClr>
                </a:outerShdw>
              </a:effectLst>
            </a:endParaRPr>
          </a:p>
        </p:txBody>
      </p:sp>
      <p:sp>
        <p:nvSpPr>
          <p:cNvPr id="7" name="Tekstfelt 6">
            <a:extLst>
              <a:ext uri="{FF2B5EF4-FFF2-40B4-BE49-F238E27FC236}">
                <a16:creationId xmlns:a16="http://schemas.microsoft.com/office/drawing/2014/main" id="{30A284EE-AD2E-4E7A-9F1F-3C8777F2B315}"/>
              </a:ext>
            </a:extLst>
          </p:cNvPr>
          <p:cNvSpPr txBox="1"/>
          <p:nvPr/>
        </p:nvSpPr>
        <p:spPr>
          <a:xfrm>
            <a:off x="6904369" y="1690188"/>
            <a:ext cx="4918285" cy="3043177"/>
          </a:xfrm>
          <a:prstGeom prst="rect">
            <a:avLst/>
          </a:prstGeom>
          <a:solidFill>
            <a:schemeClr val="accent1">
              <a:lumMod val="25000"/>
              <a:lumOff val="75000"/>
              <a:alpha val="59000"/>
            </a:schemeClr>
          </a:solidFill>
          <a:ln w="12700">
            <a:solidFill>
              <a:srgbClr val="F15A40"/>
            </a:solidFill>
          </a:ln>
          <a:effectLst>
            <a:outerShdw blurRad="50800" dist="38100" dir="2700000" algn="tl" rotWithShape="0">
              <a:prstClr val="black">
                <a:alpha val="40000"/>
              </a:prstClr>
            </a:outerShdw>
          </a:effectLst>
        </p:spPr>
        <p:txBody>
          <a:bodyPr wrap="none" rtlCol="0" anchor="ctr" anchorCtr="0">
            <a:noAutofit/>
          </a:bodyPr>
          <a:lstStyle/>
          <a:p>
            <a:r>
              <a:rPr lang="da-DK" sz="1400" dirty="0">
                <a:latin typeface="Courier New" panose="02070309020205020404" pitchFamily="49" charset="0"/>
                <a:cs typeface="Courier New" panose="02070309020205020404" pitchFamily="49" charset="0"/>
              </a:rPr>
              <a:t>&lt;h2&gt;menupunkt 1&lt;/h2&gt;</a:t>
            </a:r>
          </a:p>
          <a:p>
            <a:endParaRPr lang="da-DK" sz="1400" dirty="0">
              <a:latin typeface="Courier New" panose="02070309020205020404" pitchFamily="49" charset="0"/>
              <a:cs typeface="Courier New" panose="02070309020205020404" pitchFamily="49" charset="0"/>
            </a:endParaRPr>
          </a:p>
          <a:p>
            <a:r>
              <a:rPr lang="da-DK" sz="1400" dirty="0">
                <a:latin typeface="Courier New" panose="02070309020205020404" pitchFamily="49" charset="0"/>
                <a:cs typeface="Courier New" panose="02070309020205020404" pitchFamily="49" charset="0"/>
              </a:rPr>
              <a:t>&lt;</a:t>
            </a:r>
            <a:r>
              <a:rPr lang="da-DK" sz="1400" dirty="0" err="1">
                <a:latin typeface="Courier New" panose="02070309020205020404" pitchFamily="49" charset="0"/>
                <a:cs typeface="Courier New" panose="02070309020205020404" pitchFamily="49" charset="0"/>
              </a:rPr>
              <a:t>img</a:t>
            </a:r>
            <a:r>
              <a:rPr lang="da-DK" sz="1400" dirty="0">
                <a:latin typeface="Courier New" panose="02070309020205020404" pitchFamily="49" charset="0"/>
                <a:cs typeface="Courier New" panose="02070309020205020404" pitchFamily="49" charset="0"/>
              </a:rPr>
              <a:t> </a:t>
            </a:r>
            <a:r>
              <a:rPr lang="da-DK" sz="1400" dirty="0" err="1">
                <a:latin typeface="Courier New" panose="02070309020205020404" pitchFamily="49" charset="0"/>
                <a:cs typeface="Courier New" panose="02070309020205020404" pitchFamily="49" charset="0"/>
              </a:rPr>
              <a:t>src</a:t>
            </a:r>
            <a:r>
              <a:rPr lang="da-DK" sz="1400" dirty="0">
                <a:latin typeface="Courier New" panose="02070309020205020404" pitchFamily="49" charset="0"/>
                <a:cs typeface="Courier New" panose="02070309020205020404" pitchFamily="49" charset="0"/>
              </a:rPr>
              <a:t>=”</a:t>
            </a:r>
            <a:r>
              <a:rPr lang="da-DK" sz="1400" dirty="0" err="1">
                <a:latin typeface="Courier New" panose="02070309020205020404" pitchFamily="49" charset="0"/>
                <a:cs typeface="Courier New" panose="02070309020205020404" pitchFamily="49" charset="0"/>
              </a:rPr>
              <a:t>caret-down-solid.svg</a:t>
            </a:r>
            <a:r>
              <a:rPr lang="da-DK" sz="1400" dirty="0">
                <a:latin typeface="Courier New" panose="02070309020205020404" pitchFamily="49" charset="0"/>
                <a:cs typeface="Courier New" panose="02070309020205020404" pitchFamily="49" charset="0"/>
              </a:rPr>
              <a:t>”&gt;</a:t>
            </a:r>
          </a:p>
          <a:p>
            <a:r>
              <a:rPr lang="da-DK" sz="1400" dirty="0">
                <a:latin typeface="Courier New" panose="02070309020205020404" pitchFamily="49" charset="0"/>
                <a:cs typeface="Courier New" panose="02070309020205020404" pitchFamily="49" charset="0"/>
              </a:rPr>
              <a:t>&lt;input class=”submenu-</a:t>
            </a:r>
            <a:r>
              <a:rPr lang="da-DK" sz="1400" dirty="0" err="1">
                <a:latin typeface="Courier New" panose="02070309020205020404" pitchFamily="49" charset="0"/>
                <a:cs typeface="Courier New" panose="02070309020205020404" pitchFamily="49" charset="0"/>
              </a:rPr>
              <a:t>btn</a:t>
            </a:r>
            <a:r>
              <a:rPr lang="da-DK" sz="1400" dirty="0">
                <a:latin typeface="Courier New" panose="02070309020205020404" pitchFamily="49" charset="0"/>
                <a:cs typeface="Courier New" panose="02070309020205020404" pitchFamily="49" charset="0"/>
              </a:rPr>
              <a:t> type=”</a:t>
            </a:r>
            <a:r>
              <a:rPr lang="da-DK" sz="1400" dirty="0" err="1">
                <a:latin typeface="Courier New" panose="02070309020205020404" pitchFamily="49" charset="0"/>
                <a:cs typeface="Courier New" panose="02070309020205020404" pitchFamily="49" charset="0"/>
              </a:rPr>
              <a:t>checkbox</a:t>
            </a:r>
            <a:r>
              <a:rPr lang="da-DK" sz="1400" dirty="0">
                <a:latin typeface="Courier New" panose="02070309020205020404" pitchFamily="49" charset="0"/>
                <a:cs typeface="Courier New" panose="02070309020205020404" pitchFamily="49" charset="0"/>
              </a:rPr>
              <a:t>”&gt;</a:t>
            </a:r>
          </a:p>
          <a:p>
            <a:r>
              <a:rPr lang="da-DK" sz="1400" dirty="0">
                <a:latin typeface="Courier New" panose="02070309020205020404" pitchFamily="49" charset="0"/>
                <a:cs typeface="Courier New" panose="02070309020205020404" pitchFamily="49" charset="0"/>
              </a:rPr>
              <a:t>&lt;</a:t>
            </a:r>
            <a:r>
              <a:rPr lang="da-DK" sz="1400" dirty="0" err="1">
                <a:latin typeface="Courier New" panose="02070309020205020404" pitchFamily="49" charset="0"/>
                <a:cs typeface="Courier New" panose="02070309020205020404" pitchFamily="49" charset="0"/>
              </a:rPr>
              <a:t>ul</a:t>
            </a:r>
            <a:r>
              <a:rPr lang="da-DK" sz="1400" dirty="0">
                <a:latin typeface="Courier New" panose="02070309020205020404" pitchFamily="49" charset="0"/>
                <a:cs typeface="Courier New" panose="02070309020205020404" pitchFamily="49" charset="0"/>
              </a:rPr>
              <a:t>&gt;</a:t>
            </a:r>
          </a:p>
          <a:p>
            <a:pPr>
              <a:tabLst>
                <a:tab pos="361950" algn="l"/>
              </a:tabLst>
            </a:pPr>
            <a:r>
              <a:rPr lang="da-DK" sz="1400" dirty="0">
                <a:latin typeface="Courier New" panose="02070309020205020404" pitchFamily="49" charset="0"/>
                <a:cs typeface="Courier New" panose="02070309020205020404" pitchFamily="49" charset="0"/>
              </a:rPr>
              <a:t>	&lt;li&gt;</a:t>
            </a:r>
          </a:p>
          <a:p>
            <a:pPr>
              <a:tabLst>
                <a:tab pos="361950" algn="l"/>
              </a:tabLst>
            </a:pPr>
            <a:r>
              <a:rPr lang="da-DK" sz="1400" dirty="0">
                <a:latin typeface="Courier New" panose="02070309020205020404" pitchFamily="49" charset="0"/>
                <a:cs typeface="Courier New" panose="02070309020205020404" pitchFamily="49" charset="0"/>
              </a:rPr>
              <a:t>		&lt;a </a:t>
            </a:r>
            <a:r>
              <a:rPr lang="da-DK" sz="1400" dirty="0" err="1">
                <a:latin typeface="Courier New" panose="02070309020205020404" pitchFamily="49" charset="0"/>
                <a:cs typeface="Courier New" panose="02070309020205020404" pitchFamily="49" charset="0"/>
              </a:rPr>
              <a:t>href</a:t>
            </a:r>
            <a:r>
              <a:rPr lang="da-DK" sz="1400" dirty="0">
                <a:latin typeface="Courier New" panose="02070309020205020404" pitchFamily="49" charset="0"/>
                <a:cs typeface="Courier New" panose="02070309020205020404" pitchFamily="49" charset="0"/>
              </a:rPr>
              <a:t>=”#”&gt;undermenupunkt 1&lt;/a&gt;</a:t>
            </a:r>
          </a:p>
          <a:p>
            <a:pPr>
              <a:tabLst>
                <a:tab pos="361950" algn="l"/>
              </a:tabLst>
            </a:pPr>
            <a:r>
              <a:rPr lang="da-DK" sz="1400" dirty="0">
                <a:latin typeface="Courier New" panose="02070309020205020404" pitchFamily="49" charset="0"/>
                <a:cs typeface="Courier New" panose="02070309020205020404" pitchFamily="49" charset="0"/>
              </a:rPr>
              <a:t>	&lt;/li&gt;</a:t>
            </a:r>
          </a:p>
          <a:p>
            <a:pPr>
              <a:tabLst>
                <a:tab pos="361950" algn="l"/>
              </a:tabLst>
            </a:pPr>
            <a:r>
              <a:rPr lang="da-DK" sz="1400" dirty="0">
                <a:latin typeface="Courier New" panose="02070309020205020404" pitchFamily="49" charset="0"/>
                <a:cs typeface="Courier New" panose="02070309020205020404" pitchFamily="49" charset="0"/>
              </a:rPr>
              <a:t>	…</a:t>
            </a:r>
          </a:p>
          <a:p>
            <a:pPr>
              <a:tabLst>
                <a:tab pos="361950" algn="l"/>
              </a:tabLst>
            </a:pPr>
            <a:r>
              <a:rPr lang="da-DK" sz="1400" dirty="0">
                <a:latin typeface="Courier New" panose="02070309020205020404" pitchFamily="49" charset="0"/>
                <a:cs typeface="Courier New" panose="02070309020205020404" pitchFamily="49" charset="0"/>
              </a:rPr>
              <a:t>&lt;/</a:t>
            </a:r>
            <a:r>
              <a:rPr lang="da-DK" sz="1400" dirty="0" err="1">
                <a:latin typeface="Courier New" panose="02070309020205020404" pitchFamily="49" charset="0"/>
                <a:cs typeface="Courier New" panose="02070309020205020404" pitchFamily="49" charset="0"/>
              </a:rPr>
              <a:t>ul</a:t>
            </a:r>
            <a:r>
              <a:rPr lang="da-DK" sz="1400" dirty="0">
                <a:latin typeface="Courier New" panose="02070309020205020404" pitchFamily="49" charset="0"/>
                <a:cs typeface="Courier New" panose="02070309020205020404" pitchFamily="49" charset="0"/>
              </a:rPr>
              <a:t>&gt;</a:t>
            </a:r>
          </a:p>
        </p:txBody>
      </p:sp>
      <p:sp>
        <p:nvSpPr>
          <p:cNvPr id="10" name="Tekstfelt 9">
            <a:extLst>
              <a:ext uri="{FF2B5EF4-FFF2-40B4-BE49-F238E27FC236}">
                <a16:creationId xmlns:a16="http://schemas.microsoft.com/office/drawing/2014/main" id="{E42B79B2-5B0B-4D9F-B9BC-686A1B6C0DE8}"/>
              </a:ext>
            </a:extLst>
          </p:cNvPr>
          <p:cNvSpPr txBox="1"/>
          <p:nvPr/>
        </p:nvSpPr>
        <p:spPr>
          <a:xfrm>
            <a:off x="7078530" y="1472138"/>
            <a:ext cx="1075765" cy="369332"/>
          </a:xfrm>
          <a:prstGeom prst="rect">
            <a:avLst/>
          </a:prstGeom>
          <a:solidFill>
            <a:srgbClr val="F15A40"/>
          </a:solidFill>
          <a:effectLst>
            <a:outerShdw blurRad="50800" dist="38100" dir="2700000" algn="tl" rotWithShape="0">
              <a:prstClr val="black">
                <a:alpha val="40000"/>
              </a:prstClr>
            </a:outerShdw>
          </a:effectLst>
        </p:spPr>
        <p:txBody>
          <a:bodyPr wrap="none" rtlCol="0">
            <a:noAutofit/>
          </a:bodyPr>
          <a:lstStyle/>
          <a:p>
            <a:r>
              <a:rPr lang="da-DK" sz="2000" b="1" dirty="0">
                <a:solidFill>
                  <a:schemeClr val="bg1"/>
                </a:solidFill>
                <a:effectLst>
                  <a:outerShdw blurRad="38100" dist="38100" dir="2700000" algn="tl">
                    <a:srgbClr val="000000">
                      <a:alpha val="43137"/>
                    </a:srgbClr>
                  </a:outerShdw>
                </a:effectLst>
              </a:rPr>
              <a:t>HTML</a:t>
            </a:r>
            <a:endParaRPr lang="da-DK" b="1" dirty="0">
              <a:solidFill>
                <a:schemeClr val="bg1"/>
              </a:solidFill>
              <a:effectLst>
                <a:outerShdw blurRad="38100" dist="38100" dir="2700000" algn="tl">
                  <a:srgbClr val="000000">
                    <a:alpha val="43137"/>
                  </a:srgbClr>
                </a:outerShdw>
              </a:effectLst>
            </a:endParaRPr>
          </a:p>
        </p:txBody>
      </p:sp>
      <p:sp>
        <p:nvSpPr>
          <p:cNvPr id="11" name="Tekstfelt 10">
            <a:extLst>
              <a:ext uri="{FF2B5EF4-FFF2-40B4-BE49-F238E27FC236}">
                <a16:creationId xmlns:a16="http://schemas.microsoft.com/office/drawing/2014/main" id="{B35999F8-4032-4EA2-B241-70FEB4E8BE22}"/>
              </a:ext>
            </a:extLst>
          </p:cNvPr>
          <p:cNvSpPr txBox="1"/>
          <p:nvPr/>
        </p:nvSpPr>
        <p:spPr>
          <a:xfrm>
            <a:off x="1861070" y="4937292"/>
            <a:ext cx="1213726" cy="369332"/>
          </a:xfrm>
          <a:prstGeom prst="rect">
            <a:avLst/>
          </a:prstGeom>
          <a:solidFill>
            <a:srgbClr val="F15A40"/>
          </a:solidFill>
          <a:effectLst>
            <a:outerShdw blurRad="50800" dist="38100" dir="2700000" algn="tl" rotWithShape="0">
              <a:prstClr val="black">
                <a:alpha val="40000"/>
              </a:prstClr>
            </a:outerShdw>
          </a:effectLst>
        </p:spPr>
        <p:txBody>
          <a:bodyPr wrap="none" rtlCol="0">
            <a:noAutofit/>
          </a:bodyPr>
          <a:lstStyle/>
          <a:p>
            <a:r>
              <a:rPr lang="da-DK" sz="2000" b="1" dirty="0">
                <a:solidFill>
                  <a:schemeClr val="bg1"/>
                </a:solidFill>
                <a:effectLst>
                  <a:outerShdw blurRad="38100" dist="38100" dir="2700000" algn="tl">
                    <a:srgbClr val="000000">
                      <a:alpha val="43137"/>
                    </a:srgbClr>
                  </a:outerShdw>
                </a:effectLst>
              </a:rPr>
              <a:t>Forklaring</a:t>
            </a:r>
            <a:endParaRPr lang="da-DK" b="1" dirty="0">
              <a:solidFill>
                <a:schemeClr val="bg1"/>
              </a:solidFill>
              <a:effectLst>
                <a:outerShdw blurRad="38100" dist="38100" dir="2700000" algn="tl">
                  <a:srgbClr val="000000">
                    <a:alpha val="43137"/>
                  </a:srgbClr>
                </a:outerShdw>
              </a:effectLst>
            </a:endParaRPr>
          </a:p>
        </p:txBody>
      </p:sp>
      <p:pic>
        <p:nvPicPr>
          <p:cNvPr id="16" name="Billede 15">
            <a:extLst>
              <a:ext uri="{FF2B5EF4-FFF2-40B4-BE49-F238E27FC236}">
                <a16:creationId xmlns:a16="http://schemas.microsoft.com/office/drawing/2014/main" id="{4BCD04EE-2B6B-4C66-8ECE-50698C043B5E}"/>
              </a:ext>
            </a:extLst>
          </p:cNvPr>
          <p:cNvPicPr>
            <a:picLocks noChangeAspect="1"/>
          </p:cNvPicPr>
          <p:nvPr/>
        </p:nvPicPr>
        <p:blipFill>
          <a:blip r:embed="rId3"/>
          <a:stretch>
            <a:fillRect/>
          </a:stretch>
        </p:blipFill>
        <p:spPr>
          <a:xfrm>
            <a:off x="1870597" y="2182333"/>
            <a:ext cx="4486275" cy="523875"/>
          </a:xfrm>
          <a:prstGeom prst="rect">
            <a:avLst/>
          </a:prstGeom>
        </p:spPr>
      </p:pic>
      <p:sp>
        <p:nvSpPr>
          <p:cNvPr id="15" name="Rektangel 14">
            <a:extLst>
              <a:ext uri="{FF2B5EF4-FFF2-40B4-BE49-F238E27FC236}">
                <a16:creationId xmlns:a16="http://schemas.microsoft.com/office/drawing/2014/main" id="{390C0612-27FE-4C5D-93DD-5723EFBB7025}"/>
              </a:ext>
            </a:extLst>
          </p:cNvPr>
          <p:cNvSpPr/>
          <p:nvPr/>
        </p:nvSpPr>
        <p:spPr>
          <a:xfrm>
            <a:off x="1870596" y="2230063"/>
            <a:ext cx="4486273" cy="398918"/>
          </a:xfrm>
          <a:prstGeom prst="rect">
            <a:avLst/>
          </a:prstGeom>
          <a:noFill/>
          <a:ln w="28575">
            <a:solidFill>
              <a:srgbClr val="F15A4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pic>
        <p:nvPicPr>
          <p:cNvPr id="17" name="Billede 16">
            <a:extLst>
              <a:ext uri="{FF2B5EF4-FFF2-40B4-BE49-F238E27FC236}">
                <a16:creationId xmlns:a16="http://schemas.microsoft.com/office/drawing/2014/main" id="{21207468-EBC8-43A8-83B7-D1937BD7B1F2}"/>
              </a:ext>
            </a:extLst>
          </p:cNvPr>
          <p:cNvPicPr>
            <a:picLocks noChangeAspect="1"/>
          </p:cNvPicPr>
          <p:nvPr/>
        </p:nvPicPr>
        <p:blipFill>
          <a:blip r:embed="rId3"/>
          <a:stretch>
            <a:fillRect/>
          </a:stretch>
        </p:blipFill>
        <p:spPr>
          <a:xfrm>
            <a:off x="1870597" y="2826274"/>
            <a:ext cx="4486275" cy="523875"/>
          </a:xfrm>
          <a:prstGeom prst="rect">
            <a:avLst/>
          </a:prstGeom>
        </p:spPr>
      </p:pic>
      <p:pic>
        <p:nvPicPr>
          <p:cNvPr id="18" name="Billede 17">
            <a:extLst>
              <a:ext uri="{FF2B5EF4-FFF2-40B4-BE49-F238E27FC236}">
                <a16:creationId xmlns:a16="http://schemas.microsoft.com/office/drawing/2014/main" id="{91EA9BB6-220B-47A6-937E-BF78995BD276}"/>
              </a:ext>
            </a:extLst>
          </p:cNvPr>
          <p:cNvPicPr>
            <a:picLocks noChangeAspect="1"/>
          </p:cNvPicPr>
          <p:nvPr/>
        </p:nvPicPr>
        <p:blipFill>
          <a:blip r:embed="rId4"/>
          <a:stretch>
            <a:fillRect/>
          </a:stretch>
        </p:blipFill>
        <p:spPr>
          <a:xfrm>
            <a:off x="1870597" y="3470216"/>
            <a:ext cx="4486275" cy="1200150"/>
          </a:xfrm>
          <a:prstGeom prst="rect">
            <a:avLst/>
          </a:prstGeom>
        </p:spPr>
      </p:pic>
      <p:cxnSp>
        <p:nvCxnSpPr>
          <p:cNvPr id="20" name="Lige pilforbindelse 19">
            <a:extLst>
              <a:ext uri="{FF2B5EF4-FFF2-40B4-BE49-F238E27FC236}">
                <a16:creationId xmlns:a16="http://schemas.microsoft.com/office/drawing/2014/main" id="{70B68119-3375-495E-9829-D670B275C9B7}"/>
              </a:ext>
            </a:extLst>
          </p:cNvPr>
          <p:cNvCxnSpPr>
            <a:cxnSpLocks/>
          </p:cNvCxnSpPr>
          <p:nvPr/>
        </p:nvCxnSpPr>
        <p:spPr>
          <a:xfrm flipH="1">
            <a:off x="5154804" y="2233435"/>
            <a:ext cx="1848898" cy="246794"/>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22" name="Lige pilforbindelse 21">
            <a:extLst>
              <a:ext uri="{FF2B5EF4-FFF2-40B4-BE49-F238E27FC236}">
                <a16:creationId xmlns:a16="http://schemas.microsoft.com/office/drawing/2014/main" id="{A85028BD-D5F9-4EFF-A9B7-A467618152AE}"/>
              </a:ext>
            </a:extLst>
          </p:cNvPr>
          <p:cNvCxnSpPr>
            <a:cxnSpLocks/>
          </p:cNvCxnSpPr>
          <p:nvPr/>
        </p:nvCxnSpPr>
        <p:spPr>
          <a:xfrm flipH="1" flipV="1">
            <a:off x="6209881" y="2416561"/>
            <a:ext cx="793820" cy="277833"/>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24" name="Lige pilforbindelse 23">
            <a:extLst>
              <a:ext uri="{FF2B5EF4-FFF2-40B4-BE49-F238E27FC236}">
                <a16:creationId xmlns:a16="http://schemas.microsoft.com/office/drawing/2014/main" id="{FB3B9A88-E732-42FB-9305-FAE8572F3A75}"/>
              </a:ext>
            </a:extLst>
          </p:cNvPr>
          <p:cNvCxnSpPr>
            <a:cxnSpLocks/>
          </p:cNvCxnSpPr>
          <p:nvPr/>
        </p:nvCxnSpPr>
        <p:spPr>
          <a:xfrm flipH="1" flipV="1">
            <a:off x="6356869" y="2638983"/>
            <a:ext cx="646832" cy="268235"/>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27" name="Lige pilforbindelse 26">
            <a:extLst>
              <a:ext uri="{FF2B5EF4-FFF2-40B4-BE49-F238E27FC236}">
                <a16:creationId xmlns:a16="http://schemas.microsoft.com/office/drawing/2014/main" id="{91A74FAD-5528-4D65-B02F-A97C7104DB5F}"/>
              </a:ext>
            </a:extLst>
          </p:cNvPr>
          <p:cNvCxnSpPr>
            <a:cxnSpLocks/>
          </p:cNvCxnSpPr>
          <p:nvPr/>
        </p:nvCxnSpPr>
        <p:spPr>
          <a:xfrm flipH="1">
            <a:off x="5730687" y="3429000"/>
            <a:ext cx="2187414" cy="874919"/>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036233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0B085C-079C-B14B-A235-D6A3BE77C16C}"/>
              </a:ext>
            </a:extLst>
          </p:cNvPr>
          <p:cNvSpPr>
            <a:spLocks noGrp="1"/>
          </p:cNvSpPr>
          <p:nvPr>
            <p:ph type="title"/>
          </p:nvPr>
        </p:nvSpPr>
        <p:spPr>
          <a:xfrm>
            <a:off x="1686910" y="447938"/>
            <a:ext cx="10135744" cy="797537"/>
          </a:xfrm>
        </p:spPr>
        <p:txBody>
          <a:bodyPr>
            <a:normAutofit fontScale="90000"/>
          </a:bodyPr>
          <a:lstStyle/>
          <a:p>
            <a:r>
              <a:rPr lang="da-DK" dirty="0"/>
              <a:t>Placering af undermenu </a:t>
            </a:r>
            <a:r>
              <a:rPr lang="da-DK" dirty="0" err="1"/>
              <a:t>checkbox</a:t>
            </a:r>
            <a:r>
              <a:rPr lang="da-DK" dirty="0"/>
              <a:t> med ”position”</a:t>
            </a:r>
            <a:endParaRPr lang="en-DK" dirty="0"/>
          </a:p>
        </p:txBody>
      </p:sp>
      <p:sp>
        <p:nvSpPr>
          <p:cNvPr id="4" name="Slide Number Placeholder 3">
            <a:extLst>
              <a:ext uri="{FF2B5EF4-FFF2-40B4-BE49-F238E27FC236}">
                <a16:creationId xmlns:a16="http://schemas.microsoft.com/office/drawing/2014/main" id="{EC7858E9-F7C0-5E49-A65F-BE47C6D89CAE}"/>
              </a:ext>
            </a:extLst>
          </p:cNvPr>
          <p:cNvSpPr>
            <a:spLocks noGrp="1"/>
          </p:cNvSpPr>
          <p:nvPr>
            <p:ph type="sldNum" sz="quarter" idx="10"/>
          </p:nvPr>
        </p:nvSpPr>
        <p:spPr/>
        <p:txBody>
          <a:bodyPr/>
          <a:lstStyle/>
          <a:p>
            <a:pPr marL="180975" indent="-180975"/>
            <a:r>
              <a:rPr lang="en-GB"/>
              <a:t>Side </a:t>
            </a:r>
            <a:fld id="{EDB0DC35-459C-3B4E-A4B1-B3E8F3307FCE}" type="slidenum">
              <a:rPr lang="en-DK"/>
              <a:pPr marL="180975" indent="-180975"/>
              <a:t>6</a:t>
            </a:fld>
            <a:endParaRPr lang="en-DK" sz="1400"/>
          </a:p>
        </p:txBody>
      </p:sp>
      <p:sp>
        <p:nvSpPr>
          <p:cNvPr id="6" name="Tekstfelt 5">
            <a:extLst>
              <a:ext uri="{FF2B5EF4-FFF2-40B4-BE49-F238E27FC236}">
                <a16:creationId xmlns:a16="http://schemas.microsoft.com/office/drawing/2014/main" id="{8A14D3CC-6785-427F-B25A-2AA583124EFA}"/>
              </a:ext>
            </a:extLst>
          </p:cNvPr>
          <p:cNvSpPr txBox="1"/>
          <p:nvPr/>
        </p:nvSpPr>
        <p:spPr>
          <a:xfrm>
            <a:off x="1686910" y="1690188"/>
            <a:ext cx="4918285" cy="3043177"/>
          </a:xfrm>
          <a:prstGeom prst="rect">
            <a:avLst/>
          </a:prstGeom>
          <a:solidFill>
            <a:schemeClr val="bg1">
              <a:lumMod val="75000"/>
              <a:alpha val="59000"/>
            </a:schemeClr>
          </a:solidFill>
          <a:ln w="12700">
            <a:solidFill>
              <a:srgbClr val="F15A40"/>
            </a:solidFill>
          </a:ln>
          <a:effectLst>
            <a:outerShdw blurRad="50800" dist="38100" dir="2700000" algn="tl" rotWithShape="0">
              <a:prstClr val="black">
                <a:alpha val="40000"/>
              </a:prstClr>
            </a:outerShdw>
          </a:effectLst>
        </p:spPr>
        <p:txBody>
          <a:bodyPr wrap="none" rtlCol="0" anchor="ctr" anchorCtr="0">
            <a:noAutofit/>
          </a:bodyPr>
          <a:lstStyle/>
          <a:p>
            <a:r>
              <a:rPr lang="da-DK" sz="1300" dirty="0">
                <a:latin typeface="Courier New" panose="02070309020205020404" pitchFamily="49" charset="0"/>
                <a:cs typeface="Courier New" panose="02070309020205020404" pitchFamily="49" charset="0"/>
              </a:rPr>
              <a:t>nav .</a:t>
            </a:r>
            <a:r>
              <a:rPr lang="da-DK" sz="1300" dirty="0" err="1">
                <a:latin typeface="Courier New" panose="02070309020205020404" pitchFamily="49" charset="0"/>
                <a:cs typeface="Courier New" panose="02070309020205020404" pitchFamily="49" charset="0"/>
              </a:rPr>
              <a:t>menu-btn:checked</a:t>
            </a:r>
            <a:r>
              <a:rPr lang="da-DK" sz="1300" dirty="0">
                <a:latin typeface="Courier New" panose="02070309020205020404" pitchFamily="49" charset="0"/>
                <a:cs typeface="Courier New" panose="02070309020205020404" pitchFamily="49" charset="0"/>
              </a:rPr>
              <a:t> ~</a:t>
            </a:r>
            <a:r>
              <a:rPr lang="da-DK" sz="1300" dirty="0" err="1">
                <a:latin typeface="Courier New" panose="02070309020205020404" pitchFamily="49" charset="0"/>
                <a:cs typeface="Courier New" panose="02070309020205020404" pitchFamily="49" charset="0"/>
              </a:rPr>
              <a:t>ul</a:t>
            </a:r>
            <a:r>
              <a:rPr lang="da-DK" sz="1300" dirty="0">
                <a:latin typeface="Courier New" panose="02070309020205020404" pitchFamily="49" charset="0"/>
                <a:cs typeface="Courier New" panose="02070309020205020404" pitchFamily="49" charset="0"/>
              </a:rPr>
              <a:t> li</a:t>
            </a:r>
          </a:p>
          <a:p>
            <a:r>
              <a:rPr lang="da-DK" sz="1300" dirty="0">
                <a:latin typeface="Courier New" panose="02070309020205020404" pitchFamily="49" charset="0"/>
                <a:cs typeface="Courier New" panose="02070309020205020404" pitchFamily="49" charset="0"/>
              </a:rPr>
              <a:t>{</a:t>
            </a:r>
          </a:p>
          <a:p>
            <a:pPr>
              <a:tabLst>
                <a:tab pos="360363" algn="l"/>
              </a:tabLst>
            </a:pPr>
            <a:r>
              <a:rPr lang="da-DK" sz="1300" dirty="0">
                <a:latin typeface="Courier New" panose="02070309020205020404" pitchFamily="49" charset="0"/>
                <a:cs typeface="Courier New" panose="02070309020205020404" pitchFamily="49" charset="0"/>
              </a:rPr>
              <a:t>	position: relative;</a:t>
            </a:r>
          </a:p>
          <a:p>
            <a:pPr>
              <a:tabLst>
                <a:tab pos="360363" algn="l"/>
              </a:tabLst>
            </a:pPr>
            <a:r>
              <a:rPr lang="da-DK" sz="1300" dirty="0">
                <a:latin typeface="Courier New" panose="02070309020205020404" pitchFamily="49" charset="0"/>
                <a:cs typeface="Courier New" panose="02070309020205020404" pitchFamily="49" charset="0"/>
              </a:rPr>
              <a:t>}</a:t>
            </a:r>
          </a:p>
          <a:p>
            <a:pPr>
              <a:tabLst>
                <a:tab pos="360363" algn="l"/>
              </a:tabLst>
            </a:pPr>
            <a:endParaRPr lang="da-DK" sz="1300" dirty="0">
              <a:latin typeface="Courier New" panose="02070309020205020404" pitchFamily="49" charset="0"/>
              <a:cs typeface="Courier New" panose="02070309020205020404" pitchFamily="49" charset="0"/>
            </a:endParaRPr>
          </a:p>
          <a:p>
            <a:pPr>
              <a:tabLst>
                <a:tab pos="360363" algn="l"/>
              </a:tabLst>
            </a:pPr>
            <a:r>
              <a:rPr lang="da-DK" sz="1300" dirty="0">
                <a:latin typeface="Courier New" panose="02070309020205020404" pitchFamily="49" charset="0"/>
                <a:cs typeface="Courier New" panose="02070309020205020404" pitchFamily="49" charset="0"/>
              </a:rPr>
              <a:t>nav .</a:t>
            </a:r>
            <a:r>
              <a:rPr lang="da-DK" sz="1300" dirty="0" err="1">
                <a:latin typeface="Courier New" panose="02070309020205020404" pitchFamily="49" charset="0"/>
                <a:cs typeface="Courier New" panose="02070309020205020404" pitchFamily="49" charset="0"/>
              </a:rPr>
              <a:t>menu-btn:checked</a:t>
            </a:r>
            <a:r>
              <a:rPr lang="da-DK" sz="1300" dirty="0">
                <a:latin typeface="Courier New" panose="02070309020205020404" pitchFamily="49" charset="0"/>
                <a:cs typeface="Courier New" panose="02070309020205020404" pitchFamily="49" charset="0"/>
              </a:rPr>
              <a:t> ~</a:t>
            </a:r>
            <a:r>
              <a:rPr lang="da-DK" sz="1300" dirty="0" err="1">
                <a:latin typeface="Courier New" panose="02070309020205020404" pitchFamily="49" charset="0"/>
                <a:cs typeface="Courier New" panose="02070309020205020404" pitchFamily="49" charset="0"/>
              </a:rPr>
              <a:t>ul</a:t>
            </a:r>
            <a:r>
              <a:rPr lang="da-DK" sz="1300" dirty="0">
                <a:latin typeface="Courier New" panose="02070309020205020404" pitchFamily="49" charset="0"/>
                <a:cs typeface="Courier New" panose="02070309020205020404" pitchFamily="49" charset="0"/>
              </a:rPr>
              <a:t> li .submenu-</a:t>
            </a:r>
            <a:r>
              <a:rPr lang="da-DK" sz="1300" dirty="0" err="1">
                <a:latin typeface="Courier New" panose="02070309020205020404" pitchFamily="49" charset="0"/>
                <a:cs typeface="Courier New" panose="02070309020205020404" pitchFamily="49" charset="0"/>
              </a:rPr>
              <a:t>btn</a:t>
            </a:r>
            <a:endParaRPr lang="da-DK" sz="1300" dirty="0">
              <a:latin typeface="Courier New" panose="02070309020205020404" pitchFamily="49" charset="0"/>
              <a:cs typeface="Courier New" panose="02070309020205020404" pitchFamily="49" charset="0"/>
            </a:endParaRPr>
          </a:p>
          <a:p>
            <a:pPr>
              <a:tabLst>
                <a:tab pos="360363" algn="l"/>
              </a:tabLst>
            </a:pPr>
            <a:r>
              <a:rPr lang="da-DK" sz="1300" dirty="0">
                <a:latin typeface="Courier New" panose="02070309020205020404" pitchFamily="49" charset="0"/>
                <a:cs typeface="Courier New" panose="02070309020205020404" pitchFamily="49" charset="0"/>
              </a:rPr>
              <a:t>{</a:t>
            </a:r>
          </a:p>
          <a:p>
            <a:pPr>
              <a:tabLst>
                <a:tab pos="360363" algn="l"/>
              </a:tabLst>
            </a:pPr>
            <a:r>
              <a:rPr lang="da-DK" sz="1300" dirty="0">
                <a:latin typeface="Courier New" panose="02070309020205020404" pitchFamily="49" charset="0"/>
                <a:cs typeface="Courier New" panose="02070309020205020404" pitchFamily="49" charset="0"/>
              </a:rPr>
              <a:t>	</a:t>
            </a:r>
            <a:r>
              <a:rPr lang="da-DK" sz="1300" dirty="0" err="1">
                <a:latin typeface="Courier New" panose="02070309020205020404" pitchFamily="49" charset="0"/>
                <a:cs typeface="Courier New" panose="02070309020205020404" pitchFamily="49" charset="0"/>
              </a:rPr>
              <a:t>width</a:t>
            </a:r>
            <a:r>
              <a:rPr lang="da-DK" sz="1300" dirty="0">
                <a:latin typeface="Courier New" panose="02070309020205020404" pitchFamily="49" charset="0"/>
                <a:cs typeface="Courier New" panose="02070309020205020404" pitchFamily="49" charset="0"/>
              </a:rPr>
              <a:t>: 100%;</a:t>
            </a:r>
          </a:p>
          <a:p>
            <a:pPr>
              <a:tabLst>
                <a:tab pos="360363" algn="l"/>
              </a:tabLst>
            </a:pPr>
            <a:r>
              <a:rPr lang="da-DK" sz="1300" dirty="0">
                <a:latin typeface="Courier New" panose="02070309020205020404" pitchFamily="49" charset="0"/>
                <a:cs typeface="Courier New" panose="02070309020205020404" pitchFamily="49" charset="0"/>
              </a:rPr>
              <a:t>	position: </a:t>
            </a:r>
            <a:r>
              <a:rPr lang="da-DK" sz="1300" dirty="0" err="1">
                <a:latin typeface="Courier New" panose="02070309020205020404" pitchFamily="49" charset="0"/>
                <a:cs typeface="Courier New" panose="02070309020205020404" pitchFamily="49" charset="0"/>
              </a:rPr>
              <a:t>absolute</a:t>
            </a:r>
            <a:r>
              <a:rPr lang="da-DK" sz="1300" dirty="0">
                <a:latin typeface="Courier New" panose="02070309020205020404" pitchFamily="49" charset="0"/>
                <a:cs typeface="Courier New" panose="02070309020205020404" pitchFamily="49" charset="0"/>
              </a:rPr>
              <a:t>;</a:t>
            </a:r>
          </a:p>
          <a:p>
            <a:pPr>
              <a:tabLst>
                <a:tab pos="360363" algn="l"/>
              </a:tabLst>
            </a:pPr>
            <a:r>
              <a:rPr lang="da-DK" sz="1300" dirty="0">
                <a:latin typeface="Courier New" panose="02070309020205020404" pitchFamily="49" charset="0"/>
                <a:cs typeface="Courier New" panose="02070309020205020404" pitchFamily="49" charset="0"/>
              </a:rPr>
              <a:t>	top: 10px;</a:t>
            </a:r>
          </a:p>
          <a:p>
            <a:pPr>
              <a:tabLst>
                <a:tab pos="360363" algn="l"/>
              </a:tabLst>
            </a:pPr>
            <a:r>
              <a:rPr lang="da-DK" sz="1300" dirty="0">
                <a:latin typeface="Courier New" panose="02070309020205020404" pitchFamily="49" charset="0"/>
                <a:cs typeface="Courier New" panose="02070309020205020404" pitchFamily="49" charset="0"/>
              </a:rPr>
              <a:t>	right: 5px;</a:t>
            </a:r>
          </a:p>
          <a:p>
            <a:pPr>
              <a:tabLst>
                <a:tab pos="360363" algn="l"/>
              </a:tabLst>
            </a:pPr>
            <a:r>
              <a:rPr lang="da-DK" sz="1300" dirty="0">
                <a:latin typeface="Courier New" panose="02070309020205020404" pitchFamily="49" charset="0"/>
                <a:cs typeface="Courier New" panose="02070309020205020404" pitchFamily="49" charset="0"/>
              </a:rPr>
              <a:t>	…</a:t>
            </a:r>
          </a:p>
          <a:p>
            <a:pPr>
              <a:tabLst>
                <a:tab pos="360363" algn="l"/>
              </a:tabLst>
            </a:pPr>
            <a:r>
              <a:rPr lang="da-DK" sz="1300" dirty="0">
                <a:latin typeface="Courier New" panose="02070309020205020404" pitchFamily="49" charset="0"/>
                <a:cs typeface="Courier New" panose="02070309020205020404" pitchFamily="49" charset="0"/>
              </a:rPr>
              <a:t>}</a:t>
            </a:r>
          </a:p>
        </p:txBody>
      </p:sp>
      <p:sp>
        <p:nvSpPr>
          <p:cNvPr id="8" name="Tekstfelt 7">
            <a:extLst>
              <a:ext uri="{FF2B5EF4-FFF2-40B4-BE49-F238E27FC236}">
                <a16:creationId xmlns:a16="http://schemas.microsoft.com/office/drawing/2014/main" id="{0157D54A-4F01-4F60-84A7-33BC4C707638}"/>
              </a:ext>
            </a:extLst>
          </p:cNvPr>
          <p:cNvSpPr txBox="1"/>
          <p:nvPr/>
        </p:nvSpPr>
        <p:spPr>
          <a:xfrm>
            <a:off x="1686910" y="5121960"/>
            <a:ext cx="10135744" cy="1554146"/>
          </a:xfrm>
          <a:prstGeom prst="rect">
            <a:avLst/>
          </a:prstGeom>
          <a:solidFill>
            <a:schemeClr val="bg1">
              <a:lumMod val="75000"/>
              <a:alpha val="59000"/>
            </a:schemeClr>
          </a:solidFill>
          <a:ln w="12700">
            <a:solidFill>
              <a:srgbClr val="F15A40"/>
            </a:solidFill>
          </a:ln>
          <a:effectLst>
            <a:outerShdw blurRad="50800" dist="38100" dir="2700000" algn="tl" rotWithShape="0">
              <a:prstClr val="black">
                <a:alpha val="40000"/>
              </a:prstClr>
            </a:outerShdw>
          </a:effectLst>
        </p:spPr>
        <p:txBody>
          <a:bodyPr wrap="none" rtlCol="0" anchor="ctr" anchorCtr="0">
            <a:noAutofit/>
          </a:bodyPr>
          <a:lstStyle/>
          <a:p>
            <a:r>
              <a:rPr lang="da-DK" dirty="0">
                <a:latin typeface="+mj-lt"/>
                <a:cs typeface="Courier New" panose="02070309020205020404" pitchFamily="49" charset="0"/>
              </a:rPr>
              <a:t>Hvis du vil have din </a:t>
            </a:r>
            <a:r>
              <a:rPr lang="da-DK" dirty="0" err="1">
                <a:latin typeface="+mj-lt"/>
                <a:cs typeface="Courier New" panose="02070309020205020404" pitchFamily="49" charset="0"/>
              </a:rPr>
              <a:t>checkbox</a:t>
            </a:r>
            <a:r>
              <a:rPr lang="da-DK" dirty="0">
                <a:latin typeface="+mj-lt"/>
                <a:cs typeface="Courier New" panose="02070309020205020404" pitchFamily="49" charset="0"/>
              </a:rPr>
              <a:t> til at placere sig i forhold til det overliggende element (som er li-elementet),</a:t>
            </a:r>
            <a:br>
              <a:rPr lang="da-DK" dirty="0">
                <a:latin typeface="+mj-lt"/>
                <a:cs typeface="Courier New" panose="02070309020205020404" pitchFamily="49" charset="0"/>
              </a:rPr>
            </a:br>
            <a:r>
              <a:rPr lang="da-DK" dirty="0">
                <a:latin typeface="+mj-lt"/>
                <a:cs typeface="Courier New" panose="02070309020205020404" pitchFamily="49" charset="0"/>
              </a:rPr>
              <a:t>skal du sørge for at give det overliggende element en position: relative. Position </a:t>
            </a:r>
            <a:r>
              <a:rPr lang="da-DK" dirty="0" err="1">
                <a:latin typeface="+mj-lt"/>
                <a:cs typeface="Courier New" panose="02070309020205020404" pitchFamily="49" charset="0"/>
              </a:rPr>
              <a:t>absolute</a:t>
            </a:r>
            <a:r>
              <a:rPr lang="da-DK" dirty="0">
                <a:latin typeface="+mj-lt"/>
                <a:cs typeface="Courier New" panose="02070309020205020404" pitchFamily="49" charset="0"/>
              </a:rPr>
              <a:t> forholder sig til</a:t>
            </a:r>
            <a:br>
              <a:rPr lang="da-DK" dirty="0">
                <a:latin typeface="+mj-lt"/>
                <a:cs typeface="Courier New" panose="02070309020205020404" pitchFamily="49" charset="0"/>
              </a:rPr>
            </a:br>
            <a:r>
              <a:rPr lang="da-DK" dirty="0">
                <a:latin typeface="+mj-lt"/>
                <a:cs typeface="Courier New" panose="02070309020205020404" pitchFamily="49" charset="0"/>
              </a:rPr>
              <a:t>det nærmeste element, som har en position: relative, og hvis der ikke er nogle elementer, der har det, så</a:t>
            </a:r>
            <a:br>
              <a:rPr lang="da-DK" dirty="0">
                <a:latin typeface="+mj-lt"/>
                <a:cs typeface="Courier New" panose="02070309020205020404" pitchFamily="49" charset="0"/>
              </a:rPr>
            </a:br>
            <a:r>
              <a:rPr lang="da-DK" dirty="0">
                <a:latin typeface="+mj-lt"/>
                <a:cs typeface="Courier New" panose="02070309020205020404" pitchFamily="49" charset="0"/>
              </a:rPr>
              <a:t>forholder den sig bare til toppen af skærmen (det allerøverste element: </a:t>
            </a:r>
            <a:r>
              <a:rPr lang="da-DK" dirty="0" err="1">
                <a:latin typeface="+mj-lt"/>
                <a:cs typeface="Courier New" panose="02070309020205020404" pitchFamily="49" charset="0"/>
              </a:rPr>
              <a:t>root</a:t>
            </a:r>
            <a:r>
              <a:rPr lang="da-DK" dirty="0">
                <a:latin typeface="+mj-lt"/>
                <a:cs typeface="Courier New" panose="02070309020205020404" pitchFamily="49" charset="0"/>
              </a:rPr>
              <a:t>).</a:t>
            </a:r>
          </a:p>
        </p:txBody>
      </p:sp>
      <p:sp>
        <p:nvSpPr>
          <p:cNvPr id="9" name="Tekstfelt 8">
            <a:extLst>
              <a:ext uri="{FF2B5EF4-FFF2-40B4-BE49-F238E27FC236}">
                <a16:creationId xmlns:a16="http://schemas.microsoft.com/office/drawing/2014/main" id="{05595057-9616-409D-A3AF-DF8BA33C2ADF}"/>
              </a:ext>
            </a:extLst>
          </p:cNvPr>
          <p:cNvSpPr txBox="1"/>
          <p:nvPr/>
        </p:nvSpPr>
        <p:spPr>
          <a:xfrm>
            <a:off x="1861072" y="1505522"/>
            <a:ext cx="1210901" cy="369332"/>
          </a:xfrm>
          <a:prstGeom prst="rect">
            <a:avLst/>
          </a:prstGeom>
          <a:solidFill>
            <a:srgbClr val="F15A40"/>
          </a:solidFill>
          <a:effectLst>
            <a:outerShdw blurRad="50800" dist="38100" dir="2700000" algn="tl" rotWithShape="0">
              <a:prstClr val="black">
                <a:alpha val="40000"/>
              </a:prstClr>
            </a:outerShdw>
          </a:effectLst>
        </p:spPr>
        <p:txBody>
          <a:bodyPr wrap="none" rtlCol="0">
            <a:noAutofit/>
          </a:bodyPr>
          <a:lstStyle/>
          <a:p>
            <a:r>
              <a:rPr lang="da-DK" sz="2000" b="1" dirty="0">
                <a:solidFill>
                  <a:schemeClr val="bg1"/>
                </a:solidFill>
                <a:effectLst>
                  <a:outerShdw blurRad="38100" dist="38100" dir="2700000" algn="tl">
                    <a:srgbClr val="000000">
                      <a:alpha val="43137"/>
                    </a:srgbClr>
                  </a:outerShdw>
                </a:effectLst>
              </a:rPr>
              <a:t>CSS</a:t>
            </a:r>
            <a:endParaRPr lang="da-DK" b="1" dirty="0">
              <a:solidFill>
                <a:schemeClr val="bg1"/>
              </a:solidFill>
              <a:effectLst>
                <a:outerShdw blurRad="38100" dist="38100" dir="2700000" algn="tl">
                  <a:srgbClr val="000000">
                    <a:alpha val="43137"/>
                  </a:srgbClr>
                </a:outerShdw>
              </a:effectLst>
            </a:endParaRPr>
          </a:p>
        </p:txBody>
      </p:sp>
      <p:sp>
        <p:nvSpPr>
          <p:cNvPr id="7" name="Tekstfelt 6">
            <a:extLst>
              <a:ext uri="{FF2B5EF4-FFF2-40B4-BE49-F238E27FC236}">
                <a16:creationId xmlns:a16="http://schemas.microsoft.com/office/drawing/2014/main" id="{30A284EE-AD2E-4E7A-9F1F-3C8777F2B315}"/>
              </a:ext>
            </a:extLst>
          </p:cNvPr>
          <p:cNvSpPr txBox="1"/>
          <p:nvPr/>
        </p:nvSpPr>
        <p:spPr>
          <a:xfrm>
            <a:off x="6904369" y="1690188"/>
            <a:ext cx="4918285" cy="3043177"/>
          </a:xfrm>
          <a:prstGeom prst="rect">
            <a:avLst/>
          </a:prstGeom>
          <a:solidFill>
            <a:schemeClr val="accent1">
              <a:lumMod val="25000"/>
              <a:lumOff val="75000"/>
              <a:alpha val="59000"/>
            </a:schemeClr>
          </a:solidFill>
          <a:ln w="12700">
            <a:solidFill>
              <a:srgbClr val="F15A40"/>
            </a:solidFill>
          </a:ln>
          <a:effectLst>
            <a:outerShdw blurRad="50800" dist="38100" dir="2700000" algn="tl" rotWithShape="0">
              <a:prstClr val="black">
                <a:alpha val="40000"/>
              </a:prstClr>
            </a:outerShdw>
          </a:effectLst>
        </p:spPr>
        <p:txBody>
          <a:bodyPr wrap="none" rtlCol="0" anchor="ctr" anchorCtr="0">
            <a:noAutofit/>
          </a:bodyPr>
          <a:lstStyle/>
          <a:p>
            <a:pPr>
              <a:tabLst>
                <a:tab pos="266700" algn="l"/>
                <a:tab pos="534988" algn="l"/>
              </a:tabLst>
            </a:pPr>
            <a:r>
              <a:rPr lang="da-DK" sz="1300" dirty="0">
                <a:latin typeface="Courier New" panose="02070309020205020404" pitchFamily="49" charset="0"/>
                <a:cs typeface="Courier New" panose="02070309020205020404" pitchFamily="49" charset="0"/>
              </a:rPr>
              <a:t>&lt;input class=”menu-</a:t>
            </a:r>
            <a:r>
              <a:rPr lang="da-DK" sz="1300" dirty="0" err="1">
                <a:latin typeface="Courier New" panose="02070309020205020404" pitchFamily="49" charset="0"/>
                <a:cs typeface="Courier New" panose="02070309020205020404" pitchFamily="49" charset="0"/>
              </a:rPr>
              <a:t>btn</a:t>
            </a:r>
            <a:r>
              <a:rPr lang="da-DK" sz="1300" dirty="0">
                <a:latin typeface="Courier New" panose="02070309020205020404" pitchFamily="49" charset="0"/>
                <a:cs typeface="Courier New" panose="02070309020205020404" pitchFamily="49" charset="0"/>
              </a:rPr>
              <a:t> type=”</a:t>
            </a:r>
            <a:r>
              <a:rPr lang="da-DK" sz="1300" dirty="0" err="1">
                <a:latin typeface="Courier New" panose="02070309020205020404" pitchFamily="49" charset="0"/>
                <a:cs typeface="Courier New" panose="02070309020205020404" pitchFamily="49" charset="0"/>
              </a:rPr>
              <a:t>checkbox</a:t>
            </a:r>
            <a:r>
              <a:rPr lang="da-DK" sz="1300" dirty="0">
                <a:latin typeface="Courier New" panose="02070309020205020404" pitchFamily="49" charset="0"/>
                <a:cs typeface="Courier New" panose="02070309020205020404" pitchFamily="49" charset="0"/>
              </a:rPr>
              <a:t>”&gt;</a:t>
            </a:r>
          </a:p>
          <a:p>
            <a:pPr>
              <a:tabLst>
                <a:tab pos="266700" algn="l"/>
                <a:tab pos="534988" algn="l"/>
              </a:tabLst>
            </a:pPr>
            <a:r>
              <a:rPr lang="da-DK" sz="1300" dirty="0">
                <a:latin typeface="Courier New" panose="02070309020205020404" pitchFamily="49" charset="0"/>
                <a:cs typeface="Courier New" panose="02070309020205020404" pitchFamily="49" charset="0"/>
              </a:rPr>
              <a:t>&lt;</a:t>
            </a:r>
            <a:r>
              <a:rPr lang="da-DK" sz="1300" dirty="0" err="1">
                <a:latin typeface="Courier New" panose="02070309020205020404" pitchFamily="49" charset="0"/>
                <a:cs typeface="Courier New" panose="02070309020205020404" pitchFamily="49" charset="0"/>
              </a:rPr>
              <a:t>ul</a:t>
            </a:r>
            <a:r>
              <a:rPr lang="da-DK" sz="1300" dirty="0">
                <a:latin typeface="Courier New" panose="02070309020205020404" pitchFamily="49" charset="0"/>
                <a:cs typeface="Courier New" panose="02070309020205020404" pitchFamily="49" charset="0"/>
              </a:rPr>
              <a:t>&gt;</a:t>
            </a:r>
          </a:p>
          <a:p>
            <a:pPr>
              <a:tabLst>
                <a:tab pos="266700" algn="l"/>
                <a:tab pos="534988" algn="l"/>
              </a:tabLst>
            </a:pPr>
            <a:r>
              <a:rPr lang="da-DK" sz="1300" dirty="0">
                <a:latin typeface="Courier New" panose="02070309020205020404" pitchFamily="49" charset="0"/>
                <a:cs typeface="Courier New" panose="02070309020205020404" pitchFamily="49" charset="0"/>
              </a:rPr>
              <a:t>	&lt;li&gt;</a:t>
            </a:r>
          </a:p>
          <a:p>
            <a:pPr>
              <a:tabLst>
                <a:tab pos="266700" algn="l"/>
                <a:tab pos="534988" algn="l"/>
              </a:tabLst>
            </a:pPr>
            <a:r>
              <a:rPr lang="da-DK" sz="1300" dirty="0">
                <a:latin typeface="Courier New" panose="02070309020205020404" pitchFamily="49" charset="0"/>
                <a:cs typeface="Courier New" panose="02070309020205020404" pitchFamily="49" charset="0"/>
              </a:rPr>
              <a:t>		&lt;h2&gt;menupunkt 1&lt;/h2&gt;</a:t>
            </a:r>
          </a:p>
          <a:p>
            <a:pPr>
              <a:tabLst>
                <a:tab pos="266700" algn="l"/>
                <a:tab pos="534988" algn="l"/>
              </a:tabLst>
            </a:pPr>
            <a:r>
              <a:rPr lang="da-DK" sz="1300" dirty="0">
                <a:latin typeface="Courier New" panose="02070309020205020404" pitchFamily="49" charset="0"/>
                <a:cs typeface="Courier New" panose="02070309020205020404" pitchFamily="49" charset="0"/>
              </a:rPr>
              <a:t>		&lt;</a:t>
            </a:r>
            <a:r>
              <a:rPr lang="da-DK" sz="1300" dirty="0" err="1">
                <a:latin typeface="Courier New" panose="02070309020205020404" pitchFamily="49" charset="0"/>
                <a:cs typeface="Courier New" panose="02070309020205020404" pitchFamily="49" charset="0"/>
              </a:rPr>
              <a:t>img</a:t>
            </a:r>
            <a:r>
              <a:rPr lang="da-DK" sz="1300" dirty="0">
                <a:latin typeface="Courier New" panose="02070309020205020404" pitchFamily="49" charset="0"/>
                <a:cs typeface="Courier New" panose="02070309020205020404" pitchFamily="49" charset="0"/>
              </a:rPr>
              <a:t> </a:t>
            </a:r>
            <a:r>
              <a:rPr lang="da-DK" sz="1300" dirty="0" err="1">
                <a:latin typeface="Courier New" panose="02070309020205020404" pitchFamily="49" charset="0"/>
                <a:cs typeface="Courier New" panose="02070309020205020404" pitchFamily="49" charset="0"/>
              </a:rPr>
              <a:t>src</a:t>
            </a:r>
            <a:r>
              <a:rPr lang="da-DK" sz="1300" dirty="0">
                <a:latin typeface="Courier New" panose="02070309020205020404" pitchFamily="49" charset="0"/>
                <a:cs typeface="Courier New" panose="02070309020205020404" pitchFamily="49" charset="0"/>
              </a:rPr>
              <a:t>=”</a:t>
            </a:r>
            <a:r>
              <a:rPr lang="da-DK" sz="1300" dirty="0" err="1">
                <a:latin typeface="Courier New" panose="02070309020205020404" pitchFamily="49" charset="0"/>
                <a:cs typeface="Courier New" panose="02070309020205020404" pitchFamily="49" charset="0"/>
              </a:rPr>
              <a:t>caret-down-solid.svg</a:t>
            </a:r>
            <a:r>
              <a:rPr lang="da-DK" sz="1300" dirty="0">
                <a:latin typeface="Courier New" panose="02070309020205020404" pitchFamily="49" charset="0"/>
                <a:cs typeface="Courier New" panose="02070309020205020404" pitchFamily="49" charset="0"/>
              </a:rPr>
              <a:t>”&gt;</a:t>
            </a:r>
          </a:p>
          <a:p>
            <a:pPr>
              <a:tabLst>
                <a:tab pos="266700" algn="l"/>
                <a:tab pos="534988" algn="l"/>
              </a:tabLst>
            </a:pPr>
            <a:r>
              <a:rPr lang="da-DK" sz="1300" dirty="0">
                <a:latin typeface="Courier New" panose="02070309020205020404" pitchFamily="49" charset="0"/>
                <a:cs typeface="Courier New" panose="02070309020205020404" pitchFamily="49" charset="0"/>
              </a:rPr>
              <a:t>		&lt;input class=”submenu-</a:t>
            </a:r>
            <a:r>
              <a:rPr lang="da-DK" sz="1300" dirty="0" err="1">
                <a:latin typeface="Courier New" panose="02070309020205020404" pitchFamily="49" charset="0"/>
                <a:cs typeface="Courier New" panose="02070309020205020404" pitchFamily="49" charset="0"/>
              </a:rPr>
              <a:t>btn</a:t>
            </a:r>
            <a:r>
              <a:rPr lang="da-DK" sz="1300" dirty="0">
                <a:latin typeface="Courier New" panose="02070309020205020404" pitchFamily="49" charset="0"/>
                <a:cs typeface="Courier New" panose="02070309020205020404" pitchFamily="49" charset="0"/>
              </a:rPr>
              <a:t> type=”</a:t>
            </a:r>
            <a:r>
              <a:rPr lang="da-DK" sz="1300" dirty="0" err="1">
                <a:latin typeface="Courier New" panose="02070309020205020404" pitchFamily="49" charset="0"/>
                <a:cs typeface="Courier New" panose="02070309020205020404" pitchFamily="49" charset="0"/>
              </a:rPr>
              <a:t>checkbox</a:t>
            </a:r>
            <a:r>
              <a:rPr lang="da-DK" sz="1300" dirty="0">
                <a:latin typeface="Courier New" panose="02070309020205020404" pitchFamily="49" charset="0"/>
                <a:cs typeface="Courier New" panose="02070309020205020404" pitchFamily="49" charset="0"/>
              </a:rPr>
              <a:t>”&gt;</a:t>
            </a:r>
          </a:p>
          <a:p>
            <a:pPr>
              <a:tabLst>
                <a:tab pos="266700" algn="l"/>
                <a:tab pos="534988" algn="l"/>
              </a:tabLst>
            </a:pPr>
            <a:r>
              <a:rPr lang="da-DK" sz="1300" dirty="0">
                <a:latin typeface="Courier New" panose="02070309020205020404" pitchFamily="49" charset="0"/>
                <a:cs typeface="Courier New" panose="02070309020205020404" pitchFamily="49" charset="0"/>
              </a:rPr>
              <a:t>		&lt;</a:t>
            </a:r>
            <a:r>
              <a:rPr lang="da-DK" sz="1300" dirty="0" err="1">
                <a:latin typeface="Courier New" panose="02070309020205020404" pitchFamily="49" charset="0"/>
                <a:cs typeface="Courier New" panose="02070309020205020404" pitchFamily="49" charset="0"/>
              </a:rPr>
              <a:t>ul</a:t>
            </a:r>
            <a:r>
              <a:rPr lang="da-DK" sz="1300" dirty="0">
                <a:latin typeface="Courier New" panose="02070309020205020404" pitchFamily="49" charset="0"/>
                <a:cs typeface="Courier New" panose="02070309020205020404" pitchFamily="49" charset="0"/>
              </a:rPr>
              <a:t>&gt;</a:t>
            </a:r>
          </a:p>
          <a:p>
            <a:pPr>
              <a:tabLst>
                <a:tab pos="266700" algn="l"/>
                <a:tab pos="534988" algn="l"/>
              </a:tabLst>
            </a:pPr>
            <a:r>
              <a:rPr lang="da-DK" sz="1300" dirty="0">
                <a:latin typeface="Courier New" panose="02070309020205020404" pitchFamily="49" charset="0"/>
                <a:cs typeface="Courier New" panose="02070309020205020404" pitchFamily="49" charset="0"/>
              </a:rPr>
              <a:t>			&lt;li&gt;&lt;a </a:t>
            </a:r>
            <a:r>
              <a:rPr lang="da-DK" sz="1300" dirty="0" err="1">
                <a:latin typeface="Courier New" panose="02070309020205020404" pitchFamily="49" charset="0"/>
                <a:cs typeface="Courier New" panose="02070309020205020404" pitchFamily="49" charset="0"/>
              </a:rPr>
              <a:t>href</a:t>
            </a:r>
            <a:r>
              <a:rPr lang="da-DK" sz="1300" dirty="0">
                <a:latin typeface="Courier New" panose="02070309020205020404" pitchFamily="49" charset="0"/>
                <a:cs typeface="Courier New" panose="02070309020205020404" pitchFamily="49" charset="0"/>
              </a:rPr>
              <a:t>=”undermenupunkt 1&lt;/a&gt;&lt;/li&gt;</a:t>
            </a:r>
          </a:p>
          <a:p>
            <a:pPr>
              <a:tabLst>
                <a:tab pos="266700" algn="l"/>
                <a:tab pos="534988" algn="l"/>
              </a:tabLst>
            </a:pPr>
            <a:r>
              <a:rPr lang="da-DK" sz="1300" dirty="0">
                <a:latin typeface="Courier New" panose="02070309020205020404" pitchFamily="49" charset="0"/>
                <a:cs typeface="Courier New" panose="02070309020205020404" pitchFamily="49" charset="0"/>
              </a:rPr>
              <a:t>			…</a:t>
            </a:r>
          </a:p>
          <a:p>
            <a:pPr>
              <a:tabLst>
                <a:tab pos="266700" algn="l"/>
                <a:tab pos="534988" algn="l"/>
              </a:tabLst>
            </a:pPr>
            <a:r>
              <a:rPr lang="da-DK" sz="1300" dirty="0">
                <a:latin typeface="Courier New" panose="02070309020205020404" pitchFamily="49" charset="0"/>
                <a:cs typeface="Courier New" panose="02070309020205020404" pitchFamily="49" charset="0"/>
              </a:rPr>
              <a:t>		&lt;/</a:t>
            </a:r>
            <a:r>
              <a:rPr lang="da-DK" sz="1300" dirty="0" err="1">
                <a:latin typeface="Courier New" panose="02070309020205020404" pitchFamily="49" charset="0"/>
                <a:cs typeface="Courier New" panose="02070309020205020404" pitchFamily="49" charset="0"/>
              </a:rPr>
              <a:t>ul</a:t>
            </a:r>
            <a:r>
              <a:rPr lang="da-DK" sz="1300" dirty="0">
                <a:latin typeface="Courier New" panose="02070309020205020404" pitchFamily="49" charset="0"/>
                <a:cs typeface="Courier New" panose="02070309020205020404" pitchFamily="49" charset="0"/>
              </a:rPr>
              <a:t>&gt;</a:t>
            </a:r>
          </a:p>
          <a:p>
            <a:pPr>
              <a:tabLst>
                <a:tab pos="266700" algn="l"/>
                <a:tab pos="534988" algn="l"/>
              </a:tabLst>
            </a:pPr>
            <a:r>
              <a:rPr lang="da-DK" sz="1300" dirty="0">
                <a:latin typeface="Courier New" panose="02070309020205020404" pitchFamily="49" charset="0"/>
                <a:cs typeface="Courier New" panose="02070309020205020404" pitchFamily="49" charset="0"/>
              </a:rPr>
              <a:t>	&lt;/li&gt;</a:t>
            </a:r>
          </a:p>
          <a:p>
            <a:pPr>
              <a:tabLst>
                <a:tab pos="266700" algn="l"/>
                <a:tab pos="534988" algn="l"/>
              </a:tabLst>
            </a:pPr>
            <a:r>
              <a:rPr lang="da-DK" sz="1300" dirty="0">
                <a:latin typeface="Courier New" panose="02070309020205020404" pitchFamily="49" charset="0"/>
                <a:cs typeface="Courier New" panose="02070309020205020404" pitchFamily="49" charset="0"/>
              </a:rPr>
              <a:t>	…</a:t>
            </a:r>
          </a:p>
          <a:p>
            <a:pPr>
              <a:tabLst>
                <a:tab pos="266700" algn="l"/>
                <a:tab pos="534988" algn="l"/>
              </a:tabLst>
            </a:pPr>
            <a:r>
              <a:rPr lang="da-DK" sz="1300" dirty="0">
                <a:latin typeface="Courier New" panose="02070309020205020404" pitchFamily="49" charset="0"/>
                <a:cs typeface="Courier New" panose="02070309020205020404" pitchFamily="49" charset="0"/>
              </a:rPr>
              <a:t>&lt;/</a:t>
            </a:r>
            <a:r>
              <a:rPr lang="da-DK" sz="1300" dirty="0" err="1">
                <a:latin typeface="Courier New" panose="02070309020205020404" pitchFamily="49" charset="0"/>
                <a:cs typeface="Courier New" panose="02070309020205020404" pitchFamily="49" charset="0"/>
              </a:rPr>
              <a:t>ul</a:t>
            </a:r>
            <a:r>
              <a:rPr lang="da-DK" sz="1300" dirty="0">
                <a:latin typeface="Courier New" panose="02070309020205020404" pitchFamily="49" charset="0"/>
                <a:cs typeface="Courier New" panose="02070309020205020404" pitchFamily="49" charset="0"/>
              </a:rPr>
              <a:t>&gt;</a:t>
            </a:r>
          </a:p>
        </p:txBody>
      </p:sp>
      <p:sp>
        <p:nvSpPr>
          <p:cNvPr id="10" name="Tekstfelt 9">
            <a:extLst>
              <a:ext uri="{FF2B5EF4-FFF2-40B4-BE49-F238E27FC236}">
                <a16:creationId xmlns:a16="http://schemas.microsoft.com/office/drawing/2014/main" id="{E42B79B2-5B0B-4D9F-B9BC-686A1B6C0DE8}"/>
              </a:ext>
            </a:extLst>
          </p:cNvPr>
          <p:cNvSpPr txBox="1"/>
          <p:nvPr/>
        </p:nvSpPr>
        <p:spPr>
          <a:xfrm>
            <a:off x="7078530" y="1472138"/>
            <a:ext cx="1075765" cy="369332"/>
          </a:xfrm>
          <a:prstGeom prst="rect">
            <a:avLst/>
          </a:prstGeom>
          <a:solidFill>
            <a:srgbClr val="F15A40"/>
          </a:solidFill>
          <a:effectLst>
            <a:outerShdw blurRad="50800" dist="38100" dir="2700000" algn="tl" rotWithShape="0">
              <a:prstClr val="black">
                <a:alpha val="40000"/>
              </a:prstClr>
            </a:outerShdw>
          </a:effectLst>
        </p:spPr>
        <p:txBody>
          <a:bodyPr wrap="none" rtlCol="0">
            <a:noAutofit/>
          </a:bodyPr>
          <a:lstStyle/>
          <a:p>
            <a:r>
              <a:rPr lang="da-DK" sz="2000" b="1" dirty="0">
                <a:solidFill>
                  <a:schemeClr val="bg1"/>
                </a:solidFill>
                <a:effectLst>
                  <a:outerShdw blurRad="38100" dist="38100" dir="2700000" algn="tl">
                    <a:srgbClr val="000000">
                      <a:alpha val="43137"/>
                    </a:srgbClr>
                  </a:outerShdw>
                </a:effectLst>
              </a:rPr>
              <a:t>HTML</a:t>
            </a:r>
            <a:endParaRPr lang="da-DK" b="1" dirty="0">
              <a:solidFill>
                <a:schemeClr val="bg1"/>
              </a:solidFill>
              <a:effectLst>
                <a:outerShdw blurRad="38100" dist="38100" dir="2700000" algn="tl">
                  <a:srgbClr val="000000">
                    <a:alpha val="43137"/>
                  </a:srgbClr>
                </a:outerShdw>
              </a:effectLst>
            </a:endParaRPr>
          </a:p>
        </p:txBody>
      </p:sp>
      <p:sp>
        <p:nvSpPr>
          <p:cNvPr id="11" name="Tekstfelt 10">
            <a:extLst>
              <a:ext uri="{FF2B5EF4-FFF2-40B4-BE49-F238E27FC236}">
                <a16:creationId xmlns:a16="http://schemas.microsoft.com/office/drawing/2014/main" id="{B35999F8-4032-4EA2-B241-70FEB4E8BE22}"/>
              </a:ext>
            </a:extLst>
          </p:cNvPr>
          <p:cNvSpPr txBox="1"/>
          <p:nvPr/>
        </p:nvSpPr>
        <p:spPr>
          <a:xfrm>
            <a:off x="1861070" y="4937294"/>
            <a:ext cx="1210903" cy="369332"/>
          </a:xfrm>
          <a:prstGeom prst="rect">
            <a:avLst/>
          </a:prstGeom>
          <a:solidFill>
            <a:srgbClr val="F15A40"/>
          </a:solidFill>
          <a:effectLst>
            <a:outerShdw blurRad="50800" dist="38100" dir="2700000" algn="tl" rotWithShape="0">
              <a:prstClr val="black">
                <a:alpha val="40000"/>
              </a:prstClr>
            </a:outerShdw>
          </a:effectLst>
        </p:spPr>
        <p:txBody>
          <a:bodyPr wrap="none" rtlCol="0">
            <a:noAutofit/>
          </a:bodyPr>
          <a:lstStyle/>
          <a:p>
            <a:r>
              <a:rPr lang="da-DK" sz="2000" b="1" dirty="0">
                <a:solidFill>
                  <a:schemeClr val="bg1"/>
                </a:solidFill>
                <a:effectLst>
                  <a:outerShdw blurRad="38100" dist="38100" dir="2700000" algn="tl">
                    <a:srgbClr val="000000">
                      <a:alpha val="43137"/>
                    </a:srgbClr>
                  </a:outerShdw>
                </a:effectLst>
              </a:rPr>
              <a:t>Forklaring</a:t>
            </a:r>
            <a:endParaRPr lang="da-DK"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15908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indhold 1">
            <a:extLst>
              <a:ext uri="{FF2B5EF4-FFF2-40B4-BE49-F238E27FC236}">
                <a16:creationId xmlns:a16="http://schemas.microsoft.com/office/drawing/2014/main" id="{CB787702-9A5D-4481-8455-5A3CAC6C2ABD}"/>
              </a:ext>
            </a:extLst>
          </p:cNvPr>
          <p:cNvSpPr>
            <a:spLocks noGrp="1"/>
          </p:cNvSpPr>
          <p:nvPr>
            <p:ph idx="1"/>
          </p:nvPr>
        </p:nvSpPr>
        <p:spPr/>
        <p:txBody>
          <a:bodyPr/>
          <a:lstStyle/>
          <a:p>
            <a:r>
              <a:rPr lang="da-DK" dirty="0"/>
              <a:t>For at få undermenuen til at åbne sig og skubbe resten af menuen længere ned, skal du bruge en lodret </a:t>
            </a:r>
            <a:r>
              <a:rPr lang="da-DK" dirty="0" err="1"/>
              <a:t>flexbox</a:t>
            </a:r>
            <a:endParaRPr lang="da-DK" dirty="0"/>
          </a:p>
          <a:p>
            <a:r>
              <a:rPr lang="da-DK" dirty="0"/>
              <a:t>Herudover skal du give den mulighed for at åbne sig til den højde den har brug for ved at sætte dens højde til auto</a:t>
            </a:r>
          </a:p>
          <a:p>
            <a:r>
              <a:rPr lang="da-DK" dirty="0"/>
              <a:t>Du skal også give den en position: relative, så den bliver placeret det rigtige sted i elementernes placering på siden (når den bliver vist)</a:t>
            </a:r>
          </a:p>
          <a:p>
            <a:r>
              <a:rPr lang="da-DK" dirty="0"/>
              <a:t>Husk at for at blive vist skal der være trykket på to </a:t>
            </a:r>
            <a:r>
              <a:rPr lang="da-DK" dirty="0" err="1"/>
              <a:t>checkboxe</a:t>
            </a:r>
            <a:r>
              <a:rPr lang="da-DK" dirty="0"/>
              <a:t>: både den for hamburgermenuen i det hele taget - og den for at åbne undermenuen</a:t>
            </a:r>
          </a:p>
        </p:txBody>
      </p:sp>
      <p:sp>
        <p:nvSpPr>
          <p:cNvPr id="3" name="Titel 2">
            <a:extLst>
              <a:ext uri="{FF2B5EF4-FFF2-40B4-BE49-F238E27FC236}">
                <a16:creationId xmlns:a16="http://schemas.microsoft.com/office/drawing/2014/main" id="{304AF863-811F-4327-812A-FF71270508FB}"/>
              </a:ext>
            </a:extLst>
          </p:cNvPr>
          <p:cNvSpPr>
            <a:spLocks noGrp="1"/>
          </p:cNvSpPr>
          <p:nvPr>
            <p:ph type="title"/>
          </p:nvPr>
        </p:nvSpPr>
        <p:spPr>
          <a:xfrm>
            <a:off x="1686909" y="447938"/>
            <a:ext cx="9888791" cy="797537"/>
          </a:xfrm>
        </p:spPr>
        <p:txBody>
          <a:bodyPr>
            <a:normAutofit/>
          </a:bodyPr>
          <a:lstStyle/>
          <a:p>
            <a:r>
              <a:rPr lang="da-DK" dirty="0"/>
              <a:t>Den åbne undermenu</a:t>
            </a:r>
          </a:p>
        </p:txBody>
      </p:sp>
      <p:sp>
        <p:nvSpPr>
          <p:cNvPr id="4" name="Pladsholder til slidenummer 3">
            <a:extLst>
              <a:ext uri="{FF2B5EF4-FFF2-40B4-BE49-F238E27FC236}">
                <a16:creationId xmlns:a16="http://schemas.microsoft.com/office/drawing/2014/main" id="{858E2334-1EFE-422E-B80F-12F0FAE71899}"/>
              </a:ext>
            </a:extLst>
          </p:cNvPr>
          <p:cNvSpPr>
            <a:spLocks noGrp="1"/>
          </p:cNvSpPr>
          <p:nvPr>
            <p:ph type="sldNum" sz="quarter" idx="10"/>
          </p:nvPr>
        </p:nvSpPr>
        <p:spPr/>
        <p:txBody>
          <a:bodyPr/>
          <a:lstStyle/>
          <a:p>
            <a:pPr marL="180975" indent="-180975"/>
            <a:r>
              <a:rPr lang="en-GB"/>
              <a:t>Side </a:t>
            </a:r>
            <a:fld id="{EDB0DC35-459C-3B4E-A4B1-B3E8F3307FCE}" type="slidenum">
              <a:rPr lang="en-DK" smtClean="0"/>
              <a:pPr marL="180975" indent="-180975"/>
              <a:t>7</a:t>
            </a:fld>
            <a:endParaRPr lang="en-DK"/>
          </a:p>
        </p:txBody>
      </p:sp>
    </p:spTree>
    <p:extLst>
      <p:ext uri="{BB962C8B-B14F-4D97-AF65-F5344CB8AC3E}">
        <p14:creationId xmlns:p14="http://schemas.microsoft.com/office/powerpoint/2010/main" val="3848692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indhold 1">
            <a:extLst>
              <a:ext uri="{FF2B5EF4-FFF2-40B4-BE49-F238E27FC236}">
                <a16:creationId xmlns:a16="http://schemas.microsoft.com/office/drawing/2014/main" id="{1FF7DE0F-CE8A-4981-BF7A-719477F13F61}"/>
              </a:ext>
            </a:extLst>
          </p:cNvPr>
          <p:cNvSpPr>
            <a:spLocks noGrp="1"/>
          </p:cNvSpPr>
          <p:nvPr>
            <p:ph idx="1"/>
          </p:nvPr>
        </p:nvSpPr>
        <p:spPr>
          <a:xfrm>
            <a:off x="1686910" y="1657204"/>
            <a:ext cx="9089040" cy="4752857"/>
          </a:xfrm>
        </p:spPr>
        <p:txBody>
          <a:bodyPr>
            <a:normAutofit/>
          </a:bodyPr>
          <a:lstStyle/>
          <a:p>
            <a:r>
              <a:rPr lang="da-DK" dirty="0"/>
              <a:t>Husk at display: </a:t>
            </a:r>
            <a:r>
              <a:rPr lang="da-DK" dirty="0" err="1"/>
              <a:t>flex</a:t>
            </a:r>
            <a:r>
              <a:rPr lang="da-DK" dirty="0"/>
              <a:t> og display: none er hinandens modsætninger.</a:t>
            </a:r>
            <a:br>
              <a:rPr lang="da-DK" dirty="0"/>
            </a:br>
            <a:r>
              <a:rPr lang="da-DK" dirty="0"/>
              <a:t>Du kan også bruge display: </a:t>
            </a:r>
            <a:r>
              <a:rPr lang="da-DK" dirty="0" err="1"/>
              <a:t>block</a:t>
            </a:r>
            <a:r>
              <a:rPr lang="da-DK" dirty="0"/>
              <a:t> og display: none som hinandens modsætninger.</a:t>
            </a:r>
            <a:br>
              <a:rPr lang="da-DK" dirty="0"/>
            </a:br>
            <a:endParaRPr lang="da-DK" dirty="0"/>
          </a:p>
          <a:p>
            <a:r>
              <a:rPr lang="da-DK" dirty="0"/>
              <a:t>Husk at dine </a:t>
            </a:r>
            <a:r>
              <a:rPr lang="da-DK" dirty="0" err="1"/>
              <a:t>checkboxe</a:t>
            </a:r>
            <a:r>
              <a:rPr lang="da-DK" dirty="0"/>
              <a:t> altid skal ligge forrest - dvs. have det højeste z-</a:t>
            </a:r>
            <a:r>
              <a:rPr lang="da-DK" dirty="0" err="1"/>
              <a:t>index</a:t>
            </a:r>
            <a:r>
              <a:rPr lang="da-DK" dirty="0"/>
              <a:t>.</a:t>
            </a:r>
            <a:br>
              <a:rPr lang="da-DK" dirty="0"/>
            </a:br>
            <a:r>
              <a:rPr lang="da-DK" dirty="0"/>
              <a:t>Husk også, at du kun kan sætte et z-</a:t>
            </a:r>
            <a:r>
              <a:rPr lang="da-DK" dirty="0" err="1"/>
              <a:t>index</a:t>
            </a:r>
            <a:r>
              <a:rPr lang="da-DK" dirty="0"/>
              <a:t> på et element, hvis du har brugt position-</a:t>
            </a:r>
            <a:r>
              <a:rPr lang="da-DK" dirty="0" err="1"/>
              <a:t>propertien</a:t>
            </a:r>
            <a:r>
              <a:rPr lang="da-DK" dirty="0"/>
              <a:t> på det samme element.</a:t>
            </a:r>
            <a:br>
              <a:rPr lang="da-DK" dirty="0"/>
            </a:br>
            <a:r>
              <a:rPr lang="da-DK" dirty="0"/>
              <a:t>(Hvis du ikke har brug for en absolut placering af elementet, men det skal placere sig, hvor det normalt ville gøre, kan du bruge position: relative).</a:t>
            </a:r>
            <a:br>
              <a:rPr lang="da-DK" dirty="0"/>
            </a:br>
            <a:endParaRPr lang="da-DK" dirty="0"/>
          </a:p>
          <a:p>
            <a:r>
              <a:rPr lang="da-DK" dirty="0"/>
              <a:t>Husk, at ~ er </a:t>
            </a:r>
            <a:r>
              <a:rPr lang="da-DK" dirty="0" err="1"/>
              <a:t>sibling</a:t>
            </a:r>
            <a:r>
              <a:rPr lang="da-DK" dirty="0"/>
              <a:t> </a:t>
            </a:r>
            <a:r>
              <a:rPr lang="da-DK" dirty="0" err="1"/>
              <a:t>combinatoren</a:t>
            </a:r>
            <a:r>
              <a:rPr lang="da-DK" dirty="0"/>
              <a:t>, som rammer elementer, der ligger på samme niveau. </a:t>
            </a:r>
            <a:r>
              <a:rPr lang="da-DK" dirty="0" err="1"/>
              <a:t>Sibling</a:t>
            </a:r>
            <a:r>
              <a:rPr lang="da-DK" dirty="0"/>
              <a:t> </a:t>
            </a:r>
            <a:r>
              <a:rPr lang="da-DK" dirty="0" err="1"/>
              <a:t>combinatoren</a:t>
            </a:r>
            <a:r>
              <a:rPr lang="da-DK" dirty="0"/>
              <a:t> er ligeglad med, om du sætter mellemrum eller ej, så </a:t>
            </a:r>
            <a:r>
              <a:rPr lang="da-DK" sz="1800" dirty="0">
                <a:latin typeface="Courier New" panose="02070309020205020404" pitchFamily="49" charset="0"/>
                <a:cs typeface="Courier New" panose="02070309020205020404" pitchFamily="49" charset="0"/>
              </a:rPr>
              <a:t>h2 ~</a:t>
            </a:r>
            <a:r>
              <a:rPr lang="da-DK" sz="1800" dirty="0" err="1">
                <a:latin typeface="Courier New" panose="02070309020205020404" pitchFamily="49" charset="0"/>
                <a:cs typeface="Courier New" panose="02070309020205020404" pitchFamily="49" charset="0"/>
              </a:rPr>
              <a:t>ul</a:t>
            </a:r>
            <a:r>
              <a:rPr lang="da-DK" sz="1800" dirty="0">
                <a:latin typeface="Courier New" panose="02070309020205020404" pitchFamily="49" charset="0"/>
                <a:cs typeface="Courier New" panose="02070309020205020404" pitchFamily="49" charset="0"/>
              </a:rPr>
              <a:t> </a:t>
            </a:r>
            <a:r>
              <a:rPr lang="da-DK" dirty="0"/>
              <a:t>og </a:t>
            </a:r>
            <a:r>
              <a:rPr lang="da-DK" sz="1800" dirty="0">
                <a:latin typeface="Courier New" panose="02070309020205020404" pitchFamily="49" charset="0"/>
                <a:cs typeface="Courier New" panose="02070309020205020404" pitchFamily="49" charset="0"/>
              </a:rPr>
              <a:t>h2 ~ </a:t>
            </a:r>
            <a:r>
              <a:rPr lang="da-DK" sz="1800" dirty="0" err="1">
                <a:latin typeface="Courier New" panose="02070309020205020404" pitchFamily="49" charset="0"/>
                <a:cs typeface="Courier New" panose="02070309020205020404" pitchFamily="49" charset="0"/>
              </a:rPr>
              <a:t>ul</a:t>
            </a:r>
            <a:r>
              <a:rPr lang="da-DK" sz="1800" dirty="0">
                <a:latin typeface="Courier New" panose="02070309020205020404" pitchFamily="49" charset="0"/>
                <a:cs typeface="Courier New" panose="02070309020205020404" pitchFamily="49" charset="0"/>
              </a:rPr>
              <a:t> </a:t>
            </a:r>
            <a:r>
              <a:rPr lang="da-DK" dirty="0"/>
              <a:t>vil begge ramme en </a:t>
            </a:r>
            <a:r>
              <a:rPr lang="da-DK" dirty="0" err="1"/>
              <a:t>ul</a:t>
            </a:r>
            <a:r>
              <a:rPr lang="da-DK" dirty="0"/>
              <a:t>, der ligger på samme niveau som en h2.</a:t>
            </a:r>
          </a:p>
        </p:txBody>
      </p:sp>
      <p:sp>
        <p:nvSpPr>
          <p:cNvPr id="3" name="Titel 2">
            <a:extLst>
              <a:ext uri="{FF2B5EF4-FFF2-40B4-BE49-F238E27FC236}">
                <a16:creationId xmlns:a16="http://schemas.microsoft.com/office/drawing/2014/main" id="{C690E52E-62DD-480B-ACC7-891F26F16105}"/>
              </a:ext>
            </a:extLst>
          </p:cNvPr>
          <p:cNvSpPr>
            <a:spLocks noGrp="1"/>
          </p:cNvSpPr>
          <p:nvPr>
            <p:ph type="title"/>
          </p:nvPr>
        </p:nvSpPr>
        <p:spPr/>
        <p:txBody>
          <a:bodyPr/>
          <a:lstStyle/>
          <a:p>
            <a:r>
              <a:rPr lang="da-DK" dirty="0"/>
              <a:t>Afsluttende tips</a:t>
            </a:r>
          </a:p>
        </p:txBody>
      </p:sp>
      <p:sp>
        <p:nvSpPr>
          <p:cNvPr id="4" name="Pladsholder til slidenummer 3">
            <a:extLst>
              <a:ext uri="{FF2B5EF4-FFF2-40B4-BE49-F238E27FC236}">
                <a16:creationId xmlns:a16="http://schemas.microsoft.com/office/drawing/2014/main" id="{AA434023-E5FD-4F25-8E52-07B26C661D45}"/>
              </a:ext>
            </a:extLst>
          </p:cNvPr>
          <p:cNvSpPr>
            <a:spLocks noGrp="1"/>
          </p:cNvSpPr>
          <p:nvPr>
            <p:ph type="sldNum" sz="quarter" idx="10"/>
          </p:nvPr>
        </p:nvSpPr>
        <p:spPr/>
        <p:txBody>
          <a:bodyPr/>
          <a:lstStyle/>
          <a:p>
            <a:pPr marL="180975" indent="-180975"/>
            <a:r>
              <a:rPr lang="en-GB"/>
              <a:t>Side </a:t>
            </a:r>
            <a:fld id="{EDB0DC35-459C-3B4E-A4B1-B3E8F3307FCE}" type="slidenum">
              <a:rPr lang="en-DK" smtClean="0"/>
              <a:pPr marL="180975" indent="-180975"/>
              <a:t>8</a:t>
            </a:fld>
            <a:endParaRPr lang="en-DK"/>
          </a:p>
        </p:txBody>
      </p:sp>
    </p:spTree>
    <p:extLst>
      <p:ext uri="{BB962C8B-B14F-4D97-AF65-F5344CB8AC3E}">
        <p14:creationId xmlns:p14="http://schemas.microsoft.com/office/powerpoint/2010/main" val="852913136"/>
      </p:ext>
    </p:extLst>
  </p:cSld>
  <p:clrMapOvr>
    <a:masterClrMapping/>
  </p:clrMapOvr>
</p:sld>
</file>

<file path=ppt/theme/theme1.xml><?xml version="1.0" encoding="utf-8"?>
<a:theme xmlns:a="http://schemas.openxmlformats.org/drawingml/2006/main" name="AspIT">
  <a:themeElements>
    <a:clrScheme name="Brugerdefineret 1">
      <a:dk1>
        <a:srgbClr val="000000"/>
      </a:dk1>
      <a:lt1>
        <a:srgbClr val="FFFFFF"/>
      </a:lt1>
      <a:dk2>
        <a:srgbClr val="000000"/>
      </a:dk2>
      <a:lt2>
        <a:srgbClr val="FFFFFF"/>
      </a:lt2>
      <a:accent1>
        <a:srgbClr val="194541"/>
      </a:accent1>
      <a:accent2>
        <a:srgbClr val="FF5747"/>
      </a:accent2>
      <a:accent3>
        <a:srgbClr val="286759"/>
      </a:accent3>
      <a:accent4>
        <a:srgbClr val="919191"/>
      </a:accent4>
      <a:accent5>
        <a:srgbClr val="091918"/>
      </a:accent5>
      <a:accent6>
        <a:srgbClr val="389D88"/>
      </a:accent6>
      <a:hlink>
        <a:srgbClr val="FF5746"/>
      </a:hlink>
      <a:folHlink>
        <a:srgbClr val="FF5746"/>
      </a:folHlink>
    </a:clrScheme>
    <a:fontScheme name="AspIT">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FD3C2DB04611B4479C4478FF4249EA2B" ma:contentTypeVersion="1" ma:contentTypeDescription="Opret et nyt dokument." ma:contentTypeScope="" ma:versionID="c27ae11b74a3f3955ba12df21c78d963">
  <xsd:schema xmlns:xsd="http://www.w3.org/2001/XMLSchema" xmlns:xs="http://www.w3.org/2001/XMLSchema" xmlns:p="http://schemas.microsoft.com/office/2006/metadata/properties" xmlns:ns1="http://schemas.microsoft.com/sharepoint/v3" targetNamespace="http://schemas.microsoft.com/office/2006/metadata/properties" ma:root="true" ma:fieldsID="2c21ede9bd8455c41f61b3c474074c18"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tartdato for planlægning" ma:description="Startdato for planlægning er en webstedskolonne, der blev oprettet vha. publiceringsfunktionen. Den bruges til at angive den dato og det klokkeslæt, hvor denne side først vil være synlig for besøgende på webstedet." ma:hidden="true" ma:internalName="PublishingStartDate">
      <xsd:simpleType>
        <xsd:restriction base="dms:Unknown"/>
      </xsd:simpleType>
    </xsd:element>
    <xsd:element name="PublishingExpirationDate" ma:index="9" nillable="true" ma:displayName="Slutdato for planlægning" ma:description="Slutdato for planlægning er en webstedskolonne, der blev oprettet vha. publiceringsfunktionen. Den bruges til at angive den dato og det klokkeslæt, hvor denne side ikke længere vil være synlig for besøgende på webstedet."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dhol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D78DB61-FEE0-4F9A-B8F0-2E7DA997D157}">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9f7ad144-f380-4af4-80fc-82579719bb68"/>
    <ds:schemaRef ds:uri="http://purl.org/dc/terms/"/>
    <ds:schemaRef ds:uri="http://www.w3.org/XML/1998/namespace"/>
    <ds:schemaRef ds:uri="http://purl.org/dc/dcmitype/"/>
  </ds:schemaRefs>
</ds:datastoreItem>
</file>

<file path=customXml/itemProps2.xml><?xml version="1.0" encoding="utf-8"?>
<ds:datastoreItem xmlns:ds="http://schemas.openxmlformats.org/officeDocument/2006/customXml" ds:itemID="{DE3C21CD-74A2-47A9-826A-0451C39C6612}">
  <ds:schemaRefs>
    <ds:schemaRef ds:uri="http://schemas.microsoft.com/sharepoint/v3/contenttype/forms"/>
  </ds:schemaRefs>
</ds:datastoreItem>
</file>

<file path=customXml/itemProps3.xml><?xml version="1.0" encoding="utf-8"?>
<ds:datastoreItem xmlns:ds="http://schemas.openxmlformats.org/officeDocument/2006/customXml" ds:itemID="{75D975AC-44A7-45A2-8A5B-95727F2B692D}"/>
</file>

<file path=docProps/app.xml><?xml version="1.0" encoding="utf-8"?>
<Properties xmlns="http://schemas.openxmlformats.org/officeDocument/2006/extended-properties" xmlns:vt="http://schemas.openxmlformats.org/officeDocument/2006/docPropsVTypes">
  <Template/>
  <TotalTime>770</TotalTime>
  <Words>1049</Words>
  <Application>Microsoft Office PowerPoint</Application>
  <PresentationFormat>Widescreen</PresentationFormat>
  <Paragraphs>127</Paragraphs>
  <Slides>8</Slides>
  <Notes>4</Notes>
  <HiddenSlides>0</HiddenSlides>
  <MMClips>0</MMClips>
  <ScaleCrop>false</ScaleCrop>
  <HeadingPairs>
    <vt:vector size="6" baseType="variant">
      <vt:variant>
        <vt:lpstr>Benyttede skrifttyper</vt:lpstr>
      </vt:variant>
      <vt:variant>
        <vt:i4>4</vt:i4>
      </vt:variant>
      <vt:variant>
        <vt:lpstr>Tema</vt:lpstr>
      </vt:variant>
      <vt:variant>
        <vt:i4>1</vt:i4>
      </vt:variant>
      <vt:variant>
        <vt:lpstr>Slidetitler</vt:lpstr>
      </vt:variant>
      <vt:variant>
        <vt:i4>8</vt:i4>
      </vt:variant>
    </vt:vector>
  </HeadingPairs>
  <TitlesOfParts>
    <vt:vector size="13" baseType="lpstr">
      <vt:lpstr>Arial</vt:lpstr>
      <vt:lpstr>Calibri</vt:lpstr>
      <vt:lpstr>Calibri Light</vt:lpstr>
      <vt:lpstr>Courier New</vt:lpstr>
      <vt:lpstr>AspIT</vt:lpstr>
      <vt:lpstr>V2 - hamburgermenu</vt:lpstr>
      <vt:lpstr>Checkbox tricket</vt:lpstr>
      <vt:lpstr>Checkbox-tricket med :checked</vt:lpstr>
      <vt:lpstr>Checkbox-tricket med :checked</vt:lpstr>
      <vt:lpstr>Checkbox tricket med undermenuer</vt:lpstr>
      <vt:lpstr>Placering af undermenu checkbox med ”position”</vt:lpstr>
      <vt:lpstr>Den åbne undermenu</vt:lpstr>
      <vt:lpstr>Afsluttende tips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Joachim Jensen</dc:creator>
  <cp:lastModifiedBy>Hanne Lund</cp:lastModifiedBy>
  <cp:revision>143</cp:revision>
  <dcterms:created xsi:type="dcterms:W3CDTF">2020-12-15T07:58:15Z</dcterms:created>
  <dcterms:modified xsi:type="dcterms:W3CDTF">2022-10-13T12:44:44Z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0x010100FD3C2DB04611B4479C4478FF4249EA2B</vt:lpwstr>
  </property>
</Properties>
</file>