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453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4E38A6-8106-48B7-9175-DE418F1C0A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B86EA-FC0F-444D-9FB5-159FDD8E6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5871F-E2CB-4745-95F9-C2CF77613C1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A3E51-5290-4F2C-B27B-CC2E51548F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BDDA-ED6B-402B-A99D-213818BBB0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E845-0B2A-480B-8856-FB48C4E83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20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813C-29DD-41D4-AD32-AD16EBD4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117E-AC6E-49BD-9913-0223FE65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F50C-26AB-4E8A-854D-B8958E79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8216-9CB4-40FD-9D05-A253EBF3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6D182-2396-42CD-80A6-D5713D58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DFA9-8774-47FE-AC8A-4299933F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EBA1E-0B57-48FC-A082-56250AAA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FB9C-ABDD-488A-925C-B2C227C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EB36-7A41-4921-803A-B41447D9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D125-C5B3-4B4B-A4D2-E754458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0DE18-CCCE-44E6-8D7B-77765FD3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24E83-E293-418A-BF05-D4BD2095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9AFF-E545-4A23-A219-04B79B7D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FE7A-33A3-49A1-A05D-454E1AFF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F38C-6151-432C-8D88-9B549D16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ABA3-E442-4F4E-AB62-68AAEB2D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6F24-D5B3-4687-8209-9E121914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058B-7805-4844-9EA0-CE1DA3DA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9DD2-7FFC-4481-8FB1-1A49692F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422B-B274-4E2C-8CDF-A4570C8E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5BE-222F-4556-97E7-53E55EF7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B7F14-D898-4922-A02D-E4086A9D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0B05-2907-4CFB-B331-906EA27D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044D-D71B-4572-949F-9E28EE51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1873-8A50-4D05-8CCC-D6CB83BB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6A6A-530A-4AA9-A47A-9DED3E67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F92D-280B-40C4-A5C3-BCD0FF5CD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E567-DC63-4141-A0BF-1F0D4EAC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D9A4D-E140-461B-B645-63C252D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C2468-12CF-4E3A-B715-0BD1D3B0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ACCB-D88F-4EFF-A6B0-907542D0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A048-A1E1-4BF2-9C60-52EB1ACD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C581-AA1B-4C30-BA49-17DAF700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2E4B-DEA4-498F-8075-8976D7D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47B6D-725E-4600-9297-95471FBF7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72B1E-91E4-47A6-9CF1-8767CA069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82AF-E127-4A6F-B017-80E6CF5D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097C7-C838-4C2D-A093-EAEE12A2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EA154-A956-40F4-B627-76FE98F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F271-0381-435E-B343-1BCA159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A3969-6AC8-4942-84BF-110F6BF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A991-DF5F-4E5C-B60A-A2D17C50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E72D6-6877-4FA5-A1F2-E71E08B0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56DFE-DB85-4AF0-810D-80F2F8C7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AE02-9C01-4BA6-94BB-13BCEC19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5CD02-05C2-4DEF-8FDD-AE71D4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B51C-B8CE-46C7-95F3-16F80FD3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3CB7-EC96-4211-B6B7-1C2C53E7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B3155-E95F-4187-AF52-D074A8CA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1B75-BCE1-4DD4-8E07-67B945E0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1C6D2-067C-44B8-9077-6E81F409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ECFC-9819-43D4-AD94-7ECE3ED4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711C-B6C2-4E69-9A06-ED0C3434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3FB5D-5B7B-4D09-96CA-1BE70FBBF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499AB-802C-40B0-95A6-CD8E02DA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9B1B9-98D4-4A31-8D1D-24DF4C6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7B9F-3207-4386-AD5F-E4E7735D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C51E1-D359-4A45-B486-1DAAEA07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A7978-F435-4349-AB08-62319A62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2CC1-002B-4C6C-BAF4-4157B179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EA41F-F3FD-4009-A15E-328637E31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5A8B-8514-44D8-B6AF-C67D600D4544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71A2-BC32-431C-BC3F-079813B52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B4FF-BFB6-4C77-8610-564E86963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753AF81-4B83-44D8-AE04-F43B716F0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latin typeface="+mn-lt"/>
              </a:rPr>
              <a:t>Exploring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WebWindow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1557D5F-5989-46B3-BE6D-11649A6E7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F6A322"/>
                </a:solidFill>
              </a:rPr>
              <a:t>Episode #148</a:t>
            </a:r>
            <a:endParaRPr lang="en-US" sz="3600" dirty="0">
              <a:solidFill>
                <a:srgbClr val="F6A322"/>
              </a:solidFill>
            </a:endParaRPr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oy, doll, cake, food&#10;&#10;Description automatically generated">
            <a:extLst>
              <a:ext uri="{FF2B5EF4-FFF2-40B4-BE49-F238E27FC236}">
                <a16:creationId xmlns:a16="http://schemas.microsoft.com/office/drawing/2014/main" id="{F2A48C10-6484-4B9A-8FCD-1CFABF707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89" y="3085486"/>
            <a:ext cx="5409246" cy="33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3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8315C-1D58-4245-A4E5-CAFBCFABF7B1}"/>
              </a:ext>
            </a:extLst>
          </p:cNvPr>
          <p:cNvSpPr/>
          <p:nvPr/>
        </p:nvSpPr>
        <p:spPr>
          <a:xfrm>
            <a:off x="0" y="612196"/>
            <a:ext cx="12192000" cy="21055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CD21C8-8C02-4199-B579-ED3316E6378A}"/>
              </a:ext>
            </a:extLst>
          </p:cNvPr>
          <p:cNvCxnSpPr/>
          <p:nvPr/>
        </p:nvCxnSpPr>
        <p:spPr>
          <a:xfrm>
            <a:off x="0" y="566427"/>
            <a:ext cx="1219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494B79-6AB2-4D53-97C8-4E4570D0A494}"/>
              </a:ext>
            </a:extLst>
          </p:cNvPr>
          <p:cNvCxnSpPr/>
          <p:nvPr/>
        </p:nvCxnSpPr>
        <p:spPr>
          <a:xfrm>
            <a:off x="0" y="2776227"/>
            <a:ext cx="1219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oy, doll, cake, food&#10;&#10;Description automatically generated">
            <a:extLst>
              <a:ext uri="{FF2B5EF4-FFF2-40B4-BE49-F238E27FC236}">
                <a16:creationId xmlns:a16="http://schemas.microsoft.com/office/drawing/2014/main" id="{86EBE32E-F49B-4000-88AC-8A1E94B0C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89" y="3085486"/>
            <a:ext cx="5409246" cy="3367256"/>
          </a:xfrm>
          <a:prstGeom prst="rect">
            <a:avLst/>
          </a:prstGeom>
        </p:spPr>
      </p:pic>
      <p:sp>
        <p:nvSpPr>
          <p:cNvPr id="15" name="Title 7">
            <a:extLst>
              <a:ext uri="{FF2B5EF4-FFF2-40B4-BE49-F238E27FC236}">
                <a16:creationId xmlns:a16="http://schemas.microsoft.com/office/drawing/2014/main" id="{824B5242-A803-4A04-9F96-1C9F9A3B362A}"/>
              </a:ext>
            </a:extLst>
          </p:cNvPr>
          <p:cNvSpPr txBox="1">
            <a:spLocks/>
          </p:cNvSpPr>
          <p:nvPr/>
        </p:nvSpPr>
        <p:spPr>
          <a:xfrm>
            <a:off x="0" y="624933"/>
            <a:ext cx="12192000" cy="136523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dirty="0">
                <a:solidFill>
                  <a:schemeClr val="bg1"/>
                </a:solidFill>
                <a:latin typeface="+mn-lt"/>
              </a:rPr>
              <a:t>Parsing Command Line Arguments </a:t>
            </a:r>
            <a:br>
              <a:rPr lang="en-CA" sz="4800" dirty="0">
                <a:solidFill>
                  <a:schemeClr val="bg1"/>
                </a:solidFill>
                <a:latin typeface="+mn-lt"/>
              </a:rPr>
            </a:br>
            <a:r>
              <a:rPr lang="en-CA" sz="4800" dirty="0">
                <a:solidFill>
                  <a:schemeClr val="bg1"/>
                </a:solidFill>
                <a:latin typeface="+mn-lt"/>
              </a:rPr>
              <a:t>in .NET Core</a:t>
            </a:r>
            <a:endParaRPr lang="en-US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8C48179B-893A-474F-AAA0-EEED6F124DCC}"/>
              </a:ext>
            </a:extLst>
          </p:cNvPr>
          <p:cNvSpPr txBox="1">
            <a:spLocks/>
          </p:cNvSpPr>
          <p:nvPr/>
        </p:nvSpPr>
        <p:spPr>
          <a:xfrm>
            <a:off x="0" y="1990166"/>
            <a:ext cx="12192000" cy="5602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4000" dirty="0">
                <a:solidFill>
                  <a:srgbClr val="F6A322"/>
                </a:solidFill>
              </a:rPr>
              <a:t>Episode #144</a:t>
            </a:r>
            <a:endParaRPr lang="en-US" sz="4000" dirty="0">
              <a:solidFill>
                <a:srgbClr val="F6A32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A4564-54AF-4A44-83A0-B9B7F9E794D4}"/>
              </a:ext>
            </a:extLst>
          </p:cNvPr>
          <p:cNvCxnSpPr/>
          <p:nvPr/>
        </p:nvCxnSpPr>
        <p:spPr>
          <a:xfrm>
            <a:off x="4722158" y="1982495"/>
            <a:ext cx="27476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9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Exploring WebWindow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WebWindow</dc:title>
  <dc:creator>David Paquette</dc:creator>
  <cp:lastModifiedBy>David Paquette</cp:lastModifiedBy>
  <cp:revision>9</cp:revision>
  <dcterms:created xsi:type="dcterms:W3CDTF">2020-01-25T20:06:43Z</dcterms:created>
  <dcterms:modified xsi:type="dcterms:W3CDTF">2020-01-25T21:07:16Z</dcterms:modified>
</cp:coreProperties>
</file>