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"/>
  </p:handout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74" d="100"/>
          <a:sy n="74" d="100"/>
        </p:scale>
        <p:origin x="528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3" d="100"/>
          <a:sy n="103" d="100"/>
        </p:scale>
        <p:origin x="3453" y="45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A4E38A6-8106-48B7-9175-DE418F1C0AE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3B86EA-FC0F-444D-9FB5-159FDD8E67F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85871F-E2CB-4745-95F9-C2CF77613C12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DA3E51-5290-4F2C-B27B-CC2E51548FC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27BDDA-ED6B-402B-A99D-213818BBB08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B9E845-0B2A-480B-8856-FB48C4E83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6202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F813C-29DD-41D4-AD32-AD16EBD4D4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2C117E-AC6E-49BD-9913-0223FE65AF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63F50C-26AB-4E8A-854D-B8958E79F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95A8B-8514-44D8-B6AF-C67D600D4544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038216-9CB4-40FD-9D05-A253EBF31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6D182-2396-42CD-80A6-D5713D58E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D4FA8-0F21-4AB1-B3F6-99D380C51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078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4DFA9-8774-47FE-AC8A-4299933FB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4EBA1E-0B57-48FC-A082-56250AAA7B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41FB9C-ABDD-488A-925C-B2C227C13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95A8B-8514-44D8-B6AF-C67D600D4544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A7EB36-7A41-4921-803A-B41447D90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ADD125-C5B3-4B4B-A4D2-E75445851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D4FA8-0F21-4AB1-B3F6-99D380C51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886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C0DE18-CCCE-44E6-8D7B-77765FD34F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E24E83-E293-418A-BF05-D4BD209592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39AFF-E545-4A23-A219-04B79B7D4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95A8B-8514-44D8-B6AF-C67D600D4544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3FE7A-33A3-49A1-A05D-454E1AFFF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8F38C-6151-432C-8D88-9B549D16D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D4FA8-0F21-4AB1-B3F6-99D380C51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512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2ABA3-E442-4F4E-AB62-68AAEB2D0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FF6F24-D5B3-4687-8209-9E1219141F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0E058B-7805-4844-9EA0-CE1DA3DAB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95A8B-8514-44D8-B6AF-C67D600D4544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A9DD2-7FFC-4481-8FB1-1A49692FF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62422B-B274-4E2C-8CDF-A4570C8E3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D4FA8-0F21-4AB1-B3F6-99D380C51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315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985BE-222F-4556-97E7-53E55EF7F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3B7F14-D898-4922-A02D-E4086A9DA1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750B05-2907-4CFB-B331-906EA27D7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95A8B-8514-44D8-B6AF-C67D600D4544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D3044D-D71B-4572-949F-9E28EE518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1B1873-8A50-4D05-8CCC-D6CB83BBD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D4FA8-0F21-4AB1-B3F6-99D380C51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959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46A6A-530A-4AA9-A47A-9DED3E67D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DF92D-280B-40C4-A5C3-BCD0FF5CD3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9CE567-DC63-4141-A0BF-1F0D4EAC1F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7D9A4D-E140-461B-B645-63C252D95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95A8B-8514-44D8-B6AF-C67D600D4544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DC2468-12CF-4E3A-B715-0BD1D3B06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88ACCB-D88F-4EFF-A6B0-907542D07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D4FA8-0F21-4AB1-B3F6-99D380C51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390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EA048-A1E1-4BF2-9C60-52EB1ACD2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9CC581-AA1B-4C30-BA49-17DAF7008D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522E4B-DEA4-498F-8075-8976D7D2D7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047B6D-725E-4600-9297-95471FBF74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D72B1E-91E4-47A6-9CF1-8767CA0691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C382AF-E127-4A6F-B017-80E6CF5DB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95A8B-8514-44D8-B6AF-C67D600D4544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0097C7-C838-4C2D-A093-EAEE12A2D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4EA154-A956-40F4-B627-76FE98F27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D4FA8-0F21-4AB1-B3F6-99D380C51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021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2F271-0381-435E-B343-1BCA159CD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3A3969-6AC8-4942-84BF-110F6BFE0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95A8B-8514-44D8-B6AF-C67D600D4544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71A991-DF5F-4E5C-B60A-A2D17C506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0E72D6-6877-4FA5-A1F2-E71E08B03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D4FA8-0F21-4AB1-B3F6-99D380C51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633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B56DFE-DB85-4AF0-810D-80F2F8C7D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95A8B-8514-44D8-B6AF-C67D600D4544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8CAE02-9C01-4BA6-94BB-13BCEC195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45CD02-05C2-4DEF-8FDD-AE71D4150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D4FA8-0F21-4AB1-B3F6-99D380C51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20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BB51C-B8CE-46C7-95F3-16F80FD35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F3CB7-EC96-4211-B6B7-1C2C53E79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9B3155-E95F-4187-AF52-D074A8CA43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C51B75-BCE1-4DD4-8E07-67B945E0A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95A8B-8514-44D8-B6AF-C67D600D4544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71C6D2-067C-44B8-9077-6E81F4098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A0ECFC-9819-43D4-AD94-7ECE3ED4A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D4FA8-0F21-4AB1-B3F6-99D380C51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664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F711C-B6C2-4E69-9A06-ED0C34349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A3FB5D-5B7B-4D09-96CA-1BE70FBBFD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A499AB-802C-40B0-95A6-CD8E02DAF0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79B1B9-98D4-4A31-8D1D-24DF4C6CF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95A8B-8514-44D8-B6AF-C67D600D4544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647B9F-3207-4386-AD5F-E4E7735D1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8C51E1-D359-4A45-B486-1DAAEA07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D4FA8-0F21-4AB1-B3F6-99D380C51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639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DA7978-F435-4349-AB08-62319A62D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D22CC1-002B-4C6C-BAF4-4157B1792A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FEA41F-F3FD-4009-A15E-328637E310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C95A8B-8514-44D8-B6AF-C67D600D4544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671A2-BC32-431C-BC3F-079813B524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3EB4FF-BFB6-4C77-8610-564E86963F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D4FA8-0F21-4AB1-B3F6-99D380C51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399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CE8315C-1D58-4245-A4E5-CAFBCFABF7B1}"/>
              </a:ext>
            </a:extLst>
          </p:cNvPr>
          <p:cNvSpPr/>
          <p:nvPr/>
        </p:nvSpPr>
        <p:spPr>
          <a:xfrm>
            <a:off x="0" y="612196"/>
            <a:ext cx="12192000" cy="210552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ECD21C8-8C02-4199-B579-ED3316E6378A}"/>
              </a:ext>
            </a:extLst>
          </p:cNvPr>
          <p:cNvCxnSpPr/>
          <p:nvPr/>
        </p:nvCxnSpPr>
        <p:spPr>
          <a:xfrm>
            <a:off x="0" y="566427"/>
            <a:ext cx="12192000" cy="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5494B79-6AB2-4D53-97C8-4E4570D0A494}"/>
              </a:ext>
            </a:extLst>
          </p:cNvPr>
          <p:cNvCxnSpPr/>
          <p:nvPr/>
        </p:nvCxnSpPr>
        <p:spPr>
          <a:xfrm>
            <a:off x="0" y="2776227"/>
            <a:ext cx="12192000" cy="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picture containing toy, doll, cake, food&#10;&#10;Description automatically generated">
            <a:extLst>
              <a:ext uri="{FF2B5EF4-FFF2-40B4-BE49-F238E27FC236}">
                <a16:creationId xmlns:a16="http://schemas.microsoft.com/office/drawing/2014/main" id="{86EBE32E-F49B-4000-88AC-8A1E94B0C9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9789" y="3085486"/>
            <a:ext cx="5409246" cy="3367256"/>
          </a:xfrm>
          <a:prstGeom prst="rect">
            <a:avLst/>
          </a:prstGeom>
        </p:spPr>
      </p:pic>
      <p:sp>
        <p:nvSpPr>
          <p:cNvPr id="15" name="Title 7">
            <a:extLst>
              <a:ext uri="{FF2B5EF4-FFF2-40B4-BE49-F238E27FC236}">
                <a16:creationId xmlns:a16="http://schemas.microsoft.com/office/drawing/2014/main" id="{824B5242-A803-4A04-9F96-1C9F9A3B362A}"/>
              </a:ext>
            </a:extLst>
          </p:cNvPr>
          <p:cNvSpPr txBox="1">
            <a:spLocks/>
          </p:cNvSpPr>
          <p:nvPr/>
        </p:nvSpPr>
        <p:spPr>
          <a:xfrm>
            <a:off x="0" y="624933"/>
            <a:ext cx="12192000" cy="136523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dirty="0">
                <a:solidFill>
                  <a:schemeClr val="bg1"/>
                </a:solidFill>
                <a:latin typeface="+mn-lt"/>
              </a:rPr>
              <a:t>C# 8 – Default Implementations</a:t>
            </a:r>
          </a:p>
        </p:txBody>
      </p:sp>
      <p:sp>
        <p:nvSpPr>
          <p:cNvPr id="16" name="Subtitle 8">
            <a:extLst>
              <a:ext uri="{FF2B5EF4-FFF2-40B4-BE49-F238E27FC236}">
                <a16:creationId xmlns:a16="http://schemas.microsoft.com/office/drawing/2014/main" id="{8C48179B-893A-474F-AAA0-EEED6F124DCC}"/>
              </a:ext>
            </a:extLst>
          </p:cNvPr>
          <p:cNvSpPr txBox="1">
            <a:spLocks/>
          </p:cNvSpPr>
          <p:nvPr/>
        </p:nvSpPr>
        <p:spPr>
          <a:xfrm>
            <a:off x="0" y="1990166"/>
            <a:ext cx="12192000" cy="56029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CA" sz="4000" dirty="0">
                <a:solidFill>
                  <a:srgbClr val="F6A322"/>
                </a:solidFill>
              </a:rPr>
              <a:t>Episode #157</a:t>
            </a:r>
            <a:endParaRPr lang="en-US" sz="4000" dirty="0">
              <a:solidFill>
                <a:srgbClr val="F6A322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48A4564-54AF-4A44-83A0-B9B7F9E794D4}"/>
              </a:ext>
            </a:extLst>
          </p:cNvPr>
          <p:cNvCxnSpPr/>
          <p:nvPr/>
        </p:nvCxnSpPr>
        <p:spPr>
          <a:xfrm>
            <a:off x="4722158" y="1982495"/>
            <a:ext cx="274768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9096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9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WebWindow</dc:title>
  <dc:creator>David Paquette</dc:creator>
  <cp:lastModifiedBy>David Paquette</cp:lastModifiedBy>
  <cp:revision>19</cp:revision>
  <dcterms:created xsi:type="dcterms:W3CDTF">2020-01-25T20:06:43Z</dcterms:created>
  <dcterms:modified xsi:type="dcterms:W3CDTF">2020-03-23T14:19:30Z</dcterms:modified>
</cp:coreProperties>
</file>