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7" r:id="rId4"/>
    <p:sldMasterId id="214748367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</p:sldIdLst>
  <p:sldSz cy="5143500" cx="9144000"/>
  <p:notesSz cx="6858000" cy="9144000"/>
  <p:embeddedFontLst>
    <p:embeddedFont>
      <p:font typeface="Roboto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.fntdata"/><Relationship Id="rId20" Type="http://schemas.openxmlformats.org/officeDocument/2006/relationships/slide" Target="slides/slide14.xml"/><Relationship Id="rId42" Type="http://schemas.openxmlformats.org/officeDocument/2006/relationships/font" Target="fonts/Roboto-boldItalic.fntdata"/><Relationship Id="rId41" Type="http://schemas.openxmlformats.org/officeDocument/2006/relationships/font" Target="fonts/Roboto-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Roboto-regular.fntdata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google.com/document/d/1QQo8XFyUHKINYTbNcO1k4Cd7APW1kuAkMzFjXmX_uC8/edit" TargetMode="External"/><Relationship Id="rId3" Type="http://schemas.openxmlformats.org/officeDocument/2006/relationships/hyperlink" Target="https://docs.google.com/document/d/1PP_06n5GYOKTlTbF0rJtRMyNAFQsu6fQPPB3pTLrmlI/edit" TargetMode="Externa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eaa4141ee_0_6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eaa4141ee_0_6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eaa4141ee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4eaa4141ee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4eaa4141ee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4eaa4141ee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4eaa4141ee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4eaa4141ee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4eaa4141ee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4eaa4141ee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4eaa4141ee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4eaa4141ee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4eaa4141ee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4eaa4141ee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4eaa4141ee_0_6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4eaa4141ee_0_6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4eaa4141ee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4eaa4141e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4eaa4141ee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4eaa4141e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4eaa4141ee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4eaa4141ee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4eaa4141ee_0_6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4eaa4141ee_0_6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4eaa4141ee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4eaa4141ee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Subject Matter Experts or Product Owners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4eaa4141ee_0_5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4eaa4141ee_0_5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Subject Matter Experts or Product Owners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4eaa4141ee_0_5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4eaa4141ee_0_5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Subject Matter Experts or Product Owners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4eaa4141ee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4eaa4141ee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Homework During the Week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Acceptable Use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https://docs.google.com/document/d/1QQo8XFyUHKINYTbNcO1k4Cd7APW1kuAkMzFjXmX_uC8/edit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Acknowledgment -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https://docs.google.com/document/d/1PP_06n5GYOKTlTbF0rJtRMyNAFQsu6fQPPB3pTLrmlI/edit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4eaa4141ee_0_5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4eaa4141ee_0_5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Sign-in/Sign out Procedures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Lunchtime Procedures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Washrooms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4eaa4141ee_0_5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4eaa4141ee_0_5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Locked Doors during the Weekend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Credentials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Emails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4eaa4141ee_0_5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4eaa4141ee_0_5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is Growing and Changing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 Us Your Feedback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4eaa4141ee_0_5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4eaa4141ee_0_5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to Signin/Out Today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4eaa4141ee_0_5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4eaa4141ee_0_5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February 27th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4eaa4141ee_0_5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4eaa4141ee_0_5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March 2nd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4eaa4141ee_0_6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4eaa4141ee_0_6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4eaa4141ee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4eaa4141ee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Tshirt Colour Vote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Swag Type Vote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4eaa4141ee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4eaa4141ee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Daily Schedule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4eaa4141ee_0_6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4eaa4141ee_0_6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4eaa4141ee_0_6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4eaa4141ee_0_6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4eaa4141ee_0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4eaa4141ee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4833dcc4b6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4833dcc4b6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4eaa4141ee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4eaa4141ee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4eaa4141e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4eaa4141e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4833dcc4b6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4833dcc4b6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1" Type="http://schemas.openxmlformats.org/officeDocument/2006/relationships/image" Target="../media/image9.png"/><Relationship Id="rId10" Type="http://schemas.openxmlformats.org/officeDocument/2006/relationships/image" Target="../media/image13.png"/><Relationship Id="rId13" Type="http://schemas.openxmlformats.org/officeDocument/2006/relationships/image" Target="../media/image4.png"/><Relationship Id="rId1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image" Target="../media/image11.png"/><Relationship Id="rId14" Type="http://schemas.openxmlformats.org/officeDocument/2006/relationships/image" Target="../media/image12.png"/><Relationship Id="rId5" Type="http://schemas.openxmlformats.org/officeDocument/2006/relationships/image" Target="../media/image7.png"/><Relationship Id="rId6" Type="http://schemas.openxmlformats.org/officeDocument/2006/relationships/image" Target="../media/image5.png"/><Relationship Id="rId7" Type="http://schemas.openxmlformats.org/officeDocument/2006/relationships/image" Target="../media/image14.png"/><Relationship Id="rId8" Type="http://schemas.openxmlformats.org/officeDocument/2006/relationships/image" Target="../media/image10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ogo Title">
  <p:cSld name="CUSTOM_3_1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4487100" y="483150"/>
            <a:ext cx="169800" cy="9150900"/>
          </a:xfrm>
          <a:prstGeom prst="rect">
            <a:avLst/>
          </a:prstGeom>
          <a:solidFill>
            <a:srgbClr val="F58C1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 b="-4004" l="0" r="0" t="0"/>
          <a:stretch/>
        </p:blipFill>
        <p:spPr>
          <a:xfrm>
            <a:off x="1090725" y="1469725"/>
            <a:ext cx="7342527" cy="2366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6200" y="4482800"/>
            <a:ext cx="287920" cy="28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04120" y="4482800"/>
            <a:ext cx="287920" cy="28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68592" y="4482800"/>
            <a:ext cx="287920" cy="28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23258" y="4482800"/>
            <a:ext cx="287920" cy="28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52824" y="4495070"/>
            <a:ext cx="263381" cy="263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446621" y="4495070"/>
            <a:ext cx="263381" cy="263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723369" y="4495070"/>
            <a:ext cx="263381" cy="263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169879" y="4495070"/>
            <a:ext cx="263381" cy="263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556138" y="4482800"/>
            <a:ext cx="287920" cy="28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2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261539" y="4495070"/>
            <a:ext cx="263381" cy="263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2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942401" y="4482800"/>
            <a:ext cx="287920" cy="28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2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207200" y="185150"/>
            <a:ext cx="3049500" cy="80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CUSTOM_1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/>
          <p:nvPr/>
        </p:nvSpPr>
        <p:spPr>
          <a:xfrm>
            <a:off x="-12050" y="-18000"/>
            <a:ext cx="9156000" cy="954300"/>
          </a:xfrm>
          <a:prstGeom prst="rect">
            <a:avLst/>
          </a:prstGeom>
          <a:solidFill>
            <a:srgbClr val="F58C1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1"/>
          <p:cNvSpPr txBox="1"/>
          <p:nvPr>
            <p:ph type="title"/>
          </p:nvPr>
        </p:nvSpPr>
        <p:spPr>
          <a:xfrm>
            <a:off x="311700" y="17280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"/>
              <a:buNone/>
              <a:defRPr b="1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&amp; Description">
  <p:cSld name="SECTION_TITLE_AND_DESCRIPTION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/>
          <p:nvPr/>
        </p:nvSpPr>
        <p:spPr>
          <a:xfrm>
            <a:off x="-12050" y="-18000"/>
            <a:ext cx="4572000" cy="5161500"/>
          </a:xfrm>
          <a:prstGeom prst="rect">
            <a:avLst/>
          </a:prstGeom>
          <a:solidFill>
            <a:srgbClr val="F58C1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8" name="Google Shape;68;p1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b="1" sz="21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9" name="Google Shape;69;p1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Right Bar">
  <p:cSld name="BLANK_1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13"/>
          <p:cNvSpPr/>
          <p:nvPr/>
        </p:nvSpPr>
        <p:spPr>
          <a:xfrm>
            <a:off x="8974200" y="-6750"/>
            <a:ext cx="169800" cy="5157000"/>
          </a:xfrm>
          <a:prstGeom prst="rect">
            <a:avLst/>
          </a:prstGeom>
          <a:solidFill>
            <a:srgbClr val="F58C1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5" name="Google Shape;75;p13"/>
          <p:cNvSpPr txBox="1"/>
          <p:nvPr>
            <p:ph type="title"/>
          </p:nvPr>
        </p:nvSpPr>
        <p:spPr>
          <a:xfrm>
            <a:off x="311700" y="17280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 b="1" sz="36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ottom Bar">
  <p:cSld name="CUSTOM_3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/>
          <p:nvPr/>
        </p:nvSpPr>
        <p:spPr>
          <a:xfrm rot="5400000">
            <a:off x="4487100" y="483150"/>
            <a:ext cx="169800" cy="9150900"/>
          </a:xfrm>
          <a:prstGeom prst="rect">
            <a:avLst/>
          </a:prstGeom>
          <a:solidFill>
            <a:srgbClr val="F58C1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type="title"/>
          </p:nvPr>
        </p:nvSpPr>
        <p:spPr>
          <a:xfrm>
            <a:off x="311700" y="17280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 b="1" sz="36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eft Bar">
  <p:cSld name="CUSTOM_2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/>
          <p:nvPr/>
        </p:nvSpPr>
        <p:spPr>
          <a:xfrm>
            <a:off x="0" y="-13375"/>
            <a:ext cx="169800" cy="5157000"/>
          </a:xfrm>
          <a:prstGeom prst="rect">
            <a:avLst/>
          </a:prstGeom>
          <a:solidFill>
            <a:srgbClr val="F58C1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3" name="Google Shape;83;p15"/>
          <p:cNvSpPr txBox="1"/>
          <p:nvPr>
            <p:ph type="title"/>
          </p:nvPr>
        </p:nvSpPr>
        <p:spPr>
          <a:xfrm>
            <a:off x="311700" y="17280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 b="1" sz="36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CUSTOM_5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/>
        </p:nvSpPr>
        <p:spPr>
          <a:xfrm>
            <a:off x="381125" y="123777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1">
  <p:cSld name="TITLE_1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/>
          <p:nvPr/>
        </p:nvSpPr>
        <p:spPr>
          <a:xfrm>
            <a:off x="8950" y="988475"/>
            <a:ext cx="9144000" cy="1845600"/>
          </a:xfrm>
          <a:prstGeom prst="rect">
            <a:avLst/>
          </a:prstGeom>
          <a:solidFill>
            <a:srgbClr val="F58C1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"/>
              <a:buNone/>
              <a:defRPr b="1" sz="4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3" name="Google Shape;93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2800"/>
              <a:buNone/>
              <a:defRPr b="1" sz="2800">
                <a:solidFill>
                  <a:srgbClr val="34343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4" name="Google Shape;9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2">
  <p:cSld name="TITLE_1_1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/>
          <p:nvPr/>
        </p:nvSpPr>
        <p:spPr>
          <a:xfrm>
            <a:off x="8950" y="2360075"/>
            <a:ext cx="9144000" cy="1845600"/>
          </a:xfrm>
          <a:prstGeom prst="rect">
            <a:avLst/>
          </a:prstGeom>
          <a:solidFill>
            <a:srgbClr val="F58C1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9"/>
          <p:cNvSpPr txBox="1"/>
          <p:nvPr>
            <p:ph type="ctrTitle"/>
          </p:nvPr>
        </p:nvSpPr>
        <p:spPr>
          <a:xfrm>
            <a:off x="311708" y="21161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"/>
              <a:buNone/>
              <a:defRPr b="1" sz="4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8" name="Google Shape;98;p19"/>
          <p:cNvSpPr txBox="1"/>
          <p:nvPr>
            <p:ph idx="1" type="subTitle"/>
          </p:nvPr>
        </p:nvSpPr>
        <p:spPr>
          <a:xfrm>
            <a:off x="311700" y="42057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2800"/>
              <a:buNone/>
              <a:defRPr b="1" sz="2800">
                <a:solidFill>
                  <a:srgbClr val="34343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9" name="Google Shape;9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1" type="secHead">
  <p:cSld name="SECTION_HEADER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2" name="Google Shape;10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2">
  <p:cSld name="SECTION_HEADER_1">
    <p:bg>
      <p:bgPr>
        <a:solidFill>
          <a:srgbClr val="F58C1F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"/>
              <a:buNone/>
              <a:defRPr b="1" sz="4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udience Participation">
  <p:cSld name="TITLE_1_1_1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/>
          <p:nvPr/>
        </p:nvSpPr>
        <p:spPr>
          <a:xfrm>
            <a:off x="8950" y="2360075"/>
            <a:ext cx="9144000" cy="1845600"/>
          </a:xfrm>
          <a:prstGeom prst="rect">
            <a:avLst/>
          </a:prstGeom>
          <a:solidFill>
            <a:srgbClr val="F58C1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3"/>
          <p:cNvSpPr txBox="1"/>
          <p:nvPr>
            <p:ph type="ctrTitle"/>
          </p:nvPr>
        </p:nvSpPr>
        <p:spPr>
          <a:xfrm>
            <a:off x="311708" y="21161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"/>
              <a:buNone/>
              <a:defRPr b="1" sz="4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7" name="Google Shape;27;p3"/>
          <p:cNvSpPr txBox="1"/>
          <p:nvPr>
            <p:ph idx="1" type="subTitle"/>
          </p:nvPr>
        </p:nvSpPr>
        <p:spPr>
          <a:xfrm>
            <a:off x="311700" y="42057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2800"/>
              <a:buNone/>
              <a:defRPr b="1" sz="2800">
                <a:solidFill>
                  <a:srgbClr val="34343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9" name="Google Shape;29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66450" y="214450"/>
            <a:ext cx="2711975" cy="216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ody" type="tx">
  <p:cSld name="TITLE_AND_BODY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8" name="Google Shape;10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9" name="Google Shape;109;p22"/>
          <p:cNvSpPr/>
          <p:nvPr/>
        </p:nvSpPr>
        <p:spPr>
          <a:xfrm>
            <a:off x="-12050" y="-18000"/>
            <a:ext cx="9156000" cy="954300"/>
          </a:xfrm>
          <a:prstGeom prst="rect">
            <a:avLst/>
          </a:prstGeom>
          <a:solidFill>
            <a:srgbClr val="F58C1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17280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"/>
              <a:buNone/>
              <a:defRPr b="1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Two Columns" type="twoColTx">
  <p:cSld name="TITLE_AND_TWO_COLUMNS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3" name="Google Shape;113;p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4" name="Google Shape;11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5" name="Google Shape;115;p23"/>
          <p:cNvSpPr/>
          <p:nvPr/>
        </p:nvSpPr>
        <p:spPr>
          <a:xfrm>
            <a:off x="-12050" y="-18000"/>
            <a:ext cx="9156000" cy="954300"/>
          </a:xfrm>
          <a:prstGeom prst="rect">
            <a:avLst/>
          </a:prstGeom>
          <a:solidFill>
            <a:srgbClr val="F58C1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17280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"/>
              <a:buNone/>
              <a:defRPr b="1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CUSTOM_1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"/>
          <p:cNvSpPr/>
          <p:nvPr/>
        </p:nvSpPr>
        <p:spPr>
          <a:xfrm>
            <a:off x="-12050" y="-18000"/>
            <a:ext cx="9156000" cy="954300"/>
          </a:xfrm>
          <a:prstGeom prst="rect">
            <a:avLst/>
          </a:prstGeom>
          <a:solidFill>
            <a:srgbClr val="F58C1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4"/>
          <p:cNvSpPr txBox="1"/>
          <p:nvPr>
            <p:ph type="title"/>
          </p:nvPr>
        </p:nvSpPr>
        <p:spPr>
          <a:xfrm>
            <a:off x="311700" y="17280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"/>
              <a:buNone/>
              <a:defRPr b="1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22" name="Google Shape;12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6"/>
          <p:cNvSpPr/>
          <p:nvPr/>
        </p:nvSpPr>
        <p:spPr>
          <a:xfrm>
            <a:off x="-12050" y="-18000"/>
            <a:ext cx="4572000" cy="5161500"/>
          </a:xfrm>
          <a:prstGeom prst="rect">
            <a:avLst/>
          </a:prstGeom>
          <a:solidFill>
            <a:srgbClr val="F58C1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6" name="Google Shape;126;p2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b="1" sz="21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7" name="Google Shape;127;p2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8" name="Google Shape;128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CUSTOM_5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7"/>
          <p:cNvSpPr txBox="1"/>
          <p:nvPr/>
        </p:nvSpPr>
        <p:spPr>
          <a:xfrm>
            <a:off x="381125" y="123777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Right Bar">
  <p:cSld name="BLANK_1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3" name="Google Shape;133;p28"/>
          <p:cNvSpPr/>
          <p:nvPr/>
        </p:nvSpPr>
        <p:spPr>
          <a:xfrm>
            <a:off x="8974200" y="-6750"/>
            <a:ext cx="169800" cy="5157000"/>
          </a:xfrm>
          <a:prstGeom prst="rect">
            <a:avLst/>
          </a:prstGeom>
          <a:solidFill>
            <a:srgbClr val="F58C1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ottom Bar">
  <p:cSld name="CUSTOM_3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9"/>
          <p:cNvSpPr/>
          <p:nvPr/>
        </p:nvSpPr>
        <p:spPr>
          <a:xfrm rot="5400000">
            <a:off x="4487100" y="483150"/>
            <a:ext cx="169800" cy="9150900"/>
          </a:xfrm>
          <a:prstGeom prst="rect">
            <a:avLst/>
          </a:prstGeom>
          <a:solidFill>
            <a:srgbClr val="F58C1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eft Bar">
  <p:cSld name="CUSTOM_2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0"/>
          <p:cNvSpPr/>
          <p:nvPr/>
        </p:nvSpPr>
        <p:spPr>
          <a:xfrm>
            <a:off x="0" y="-13375"/>
            <a:ext cx="169800" cy="5157000"/>
          </a:xfrm>
          <a:prstGeom prst="rect">
            <a:avLst/>
          </a:prstGeom>
          <a:solidFill>
            <a:srgbClr val="F58C1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2">
  <p:cSld name="TITLE_2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0" name="Google Shape;140;p3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1" name="Google Shape;141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Slide">
  <p:cSld name="CUSTOM_3_2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/>
          <p:nvPr/>
        </p:nvSpPr>
        <p:spPr>
          <a:xfrm rot="5400000">
            <a:off x="4487100" y="483150"/>
            <a:ext cx="169800" cy="9150900"/>
          </a:xfrm>
          <a:prstGeom prst="rect">
            <a:avLst/>
          </a:prstGeom>
          <a:solidFill>
            <a:srgbClr val="F58C1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4"/>
          <p:cNvSpPr/>
          <p:nvPr/>
        </p:nvSpPr>
        <p:spPr>
          <a:xfrm>
            <a:off x="3833250" y="332675"/>
            <a:ext cx="1477500" cy="1477500"/>
          </a:xfrm>
          <a:prstGeom prst="ellipse">
            <a:avLst/>
          </a:prstGeom>
          <a:solidFill>
            <a:srgbClr val="F58C1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" name="Google Shape;33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117825" y="617251"/>
            <a:ext cx="908349" cy="908349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4"/>
          <p:cNvSpPr txBox="1"/>
          <p:nvPr>
            <p:ph idx="1" type="body"/>
          </p:nvPr>
        </p:nvSpPr>
        <p:spPr>
          <a:xfrm>
            <a:off x="1732200" y="1870375"/>
            <a:ext cx="5696100" cy="199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(Centre)">
  <p:cSld name="TITLE_1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/>
          <p:nvPr/>
        </p:nvSpPr>
        <p:spPr>
          <a:xfrm>
            <a:off x="8950" y="988475"/>
            <a:ext cx="9144000" cy="1845600"/>
          </a:xfrm>
          <a:prstGeom prst="rect">
            <a:avLst/>
          </a:prstGeom>
          <a:solidFill>
            <a:srgbClr val="F58C1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"/>
              <a:buNone/>
              <a:defRPr b="1" sz="4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8" name="Google Shape;38;p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2800"/>
              <a:buNone/>
              <a:defRPr b="1" sz="2800">
                <a:solidFill>
                  <a:srgbClr val="34343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(Bottom)">
  <p:cSld name="TITLE_1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8950" y="2360075"/>
            <a:ext cx="9144000" cy="1845600"/>
          </a:xfrm>
          <a:prstGeom prst="rect">
            <a:avLst/>
          </a:prstGeom>
          <a:solidFill>
            <a:srgbClr val="F58C1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6"/>
          <p:cNvSpPr txBox="1"/>
          <p:nvPr>
            <p:ph type="ctrTitle"/>
          </p:nvPr>
        </p:nvSpPr>
        <p:spPr>
          <a:xfrm>
            <a:off x="311708" y="21161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"/>
              <a:buNone/>
              <a:defRPr b="1" sz="4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3" name="Google Shape;43;p6"/>
          <p:cNvSpPr txBox="1"/>
          <p:nvPr>
            <p:ph idx="1" type="subTitle"/>
          </p:nvPr>
        </p:nvSpPr>
        <p:spPr>
          <a:xfrm>
            <a:off x="311700" y="42057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2800"/>
              <a:buNone/>
              <a:defRPr b="1" sz="2800">
                <a:solidFill>
                  <a:srgbClr val="34343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(White)" type="secHead">
  <p:cSld name="SECTION_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7" name="Google Shape;4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(Orange)">
  <p:cSld name="SECTION_HEADER_1">
    <p:bg>
      <p:bgPr>
        <a:solidFill>
          <a:srgbClr val="F58C1F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"/>
              <a:buNone/>
              <a:defRPr b="1" sz="4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0" name="Google Shape;5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ody" type="tx">
  <p:cSld name="TITLE_AND_BOD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" name="Google Shape;54;p9"/>
          <p:cNvSpPr/>
          <p:nvPr/>
        </p:nvSpPr>
        <p:spPr>
          <a:xfrm>
            <a:off x="-12050" y="-18000"/>
            <a:ext cx="9156000" cy="954300"/>
          </a:xfrm>
          <a:prstGeom prst="rect">
            <a:avLst/>
          </a:prstGeom>
          <a:solidFill>
            <a:srgbClr val="F58C1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9"/>
          <p:cNvSpPr txBox="1"/>
          <p:nvPr>
            <p:ph type="title"/>
          </p:nvPr>
        </p:nvSpPr>
        <p:spPr>
          <a:xfrm>
            <a:off x="311700" y="17280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"/>
              <a:buNone/>
              <a:defRPr b="1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Two Columns" type="twoColTx">
  <p:cSld name="TITLE_AND_TWO_COLUMNS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8" name="Google Shape;58;p1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Google Shape;60;p10"/>
          <p:cNvSpPr/>
          <p:nvPr/>
        </p:nvSpPr>
        <p:spPr>
          <a:xfrm>
            <a:off x="-12050" y="-18000"/>
            <a:ext cx="9156000" cy="954300"/>
          </a:xfrm>
          <a:prstGeom prst="rect">
            <a:avLst/>
          </a:prstGeom>
          <a:solidFill>
            <a:srgbClr val="F58C1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0"/>
          <p:cNvSpPr txBox="1"/>
          <p:nvPr>
            <p:ph type="title"/>
          </p:nvPr>
        </p:nvSpPr>
        <p:spPr>
          <a:xfrm>
            <a:off x="311700" y="17280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"/>
              <a:buNone/>
              <a:defRPr b="1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2800"/>
              <a:buFont typeface="Roboto"/>
              <a:buNone/>
              <a:defRPr b="1" sz="2800">
                <a:solidFill>
                  <a:srgbClr val="34343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800"/>
              <a:buFont typeface="Roboto"/>
              <a:buChar char="●"/>
              <a:defRPr sz="1800">
                <a:solidFill>
                  <a:srgbClr val="34343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43434"/>
              </a:buClr>
              <a:buSzPts val="1400"/>
              <a:buFont typeface="Roboto"/>
              <a:buChar char="○"/>
              <a:defRPr>
                <a:solidFill>
                  <a:srgbClr val="343434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43434"/>
              </a:buClr>
              <a:buSzPts val="1400"/>
              <a:buFont typeface="Roboto"/>
              <a:buChar char="■"/>
              <a:defRPr>
                <a:solidFill>
                  <a:srgbClr val="343434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43434"/>
              </a:buClr>
              <a:buSzPts val="1400"/>
              <a:buFont typeface="Roboto"/>
              <a:buChar char="●"/>
              <a:defRPr>
                <a:solidFill>
                  <a:srgbClr val="343434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43434"/>
              </a:buClr>
              <a:buSzPts val="1400"/>
              <a:buFont typeface="Roboto"/>
              <a:buChar char="○"/>
              <a:defRPr>
                <a:solidFill>
                  <a:srgbClr val="343434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43434"/>
              </a:buClr>
              <a:buSzPts val="1400"/>
              <a:buFont typeface="Roboto"/>
              <a:buChar char="■"/>
              <a:defRPr>
                <a:solidFill>
                  <a:srgbClr val="343434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43434"/>
              </a:buClr>
              <a:buSzPts val="1400"/>
              <a:buFont typeface="Roboto"/>
              <a:buChar char="●"/>
              <a:defRPr>
                <a:solidFill>
                  <a:srgbClr val="343434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43434"/>
              </a:buClr>
              <a:buSzPts val="1400"/>
              <a:buFont typeface="Roboto"/>
              <a:buChar char="○"/>
              <a:defRPr>
                <a:solidFill>
                  <a:srgbClr val="343434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343434"/>
              </a:buClr>
              <a:buSzPts val="1400"/>
              <a:buFont typeface="Roboto"/>
              <a:buChar char="■"/>
              <a:defRPr>
                <a:solidFill>
                  <a:srgbClr val="343434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2800"/>
              <a:buFont typeface="Roboto"/>
              <a:buNone/>
              <a:defRPr b="1" sz="2800">
                <a:solidFill>
                  <a:srgbClr val="34343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800"/>
              <a:buFont typeface="Roboto"/>
              <a:buChar char="●"/>
              <a:defRPr sz="1800">
                <a:solidFill>
                  <a:srgbClr val="34343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43434"/>
              </a:buClr>
              <a:buSzPts val="1400"/>
              <a:buFont typeface="Roboto"/>
              <a:buChar char="○"/>
              <a:defRPr>
                <a:solidFill>
                  <a:srgbClr val="343434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43434"/>
              </a:buClr>
              <a:buSzPts val="1400"/>
              <a:buFont typeface="Roboto"/>
              <a:buChar char="■"/>
              <a:defRPr>
                <a:solidFill>
                  <a:srgbClr val="343434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43434"/>
              </a:buClr>
              <a:buSzPts val="1400"/>
              <a:buFont typeface="Roboto"/>
              <a:buChar char="●"/>
              <a:defRPr>
                <a:solidFill>
                  <a:srgbClr val="343434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43434"/>
              </a:buClr>
              <a:buSzPts val="1400"/>
              <a:buFont typeface="Roboto"/>
              <a:buChar char="○"/>
              <a:defRPr>
                <a:solidFill>
                  <a:srgbClr val="343434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43434"/>
              </a:buClr>
              <a:buSzPts val="1400"/>
              <a:buFont typeface="Roboto"/>
              <a:buChar char="■"/>
              <a:defRPr>
                <a:solidFill>
                  <a:srgbClr val="343434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43434"/>
              </a:buClr>
              <a:buSzPts val="1400"/>
              <a:buFont typeface="Roboto"/>
              <a:buChar char="●"/>
              <a:defRPr>
                <a:solidFill>
                  <a:srgbClr val="343434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43434"/>
              </a:buClr>
              <a:buSzPts val="1400"/>
              <a:buFont typeface="Roboto"/>
              <a:buChar char="○"/>
              <a:defRPr>
                <a:solidFill>
                  <a:srgbClr val="343434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343434"/>
              </a:buClr>
              <a:buSzPts val="1400"/>
              <a:buFont typeface="Roboto"/>
              <a:buChar char="■"/>
              <a:defRPr>
                <a:solidFill>
                  <a:srgbClr val="343434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9" name="Google Shape;8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58C1F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2"/>
          <p:cNvSpPr txBox="1"/>
          <p:nvPr>
            <p:ph idx="4294967295"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>
                <a:solidFill>
                  <a:srgbClr val="FFFFFF"/>
                </a:solidFill>
              </a:rPr>
              <a:t>WELCOME</a:t>
            </a:r>
            <a:endParaRPr sz="10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3A9F4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Google Shape;191;p41"/>
          <p:cNvGrpSpPr/>
          <p:nvPr/>
        </p:nvGrpSpPr>
        <p:grpSpPr>
          <a:xfrm>
            <a:off x="835325" y="1598100"/>
            <a:ext cx="8180550" cy="1865700"/>
            <a:chOff x="1189325" y="1638900"/>
            <a:chExt cx="8180550" cy="1865700"/>
          </a:xfrm>
        </p:grpSpPr>
        <p:sp>
          <p:nvSpPr>
            <p:cNvPr id="192" name="Google Shape;192;p41"/>
            <p:cNvSpPr txBox="1"/>
            <p:nvPr/>
          </p:nvSpPr>
          <p:spPr>
            <a:xfrm>
              <a:off x="1189325" y="1638900"/>
              <a:ext cx="1675200" cy="186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BE</a:t>
              </a:r>
              <a:r>
                <a:rPr b="1" lang="en" sz="85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b="1" sz="8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3" name="Google Shape;193;p41"/>
            <p:cNvSpPr txBox="1"/>
            <p:nvPr/>
          </p:nvSpPr>
          <p:spPr>
            <a:xfrm>
              <a:off x="2065475" y="1638900"/>
              <a:ext cx="7304400" cy="186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0">
                  <a:solidFill>
                    <a:srgbClr val="CDDC39"/>
                  </a:solidFill>
                  <a:latin typeface="Roboto"/>
                  <a:ea typeface="Roboto"/>
                  <a:cs typeface="Roboto"/>
                  <a:sym typeface="Roboto"/>
                </a:rPr>
                <a:t>ENGAGED</a:t>
              </a:r>
              <a:r>
                <a:rPr b="1" lang="en" sz="9000">
                  <a:solidFill>
                    <a:srgbClr val="CDDC39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b="1" sz="9000">
                <a:solidFill>
                  <a:srgbClr val="CDDC3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3A9F4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" name="Google Shape;198;p42"/>
          <p:cNvGrpSpPr/>
          <p:nvPr/>
        </p:nvGrpSpPr>
        <p:grpSpPr>
          <a:xfrm>
            <a:off x="685500" y="1598100"/>
            <a:ext cx="8330375" cy="1865700"/>
            <a:chOff x="1039500" y="1638900"/>
            <a:chExt cx="8330375" cy="1865700"/>
          </a:xfrm>
        </p:grpSpPr>
        <p:sp>
          <p:nvSpPr>
            <p:cNvPr id="199" name="Google Shape;199;p42"/>
            <p:cNvSpPr txBox="1"/>
            <p:nvPr/>
          </p:nvSpPr>
          <p:spPr>
            <a:xfrm>
              <a:off x="1039500" y="1638900"/>
              <a:ext cx="1675200" cy="186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BE</a:t>
              </a:r>
              <a:r>
                <a:rPr b="1" lang="en" sz="85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b="1" sz="8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0" name="Google Shape;200;p42"/>
            <p:cNvSpPr txBox="1"/>
            <p:nvPr/>
          </p:nvSpPr>
          <p:spPr>
            <a:xfrm>
              <a:off x="2065475" y="1638900"/>
              <a:ext cx="7304400" cy="186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0">
                  <a:solidFill>
                    <a:srgbClr val="CDDC39"/>
                  </a:solidFill>
                  <a:latin typeface="Roboto"/>
                  <a:ea typeface="Roboto"/>
                  <a:cs typeface="Roboto"/>
                  <a:sym typeface="Roboto"/>
                </a:rPr>
                <a:t>FLEXIBLE</a:t>
              </a:r>
              <a:r>
                <a:rPr b="1" lang="en" sz="9000">
                  <a:solidFill>
                    <a:srgbClr val="CDDC39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b="1" sz="9000">
                <a:solidFill>
                  <a:srgbClr val="CDDC3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3A9F4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oogle Shape;205;p43"/>
          <p:cNvGrpSpPr/>
          <p:nvPr/>
        </p:nvGrpSpPr>
        <p:grpSpPr>
          <a:xfrm>
            <a:off x="1144000" y="1598100"/>
            <a:ext cx="7871875" cy="1865700"/>
            <a:chOff x="1498000" y="1638900"/>
            <a:chExt cx="7871875" cy="1865700"/>
          </a:xfrm>
        </p:grpSpPr>
        <p:sp>
          <p:nvSpPr>
            <p:cNvPr id="206" name="Google Shape;206;p43"/>
            <p:cNvSpPr txBox="1"/>
            <p:nvPr/>
          </p:nvSpPr>
          <p:spPr>
            <a:xfrm>
              <a:off x="1498000" y="1638900"/>
              <a:ext cx="1675200" cy="186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BE</a:t>
              </a:r>
              <a:r>
                <a:rPr b="1" lang="en" sz="85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b="1" sz="8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7" name="Google Shape;207;p43"/>
            <p:cNvSpPr txBox="1"/>
            <p:nvPr/>
          </p:nvSpPr>
          <p:spPr>
            <a:xfrm>
              <a:off x="2065475" y="1638900"/>
              <a:ext cx="7304400" cy="186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0">
                  <a:solidFill>
                    <a:srgbClr val="CDDC39"/>
                  </a:solidFill>
                  <a:latin typeface="Roboto"/>
                  <a:ea typeface="Roboto"/>
                  <a:cs typeface="Roboto"/>
                  <a:sym typeface="Roboto"/>
                </a:rPr>
                <a:t>CURIOUS</a:t>
              </a:r>
              <a:r>
                <a:rPr b="1" lang="en" sz="9000">
                  <a:solidFill>
                    <a:srgbClr val="CDDC39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b="1" sz="9000">
                <a:solidFill>
                  <a:srgbClr val="CDDC3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3A9F4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" name="Google Shape;212;p44"/>
          <p:cNvGrpSpPr/>
          <p:nvPr/>
        </p:nvGrpSpPr>
        <p:grpSpPr>
          <a:xfrm>
            <a:off x="885250" y="1598100"/>
            <a:ext cx="8130625" cy="1865700"/>
            <a:chOff x="1239250" y="1638900"/>
            <a:chExt cx="8130625" cy="1865700"/>
          </a:xfrm>
        </p:grpSpPr>
        <p:sp>
          <p:nvSpPr>
            <p:cNvPr id="213" name="Google Shape;213;p44"/>
            <p:cNvSpPr txBox="1"/>
            <p:nvPr/>
          </p:nvSpPr>
          <p:spPr>
            <a:xfrm>
              <a:off x="1239250" y="1638900"/>
              <a:ext cx="1675200" cy="186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BE</a:t>
              </a:r>
              <a:r>
                <a:rPr b="1" lang="en" sz="85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b="1" sz="8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4" name="Google Shape;214;p44"/>
            <p:cNvSpPr txBox="1"/>
            <p:nvPr/>
          </p:nvSpPr>
          <p:spPr>
            <a:xfrm>
              <a:off x="2065475" y="1638900"/>
              <a:ext cx="7304400" cy="186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0">
                  <a:solidFill>
                    <a:srgbClr val="CDDC39"/>
                  </a:solidFill>
                  <a:latin typeface="Roboto"/>
                  <a:ea typeface="Roboto"/>
                  <a:cs typeface="Roboto"/>
                  <a:sym typeface="Roboto"/>
                </a:rPr>
                <a:t>CREATIVE </a:t>
              </a:r>
              <a:endParaRPr b="1" sz="9000">
                <a:solidFill>
                  <a:srgbClr val="CDDC3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3A9F4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oogle Shape;219;p45"/>
          <p:cNvGrpSpPr/>
          <p:nvPr/>
        </p:nvGrpSpPr>
        <p:grpSpPr>
          <a:xfrm>
            <a:off x="935175" y="1598100"/>
            <a:ext cx="8080700" cy="1865700"/>
            <a:chOff x="1289175" y="1638900"/>
            <a:chExt cx="8080700" cy="1865700"/>
          </a:xfrm>
        </p:grpSpPr>
        <p:sp>
          <p:nvSpPr>
            <p:cNvPr id="220" name="Google Shape;220;p45"/>
            <p:cNvSpPr txBox="1"/>
            <p:nvPr/>
          </p:nvSpPr>
          <p:spPr>
            <a:xfrm>
              <a:off x="1289175" y="1638900"/>
              <a:ext cx="1675200" cy="186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BE</a:t>
              </a:r>
              <a:r>
                <a:rPr b="1" lang="en" sz="85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b="1" sz="8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1" name="Google Shape;221;p45"/>
            <p:cNvSpPr txBox="1"/>
            <p:nvPr/>
          </p:nvSpPr>
          <p:spPr>
            <a:xfrm>
              <a:off x="2065475" y="1638900"/>
              <a:ext cx="7304400" cy="186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0">
                  <a:solidFill>
                    <a:srgbClr val="CDDC39"/>
                  </a:solidFill>
                  <a:latin typeface="Roboto"/>
                  <a:ea typeface="Roboto"/>
                  <a:cs typeface="Roboto"/>
                  <a:sym typeface="Roboto"/>
                </a:rPr>
                <a:t>ORIGINAL</a:t>
              </a:r>
              <a:r>
                <a:rPr b="1" lang="en" sz="9000">
                  <a:solidFill>
                    <a:srgbClr val="CDDC39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b="1" sz="9000">
                <a:solidFill>
                  <a:srgbClr val="CDDC3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3A9F4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6"/>
          <p:cNvSpPr txBox="1"/>
          <p:nvPr/>
        </p:nvSpPr>
        <p:spPr>
          <a:xfrm>
            <a:off x="2" y="1598100"/>
            <a:ext cx="9144000" cy="18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BE</a:t>
            </a:r>
            <a:r>
              <a:rPr b="1" lang="en" sz="8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1" sz="8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47"/>
          <p:cNvSpPr/>
          <p:nvPr/>
        </p:nvSpPr>
        <p:spPr>
          <a:xfrm>
            <a:off x="0" y="-81600"/>
            <a:ext cx="9144000" cy="5225100"/>
          </a:xfrm>
          <a:prstGeom prst="rect">
            <a:avLst/>
          </a:prstGeom>
          <a:solidFill>
            <a:srgbClr val="F58C1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47"/>
          <p:cNvSpPr txBox="1"/>
          <p:nvPr/>
        </p:nvSpPr>
        <p:spPr>
          <a:xfrm>
            <a:off x="2" y="1598100"/>
            <a:ext cx="9144000" cy="18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RESPECTFUL</a:t>
            </a:r>
            <a:r>
              <a:rPr b="1" lang="en" sz="8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1" sz="8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CAF50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8"/>
          <p:cNvSpPr txBox="1"/>
          <p:nvPr/>
        </p:nvSpPr>
        <p:spPr>
          <a:xfrm>
            <a:off x="2308950" y="1638900"/>
            <a:ext cx="4526100" cy="18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BUILD</a:t>
            </a:r>
            <a:endParaRPr b="1" sz="10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/>
              <a:t>REAL</a:t>
            </a:r>
            <a:endParaRPr sz="10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CAF50"/>
        </a:solid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50"/>
          <p:cNvSpPr txBox="1"/>
          <p:nvPr/>
        </p:nvSpPr>
        <p:spPr>
          <a:xfrm>
            <a:off x="1888525" y="1638900"/>
            <a:ext cx="5152500" cy="18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THINGS</a:t>
            </a:r>
            <a:endParaRPr b="1" sz="10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CAF50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3"/>
          <p:cNvSpPr txBox="1"/>
          <p:nvPr>
            <p:ph idx="4294967295"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>
                <a:solidFill>
                  <a:srgbClr val="FFFFFF"/>
                </a:solidFill>
              </a:rPr>
              <a:t>TO</a:t>
            </a:r>
            <a:endParaRPr sz="10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91E63"/>
        </a:solid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5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>
                <a:solidFill>
                  <a:srgbClr val="FFFFFF"/>
                </a:solidFill>
              </a:rPr>
              <a:t>Mentors</a:t>
            </a:r>
            <a:endParaRPr sz="8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91E63"/>
        </a:solid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5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>
                <a:solidFill>
                  <a:srgbClr val="FFFFFF"/>
                </a:solidFill>
              </a:rPr>
              <a:t>Ambassadors</a:t>
            </a:r>
            <a:endParaRPr sz="8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91E63"/>
        </a:solid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5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>
                <a:solidFill>
                  <a:srgbClr val="FFFFFF"/>
                </a:solidFill>
              </a:rPr>
              <a:t>Instructors</a:t>
            </a:r>
            <a:endParaRPr sz="8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9688"/>
        </a:soli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5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>
                <a:solidFill>
                  <a:srgbClr val="FFFFFF"/>
                </a:solidFill>
              </a:rPr>
              <a:t>Commitment</a:t>
            </a:r>
            <a:endParaRPr sz="8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9688"/>
        </a:solidFill>
      </p:bgPr>
    </p:bg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5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>
                <a:solidFill>
                  <a:srgbClr val="FFFFFF"/>
                </a:solidFill>
              </a:rPr>
              <a:t>Presence</a:t>
            </a:r>
            <a:endParaRPr sz="8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9688"/>
        </a:solid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5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>
                <a:solidFill>
                  <a:srgbClr val="FFFFFF"/>
                </a:solidFill>
              </a:rPr>
              <a:t>Diligence</a:t>
            </a:r>
            <a:endParaRPr sz="8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9688"/>
        </a:solid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5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>
                <a:solidFill>
                  <a:srgbClr val="FFFFFF"/>
                </a:solidFill>
              </a:rPr>
              <a:t>Flexibility</a:t>
            </a:r>
            <a:endParaRPr sz="8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5722"/>
        </a:solidFill>
      </p:bgPr>
    </p:bg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5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>
                <a:solidFill>
                  <a:srgbClr val="FFFFFF"/>
                </a:solidFill>
              </a:rPr>
              <a:t>1-250-516-3709</a:t>
            </a:r>
            <a:endParaRPr sz="8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5722"/>
        </a:solidFill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>
                <a:solidFill>
                  <a:srgbClr val="FFFFFF"/>
                </a:solidFill>
              </a:rPr>
              <a:t>Kick-off</a:t>
            </a:r>
            <a:endParaRPr sz="8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5722"/>
        </a:solidFill>
      </p:bgPr>
    </p:bg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6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>
                <a:solidFill>
                  <a:srgbClr val="FFFFFF"/>
                </a:solidFill>
              </a:rPr>
              <a:t>Battlesnake</a:t>
            </a:r>
            <a:endParaRPr sz="8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3A9F4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4"/>
          <p:cNvSpPr txBox="1"/>
          <p:nvPr>
            <p:ph idx="4294967295"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>
                <a:solidFill>
                  <a:srgbClr val="FFFFFF"/>
                </a:solidFill>
              </a:rPr>
              <a:t>THE</a:t>
            </a:r>
            <a:endParaRPr sz="10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5722"/>
        </a:solidFill>
      </p:bgPr>
    </p:bg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6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>
                <a:solidFill>
                  <a:srgbClr val="FFFFFF"/>
                </a:solidFill>
              </a:rPr>
              <a:t>SWAG</a:t>
            </a:r>
            <a:endParaRPr sz="8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F51B5"/>
        </a:solidFill>
      </p:bgPr>
    </p:bg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62"/>
          <p:cNvSpPr txBox="1"/>
          <p:nvPr>
            <p:ph type="title"/>
          </p:nvPr>
        </p:nvSpPr>
        <p:spPr>
          <a:xfrm>
            <a:off x="311700" y="493425"/>
            <a:ext cx="8520600" cy="41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Teambuilding</a:t>
            </a:r>
            <a:endParaRPr sz="30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Faculty Tours</a:t>
            </a:r>
            <a:endParaRPr sz="30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Mentor Talk: </a:t>
            </a:r>
            <a:r>
              <a:rPr b="0" i="1" lang="en" sz="3000">
                <a:solidFill>
                  <a:srgbClr val="FFFFFF"/>
                </a:solidFill>
              </a:rPr>
              <a:t>Dmitry Anoshin</a:t>
            </a:r>
            <a:endParaRPr b="0" i="1" sz="30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Workshops: </a:t>
            </a:r>
            <a:r>
              <a:rPr b="0" i="1" lang="en" sz="3000">
                <a:solidFill>
                  <a:srgbClr val="FFFFFF"/>
                </a:solidFill>
              </a:rPr>
              <a:t>Github, Agile, VS Code, Slack</a:t>
            </a:r>
            <a:endParaRPr b="0" i="1" sz="30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Wrap-Up &amp; Sprint Tasks</a:t>
            </a:r>
            <a:endParaRPr sz="30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F51B5"/>
        </a:solidFill>
      </p:bgPr>
    </p:bg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63"/>
          <p:cNvSpPr txBox="1"/>
          <p:nvPr>
            <p:ph type="title"/>
          </p:nvPr>
        </p:nvSpPr>
        <p:spPr>
          <a:xfrm>
            <a:off x="311700" y="493425"/>
            <a:ext cx="8520600" cy="41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➤ Name Academy members including Instructors &amp; Mentors</a:t>
            </a:r>
            <a:br>
              <a:rPr lang="en" sz="2400">
                <a:solidFill>
                  <a:srgbClr val="FFFFFF"/>
                </a:solidFill>
              </a:rPr>
            </a:br>
            <a:r>
              <a:rPr lang="en" sz="2400">
                <a:solidFill>
                  <a:srgbClr val="FFFFFF"/>
                </a:solidFill>
              </a:rPr>
              <a:t>➤ Find your way around the ELW and ECS Buildings</a:t>
            </a:r>
            <a:br>
              <a:rPr lang="en" sz="2400">
                <a:solidFill>
                  <a:srgbClr val="FFFFFF"/>
                </a:solidFill>
              </a:rPr>
            </a:br>
            <a:r>
              <a:rPr lang="en" sz="2400">
                <a:solidFill>
                  <a:srgbClr val="FFFFFF"/>
                </a:solidFill>
              </a:rPr>
              <a:t>➤ Describe different roles within the technology workplace</a:t>
            </a:r>
            <a:br>
              <a:rPr lang="en" sz="2400">
                <a:solidFill>
                  <a:srgbClr val="FFFFFF"/>
                </a:solidFill>
              </a:rPr>
            </a:br>
            <a:r>
              <a:rPr lang="en" sz="2400">
                <a:solidFill>
                  <a:srgbClr val="FFFFFF"/>
                </a:solidFill>
              </a:rPr>
              <a:t>➤ Describe the different roles on an Agile/Scrum team</a:t>
            </a:r>
            <a:br>
              <a:rPr lang="en" sz="2400">
                <a:solidFill>
                  <a:srgbClr val="FFFFFF"/>
                </a:solidFill>
              </a:rPr>
            </a:br>
            <a:r>
              <a:rPr lang="en" sz="2400">
                <a:solidFill>
                  <a:srgbClr val="FFFFFF"/>
                </a:solidFill>
              </a:rPr>
              <a:t>➤ Perform basic operations in Visual Studio Code</a:t>
            </a:r>
            <a:br>
              <a:rPr lang="en" sz="2400">
                <a:solidFill>
                  <a:srgbClr val="FFFFFF"/>
                </a:solidFill>
              </a:rPr>
            </a:br>
            <a:r>
              <a:rPr lang="en" sz="2400">
                <a:solidFill>
                  <a:srgbClr val="FFFFFF"/>
                </a:solidFill>
              </a:rPr>
              <a:t>➤ Perform basic operations on Github</a:t>
            </a:r>
            <a:br>
              <a:rPr lang="en" sz="2400">
                <a:solidFill>
                  <a:srgbClr val="FFFFFF"/>
                </a:solidFill>
              </a:rPr>
            </a:br>
            <a:r>
              <a:rPr lang="en" sz="2400">
                <a:solidFill>
                  <a:srgbClr val="FFFFFF"/>
                </a:solidFill>
              </a:rPr>
              <a:t>➤ Perform basic operations in Slack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58C1F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5"/>
          <p:cNvSpPr txBox="1"/>
          <p:nvPr>
            <p:ph idx="4294967295"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>
                <a:solidFill>
                  <a:srgbClr val="FFFFFF"/>
                </a:solidFill>
              </a:rPr>
              <a:t>ACADEMY</a:t>
            </a:r>
            <a:endParaRPr sz="10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6"/>
          <p:cNvSpPr txBox="1"/>
          <p:nvPr>
            <p:ph idx="4294967295" type="title"/>
          </p:nvPr>
        </p:nvSpPr>
        <p:spPr>
          <a:xfrm>
            <a:off x="311700" y="1671350"/>
            <a:ext cx="8520600" cy="13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We acknowledge with respect the Lkwungen-speaking peoples on whose traditional territory the university stands and the Songhees, Esquimalt and WSÁNEĆ peoples whose historical relationships with the land continue to this day.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73AB7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7"/>
          <p:cNvSpPr txBox="1"/>
          <p:nvPr/>
        </p:nvSpPr>
        <p:spPr>
          <a:xfrm>
            <a:off x="2308950" y="1638900"/>
            <a:ext cx="4526100" cy="18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endParaRPr b="1" sz="10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73AB7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8"/>
          <p:cNvSpPr txBox="1"/>
          <p:nvPr/>
        </p:nvSpPr>
        <p:spPr>
          <a:xfrm>
            <a:off x="2308950" y="1638900"/>
            <a:ext cx="4526100" cy="18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HAVE</a:t>
            </a:r>
            <a:endParaRPr b="1" sz="10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73AB7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9"/>
          <p:cNvSpPr txBox="1"/>
          <p:nvPr/>
        </p:nvSpPr>
        <p:spPr>
          <a:xfrm>
            <a:off x="2308950" y="1638900"/>
            <a:ext cx="4526100" cy="18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endParaRPr b="1" sz="10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/>
              <a:t>DREAM</a:t>
            </a:r>
            <a:endParaRPr sz="10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HighTechU Slide Deck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HighTechU Slide Deck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