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b2000fe0a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b2000fe0a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b2000fe0a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b2000fe0a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833dcc4b6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833dcc4b6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833dcc4b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833dcc4b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b2000fe0a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b2000fe0a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833dcc4b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833dcc4b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833dcc4b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833dcc4b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833dcc4b6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833dcc4b6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4.png"/><Relationship Id="rId13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openxmlformats.org/officeDocument/2006/relationships/image" Target="../media/image7.png"/><Relationship Id="rId14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15.pn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Title">
  <p:cSld name="CUSTOM_3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4487100" y="483150"/>
            <a:ext cx="169800" cy="91509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-4004" l="0" r="0" t="0"/>
          <a:stretch/>
        </p:blipFill>
        <p:spPr>
          <a:xfrm>
            <a:off x="1090725" y="1469725"/>
            <a:ext cx="7342527" cy="236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200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4120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8592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3258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2824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46621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23369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69879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56138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61539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942401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7200" y="185150"/>
            <a:ext cx="3049500" cy="8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/>
        </p:nvSpPr>
        <p:spPr>
          <a:xfrm>
            <a:off x="-12050" y="-18000"/>
            <a:ext cx="9156000" cy="9543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&amp;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-12050" y="-18000"/>
            <a:ext cx="4572000" cy="51615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b="1" sz="2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Bar">
  <p:cSld name="BLANK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8974200" y="-6750"/>
            <a:ext cx="169800" cy="51570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b="1" sz="3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ottom Bar">
  <p:cSld name="CUSTOM_3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 rot="5400000">
            <a:off x="4487100" y="483150"/>
            <a:ext cx="169800" cy="91509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b="1" sz="3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ft Bar">
  <p:cSld name="CUSTOM_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0" y="-13375"/>
            <a:ext cx="169800" cy="51570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b="1" sz="3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CUSTOM_5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381125" y="123777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udience Participation">
  <p:cSld name="TITLE_1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8950" y="2360075"/>
            <a:ext cx="9144000" cy="18456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type="ctrTitle"/>
          </p:nvPr>
        </p:nvSpPr>
        <p:spPr>
          <a:xfrm>
            <a:off x="311708" y="2116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311700" y="4205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800"/>
              <a:buNone/>
              <a:defRPr b="1" sz="2800">
                <a:solidFill>
                  <a:srgbClr val="34343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66450" y="214450"/>
            <a:ext cx="2711975" cy="21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">
  <p:cSld name="CUSTOM_3_2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 rot="5400000">
            <a:off x="4487100" y="483150"/>
            <a:ext cx="169800" cy="91509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3833250" y="332675"/>
            <a:ext cx="1477500" cy="1477500"/>
          </a:xfrm>
          <a:prstGeom prst="ellipse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17825" y="617251"/>
            <a:ext cx="908349" cy="90834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732200" y="1870375"/>
            <a:ext cx="5696100" cy="19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(Centre)">
  <p:cSld name="TITLE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8950" y="988475"/>
            <a:ext cx="9144000" cy="18456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800"/>
              <a:buNone/>
              <a:defRPr b="1" sz="2800">
                <a:solidFill>
                  <a:srgbClr val="34343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(Bottom)">
  <p:cSld name="TITLE_1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8950" y="2360075"/>
            <a:ext cx="9144000" cy="18456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 txBox="1"/>
          <p:nvPr>
            <p:ph type="ctrTitle"/>
          </p:nvPr>
        </p:nvSpPr>
        <p:spPr>
          <a:xfrm>
            <a:off x="311708" y="2116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311700" y="4205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800"/>
              <a:buNone/>
              <a:defRPr b="1" sz="2800">
                <a:solidFill>
                  <a:srgbClr val="34343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(White)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(Orange)">
  <p:cSld name="SECTION_HEADER_1">
    <p:bg>
      <p:bgPr>
        <a:solidFill>
          <a:srgbClr val="F58C1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9"/>
          <p:cNvSpPr/>
          <p:nvPr/>
        </p:nvSpPr>
        <p:spPr>
          <a:xfrm>
            <a:off x="-12050" y="-18000"/>
            <a:ext cx="9156000" cy="9543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0"/>
          <p:cNvSpPr/>
          <p:nvPr/>
        </p:nvSpPr>
        <p:spPr>
          <a:xfrm>
            <a:off x="-12050" y="-18000"/>
            <a:ext cx="9156000" cy="9543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800"/>
              <a:buFont typeface="Roboto"/>
              <a:buNone/>
              <a:defRPr b="1" sz="2800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Roboto"/>
              <a:buChar char="●"/>
              <a:defRPr sz="1800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○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■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●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○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■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●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○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43434"/>
              </a:buClr>
              <a:buSzPts val="1400"/>
              <a:buFont typeface="Roboto"/>
              <a:buChar char="■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ab.github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-scm.com/doc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esktop.github.com" TargetMode="External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025" y="-237875"/>
            <a:ext cx="3005949" cy="300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2994" y="2620526"/>
            <a:ext cx="5178020" cy="14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50673" t="0"/>
          <a:stretch/>
        </p:blipFill>
        <p:spPr>
          <a:xfrm>
            <a:off x="2829000" y="228600"/>
            <a:ext cx="3013598" cy="21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44370" r="0" t="0"/>
          <a:stretch/>
        </p:blipFill>
        <p:spPr>
          <a:xfrm>
            <a:off x="3243352" y="2434775"/>
            <a:ext cx="2931451" cy="18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1920150" y="1283850"/>
            <a:ext cx="5303700" cy="257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Hands On</a:t>
            </a:r>
            <a:endParaRPr b="1"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lab.github.com</a:t>
            </a:r>
            <a:r>
              <a:rPr b="1"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ctrTitle"/>
          </p:nvPr>
        </p:nvSpPr>
        <p:spPr>
          <a:xfrm>
            <a:off x="311708" y="2116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311700" y="4205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into your HighTechU account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ctrTitle"/>
          </p:nvPr>
        </p:nvSpPr>
        <p:spPr>
          <a:xfrm>
            <a:off x="311708" y="2116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interface?!?!</a:t>
            </a:r>
            <a:endParaRPr/>
          </a:p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311700" y="4205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spooky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567" y="475350"/>
            <a:ext cx="2898202" cy="1811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1877" y="116125"/>
            <a:ext cx="2934202" cy="18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162" y="152400"/>
            <a:ext cx="2818099" cy="1761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997850" y="1870375"/>
            <a:ext cx="7164600" cy="19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Reference Sheet</a:t>
            </a:r>
            <a:endParaRPr sz="7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800" u="sng">
                <a:solidFill>
                  <a:schemeClr val="hlink"/>
                </a:solidFill>
                <a:hlinkClick r:id="rId3"/>
              </a:rPr>
              <a:t>https://git-scm.com/docs</a:t>
            </a:r>
            <a:r>
              <a:rPr lang="en" sz="4800"/>
              <a:t> 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 Desktop</a:t>
            </a:r>
            <a:endParaRPr/>
          </a:p>
        </p:txBody>
      </p:sp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&amp; Mac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5952" y="1244575"/>
            <a:ext cx="4571999" cy="265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ighTechU Slide Deck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