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61" r:id="rId4"/>
    <p:sldId id="270" r:id="rId5"/>
    <p:sldId id="273" r:id="rId6"/>
    <p:sldId id="274" r:id="rId7"/>
    <p:sldId id="275" r:id="rId8"/>
    <p:sldId id="276" r:id="rId9"/>
    <p:sldId id="277" r:id="rId10"/>
    <p:sldId id="278" r:id="rId11"/>
    <p:sldId id="259" r:id="rId12"/>
    <p:sldId id="263" r:id="rId13"/>
    <p:sldId id="258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33dcc4b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33dcc4b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33dcc4b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33dcc4b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33dcc4b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33dcc4b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33dcc4b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33dcc4b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33dcc4b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33dcc4b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7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33dcc4b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33dcc4b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33dcc4b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33dcc4b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33dcc4b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33dcc4b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Title">
  <p:cSld name="CUSTOM_3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-4004"/>
          <a:stretch/>
        </p:blipFill>
        <p:spPr>
          <a:xfrm>
            <a:off x="1090725" y="1469725"/>
            <a:ext cx="7342527" cy="23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20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12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8592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25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2824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6621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2336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987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5613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6153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42401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7200" y="185150"/>
            <a:ext cx="3049500" cy="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articipation">
  <p:cSld name="TITLE_1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sz="2800" b="1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6450" y="214450"/>
            <a:ext cx="2711975" cy="21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Centre)">
  <p:cSld name="TITLE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8950" y="9884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sz="2800" b="1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Bottom)">
  <p:cSld name="TITLE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sz="2800" b="1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&amp;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-12050" y="-18000"/>
            <a:ext cx="4572000" cy="51615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81125" y="123777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Roboto"/>
              <a:buNone/>
              <a:defRPr sz="2800" b="1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Char char="●"/>
              <a:defRPr sz="1800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6EA60D-82F8-4771-B57E-58EAF4C79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48" y="842842"/>
            <a:ext cx="6964103" cy="34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3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Define a Problem to Work On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73184" y="1829158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How does this work ?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2"/>
          </p:nvPr>
        </p:nvSpPr>
        <p:spPr>
          <a:xfrm>
            <a:off x="4939500" y="138312"/>
            <a:ext cx="3837000" cy="4863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Each member from the team comes up with a problem that he/she thinks is important to solve. Preferably, write that down on a sheet of paper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Each member explains the problem to the team for two minutes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The rest of the team member then try to discuss that problem for five minutes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Repeat the activity for all team members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ctrTitle"/>
          </p:nvPr>
        </p:nvSpPr>
        <p:spPr>
          <a:xfrm>
            <a:off x="311700" y="70615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Decide on a common</a:t>
            </a:r>
            <a:br>
              <a:rPr lang="en-CA" dirty="0"/>
            </a:br>
            <a:r>
              <a:rPr lang="en-CA" dirty="0"/>
              <a:t>“PROBLEM STATEMENT”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Thinking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394762"/>
            <a:ext cx="8520600" cy="3008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sz="2000" dirty="0"/>
              <a:t>It’s a solution-based approach to finding what would-be users </a:t>
            </a:r>
            <a:r>
              <a:rPr lang="en-CA" sz="2000" i="1" dirty="0"/>
              <a:t>really</a:t>
            </a:r>
            <a:r>
              <a:rPr lang="en-CA" sz="2000" dirty="0"/>
              <a:t> need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sz="2000" dirty="0"/>
              <a:t>A mindset and a methodology for generating creative solutions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sz="2000" dirty="0"/>
              <a:t>Certain characteristics of DT make it effective in almost any field – from business innovation to product design to learning design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sz="2000" dirty="0"/>
              <a:t>The approach to DT consists of five phases</a:t>
            </a:r>
            <a:endParaRPr sz="2000"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-CA" dirty="0">
                <a:solidFill>
                  <a:srgbClr val="0070C0"/>
                </a:solidFill>
              </a:rPr>
              <a:t>Design Thinking (DT)</a:t>
            </a:r>
            <a:r>
              <a:rPr lang="en-CA" dirty="0"/>
              <a:t>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B0EAC-E7AB-45B8-A953-7CB489E5D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5" y="711104"/>
            <a:ext cx="7398130" cy="37212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91AEA0-5FB6-456C-BBA6-FD1129586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This stage demands gaining an empathic understanding of the problem you’re trying to solve</a:t>
            </a:r>
          </a:p>
          <a:p>
            <a:pPr>
              <a:lnSpc>
                <a:spcPct val="200000"/>
              </a:lnSpc>
            </a:pPr>
            <a:r>
              <a:rPr lang="en-CA" dirty="0"/>
              <a:t>Be non-judgemental - </a:t>
            </a:r>
            <a:r>
              <a:rPr lang="en-US" dirty="0"/>
              <a:t>set aside your own assumptions about the world in order to gain insight into users and their needs</a:t>
            </a:r>
            <a:endParaRPr lang="en-CA" dirty="0"/>
          </a:p>
          <a:p>
            <a:pPr>
              <a:lnSpc>
                <a:spcPct val="200000"/>
              </a:lnSpc>
            </a:pPr>
            <a:r>
              <a:rPr lang="en-CA" dirty="0"/>
              <a:t>Seek to understand</a:t>
            </a:r>
          </a:p>
          <a:p>
            <a:pPr>
              <a:lnSpc>
                <a:spcPct val="200000"/>
              </a:lnSpc>
            </a:pPr>
            <a:r>
              <a:rPr lang="en-CA" dirty="0"/>
              <a:t>“Becoming”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A3200-7011-48F7-B5D5-2560233A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Empathize</a:t>
            </a:r>
          </a:p>
        </p:txBody>
      </p:sp>
    </p:spTree>
    <p:extLst>
      <p:ext uri="{BB962C8B-B14F-4D97-AF65-F5344CB8AC3E}">
        <p14:creationId xmlns:p14="http://schemas.microsoft.com/office/powerpoint/2010/main" val="405973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91AEA0-5FB6-456C-BBA6-FD1129586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Put together the information you have created and gathered during the Empathize stage</a:t>
            </a:r>
          </a:p>
          <a:p>
            <a:pPr>
              <a:lnSpc>
                <a:spcPct val="200000"/>
              </a:lnSpc>
            </a:pPr>
            <a:r>
              <a:rPr lang="en-US" dirty="0"/>
              <a:t>Define the </a:t>
            </a:r>
            <a:r>
              <a:rPr lang="en-US" b="1" dirty="0"/>
              <a:t>core </a:t>
            </a:r>
            <a:r>
              <a:rPr lang="en-US" dirty="0"/>
              <a:t>problem/s you and your team have identified so far</a:t>
            </a:r>
          </a:p>
          <a:p>
            <a:pPr>
              <a:lnSpc>
                <a:spcPct val="200000"/>
              </a:lnSpc>
            </a:pPr>
            <a:r>
              <a:rPr lang="en-US" dirty="0"/>
              <a:t>Define your “PROBLEM STATEMENT”</a:t>
            </a:r>
          </a:p>
          <a:p>
            <a:pPr>
              <a:lnSpc>
                <a:spcPct val="200000"/>
              </a:lnSpc>
            </a:pP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A3200-7011-48F7-B5D5-2560233A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Define</a:t>
            </a:r>
          </a:p>
        </p:txBody>
      </p:sp>
    </p:spTree>
    <p:extLst>
      <p:ext uri="{BB962C8B-B14F-4D97-AF65-F5344CB8AC3E}">
        <p14:creationId xmlns:p14="http://schemas.microsoft.com/office/powerpoint/2010/main" val="92229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91AEA0-5FB6-456C-BBA6-FD1129586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/>
              <a:t>This stage f</a:t>
            </a:r>
            <a:r>
              <a:rPr lang="en-US" dirty="0" err="1"/>
              <a:t>inds</a:t>
            </a:r>
            <a:r>
              <a:rPr lang="en-US" dirty="0"/>
              <a:t> you ready to start generating ideas</a:t>
            </a:r>
          </a:p>
          <a:p>
            <a:pPr>
              <a:lnSpc>
                <a:spcPct val="200000"/>
              </a:lnSpc>
            </a:pPr>
            <a:r>
              <a:rPr lang="en-US" dirty="0"/>
              <a:t>With the knowledge you have gathered in the first two phases, you can start identify new solutions to the problem statement you’ve created</a:t>
            </a:r>
          </a:p>
          <a:p>
            <a:pPr>
              <a:lnSpc>
                <a:spcPct val="200000"/>
              </a:lnSpc>
            </a:pPr>
            <a:r>
              <a:rPr lang="en-US" dirty="0"/>
              <a:t>You can start to look for alternative ways of viewing the problem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A3200-7011-48F7-B5D5-2560233A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Ideate</a:t>
            </a:r>
          </a:p>
        </p:txBody>
      </p:sp>
    </p:spTree>
    <p:extLst>
      <p:ext uri="{BB962C8B-B14F-4D97-AF65-F5344CB8AC3E}">
        <p14:creationId xmlns:p14="http://schemas.microsoft.com/office/powerpoint/2010/main" val="345712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91AEA0-5FB6-456C-BBA6-FD1129586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lnSpc>
                <a:spcPct val="200000"/>
              </a:lnSpc>
              <a:buNone/>
            </a:pPr>
            <a:r>
              <a:rPr lang="en-US" dirty="0"/>
              <a:t>The team produces a number of inexpensive, scaled-down versions of the product or specific features found within the product so you can investigate the problem solutions generated in the previous stage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A3200-7011-48F7-B5D5-2560233A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68431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91AEA0-5FB6-456C-BBA6-FD1129586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Rigorously test the completed product using the best solutions identified during the prototyping phase</a:t>
            </a:r>
          </a:p>
          <a:p>
            <a:pPr>
              <a:lnSpc>
                <a:spcPct val="200000"/>
              </a:lnSpc>
            </a:pPr>
            <a:r>
              <a:rPr lang="en-US" dirty="0"/>
              <a:t>This is the final stage; however, in an iterative process, the results generated during the testing phase are what you will often use to redefine one or more problems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A3200-7011-48F7-B5D5-2560233A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53654697"/>
      </p:ext>
    </p:extLst>
  </p:cSld>
  <p:clrMapOvr>
    <a:masterClrMapping/>
  </p:clrMapOvr>
</p:sld>
</file>

<file path=ppt/theme/theme1.xml><?xml version="1.0" encoding="utf-8"?>
<a:theme xmlns:a="http://schemas.openxmlformats.org/drawingml/2006/main" name="HighTechU Slide De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341</Words>
  <Application>Microsoft Office PowerPoint</Application>
  <PresentationFormat>On-screen Show (16:9)</PresentationFormat>
  <Paragraphs>31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HighTechU Slide Deck</vt:lpstr>
      <vt:lpstr>PowerPoint Presentation</vt:lpstr>
      <vt:lpstr>Design Thinking</vt:lpstr>
      <vt:lpstr>What is Design Thinking (DT) ?</vt:lpstr>
      <vt:lpstr>PowerPoint Presentation</vt:lpstr>
      <vt:lpstr>Empathize</vt:lpstr>
      <vt:lpstr>Define</vt:lpstr>
      <vt:lpstr>Ideate</vt:lpstr>
      <vt:lpstr>Prototype</vt:lpstr>
      <vt:lpstr>Test</vt:lpstr>
      <vt:lpstr>PowerPoint Presentation</vt:lpstr>
      <vt:lpstr>Define a Problem to Work On</vt:lpstr>
      <vt:lpstr>How does this work ?</vt:lpstr>
      <vt:lpstr>Decide on a common “PROBLEM STATEMENT”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Jaimin Modi</cp:lastModifiedBy>
  <cp:revision>10</cp:revision>
  <dcterms:modified xsi:type="dcterms:W3CDTF">2019-02-08T19:35:02Z</dcterms:modified>
</cp:coreProperties>
</file>