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64" r:id="rId3"/>
    <p:sldId id="263" r:id="rId4"/>
    <p:sldId id="261" r:id="rId5"/>
    <p:sldId id="268" r:id="rId6"/>
    <p:sldId id="259" r:id="rId7"/>
    <p:sldId id="266" r:id="rId8"/>
    <p:sldId id="271" r:id="rId9"/>
    <p:sldId id="273" r:id="rId10"/>
    <p:sldId id="262" r:id="rId11"/>
    <p:sldId id="276" r:id="rId12"/>
    <p:sldId id="274" r:id="rId13"/>
    <p:sldId id="275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517" autoAdjust="0"/>
  </p:normalViewPr>
  <p:slideViewPr>
    <p:cSldViewPr snapToGrid="0">
      <p:cViewPr varScale="1">
        <p:scale>
          <a:sx n="158" d="100"/>
          <a:sy n="158" d="100"/>
        </p:scale>
        <p:origin x="8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833dcc4b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833dcc4b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33dcc4b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833dcc4b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460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33dcc4b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33dcc4b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176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33dcc4b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33dcc4b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98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33dcc4b6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833dcc4b6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33dcc4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833dcc4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33dcc4b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33dcc4b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833dcc4b6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833dcc4b6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33dcc4b6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33dcc4b6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Login id and password details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33dcc4b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33dcc4b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3dcc4b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3dcc4b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2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833dcc4b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833dcc4b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5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Title">
  <p:cSld name="CUSTOM_3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-4004"/>
          <a:stretch/>
        </p:blipFill>
        <p:spPr>
          <a:xfrm>
            <a:off x="1090725" y="1469725"/>
            <a:ext cx="7342527" cy="23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0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120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8592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25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2824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6621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2336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987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56138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61539" y="4495070"/>
            <a:ext cx="263381" cy="26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42401" y="4482800"/>
            <a:ext cx="287920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200" y="185150"/>
            <a:ext cx="3049500" cy="8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articipation">
  <p:cSld name="TITLE_1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8950" y="23600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sz="2800" b="1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6450" y="214450"/>
            <a:ext cx="2711975" cy="21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3_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833250" y="332675"/>
            <a:ext cx="1477500" cy="1477500"/>
          </a:xfrm>
          <a:prstGeom prst="ellipse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7825" y="617251"/>
            <a:ext cx="908349" cy="90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732200" y="1870375"/>
            <a:ext cx="56961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Centre)">
  <p:cSld name="TITLE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8950" y="988475"/>
            <a:ext cx="9144000" cy="18456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None/>
              <a:defRPr sz="2800" b="1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Orange)">
  <p:cSld name="SECTION_HEADER_1">
    <p:bg>
      <p:bgPr>
        <a:solidFill>
          <a:srgbClr val="F58C1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-12050" y="-18000"/>
            <a:ext cx="9156000" cy="9543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&amp;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-12050" y="-18000"/>
            <a:ext cx="4572000" cy="51615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Bar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5400000">
            <a:off x="4487100" y="483150"/>
            <a:ext cx="169800" cy="9150900"/>
          </a:xfrm>
          <a:prstGeom prst="rect">
            <a:avLst/>
          </a:prstGeom>
          <a:solidFill>
            <a:srgbClr val="F58C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800"/>
              <a:buFont typeface="Roboto"/>
              <a:buNone/>
              <a:defRPr sz="2800" b="1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800"/>
              <a:buFont typeface="Roboto"/>
              <a:buChar char="●"/>
              <a:defRPr sz="1800"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●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43434"/>
              </a:buClr>
              <a:buSzPts val="1400"/>
              <a:buFont typeface="Roboto"/>
              <a:buChar char="○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43434"/>
              </a:buClr>
              <a:buSzPts val="1400"/>
              <a:buFont typeface="Roboto"/>
              <a:buChar char="■"/>
              <a:defRPr>
                <a:solidFill>
                  <a:srgbClr val="34343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1800" dirty="0"/>
              <a:t>Edit your profile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1800" dirty="0"/>
              <a:t>Import/Add an emoji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1800" dirty="0"/>
              <a:t>Call someone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1800" dirty="0"/>
              <a:t>Screen Share with someone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sz="1800" dirty="0"/>
              <a:t>Install the Slack app on Phone/Desktop</a:t>
            </a:r>
            <a:endParaRPr sz="1800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Stretch Goals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Use this channel for </a:t>
            </a:r>
            <a:r>
              <a:rPr lang="en-CA" dirty="0" err="1"/>
              <a:t>HighTechU</a:t>
            </a:r>
            <a:r>
              <a:rPr lang="en-CA" dirty="0"/>
              <a:t> purpose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Try to be clear and professional when sending a message/post</a:t>
            </a:r>
          </a:p>
          <a:p>
            <a:pPr marL="285750" lvl="0" indent="-285750">
              <a:spcAft>
                <a:spcPts val="1600"/>
              </a:spcAft>
              <a:buFontTx/>
              <a:buChar char="-"/>
            </a:pPr>
            <a:r>
              <a:rPr lang="en-CA" dirty="0"/>
              <a:t>No Direct Messages on Slack. In any case you have to, there has to be an admin/staff member added in that conversation. </a:t>
            </a:r>
            <a:r>
              <a:rPr lang="en-US" dirty="0"/>
              <a:t>Admin/staff member will not be commenting/interrupting in the channel but this is mandatory.</a:t>
            </a: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CA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Few Instructions!!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7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Explore!!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60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80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E5BC5-8E31-4131-AEEA-230EB3E0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5"/>
            <a:ext cx="9096375" cy="5113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000" u="sng" dirty="0"/>
              <a:t>Slack</a:t>
            </a:r>
            <a:endParaRPr sz="5000" u="sng" dirty="0"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hightechuacademy.slack.com</a:t>
            </a:r>
            <a:endParaRPr i="1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CA" dirty="0"/>
              <a:t>Slack is where work flows. It’s where the people you need, the information you share, and tools you use come together to things done.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Direct Messages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Create Channels (using ‘#’)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Comments, Post, Code/Snippets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CA" dirty="0"/>
              <a:t>Third party apps integration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17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Hands-on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311708" y="2116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 dirty="0"/>
              <a:t>Login</a:t>
            </a:r>
            <a:br>
              <a:rPr lang="en-CA" u="sng" dirty="0"/>
            </a:br>
            <a:r>
              <a:rPr lang="en-CA" u="sng" dirty="0">
                <a:solidFill>
                  <a:schemeClr val="tx1"/>
                </a:solidFill>
              </a:rPr>
              <a:t>hightechuacademy.slack.com</a:t>
            </a:r>
            <a:endParaRPr u="sng" dirty="0">
              <a:solidFill>
                <a:schemeClr val="tx1"/>
              </a:solidFill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 b="0" i="1" dirty="0"/>
              <a:t>(Please type the above link in browser)</a:t>
            </a:r>
            <a:endParaRPr sz="2200" b="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106680" y="1870375"/>
            <a:ext cx="89535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CA" sz="4200" b="1" u="sng" dirty="0"/>
              <a:t>Start a Chat/Conversation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-CA" sz="2100" u="sng" dirty="0"/>
              <a:t>(</a:t>
            </a:r>
            <a:r>
              <a:rPr lang="en-CA" sz="2000" dirty="0"/>
              <a:t>Using </a:t>
            </a:r>
            <a:r>
              <a:rPr lang="en-CA" sz="2000" b="1" i="1" dirty="0">
                <a:solidFill>
                  <a:srgbClr val="0070C0"/>
                </a:solidFill>
              </a:rPr>
              <a:t>“Direct Messages”</a:t>
            </a:r>
            <a:r>
              <a:rPr lang="en-CA" sz="2000" dirty="0"/>
              <a:t> option)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Start/Join a </a:t>
            </a:r>
            <a:r>
              <a:rPr lang="en-CA" dirty="0">
                <a:solidFill>
                  <a:srgbClr val="0070C0"/>
                </a:solidFill>
              </a:rPr>
              <a:t>#Channel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Using </a:t>
            </a:r>
            <a:r>
              <a:rPr lang="en-CA" sz="2400" i="1" dirty="0">
                <a:solidFill>
                  <a:srgbClr val="0070C0"/>
                </a:solidFill>
              </a:rPr>
              <a:t>“Channels”</a:t>
            </a:r>
            <a:r>
              <a:rPr lang="en-CA" sz="2400" dirty="0"/>
              <a:t> option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1341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106680" y="1870375"/>
            <a:ext cx="8953500" cy="19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CA" sz="4200" b="1" u="sng" dirty="0"/>
              <a:t>Chat with Yourself</a:t>
            </a:r>
          </a:p>
          <a:p>
            <a:pPr marL="0" indent="0" algn="ctr">
              <a:spcAft>
                <a:spcPts val="1600"/>
              </a:spcAft>
              <a:buNone/>
            </a:pPr>
            <a:r>
              <a:rPr lang="en-CA" sz="2100" u="sng" dirty="0"/>
              <a:t>(Try the </a:t>
            </a:r>
            <a:r>
              <a:rPr lang="en-CA" sz="2100" b="1" i="1" u="sng" dirty="0">
                <a:solidFill>
                  <a:srgbClr val="0070C0"/>
                </a:solidFill>
              </a:rPr>
              <a:t>/</a:t>
            </a:r>
            <a:r>
              <a:rPr lang="en-CA" sz="2100" b="1" i="1" u="sng" dirty="0" err="1">
                <a:solidFill>
                  <a:srgbClr val="0070C0"/>
                </a:solidFill>
              </a:rPr>
              <a:t>todo</a:t>
            </a:r>
            <a:r>
              <a:rPr lang="en-CA" sz="2100" u="sng" dirty="0"/>
              <a:t> and </a:t>
            </a:r>
            <a:r>
              <a:rPr lang="en-CA" sz="2100" b="1" i="1" u="sng" dirty="0">
                <a:solidFill>
                  <a:srgbClr val="0070C0"/>
                </a:solidFill>
              </a:rPr>
              <a:t>/remind</a:t>
            </a:r>
            <a:r>
              <a:rPr lang="en-CA" sz="2100" u="sng" dirty="0"/>
              <a:t> features)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9500128"/>
      </p:ext>
    </p:extLst>
  </p:cSld>
  <p:clrMapOvr>
    <a:masterClrMapping/>
  </p:clrMapOvr>
</p:sld>
</file>

<file path=ppt/theme/theme1.xml><?xml version="1.0" encoding="utf-8"?>
<a:theme xmlns:a="http://schemas.openxmlformats.org/drawingml/2006/main" name="HighTechU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200</Words>
  <Application>Microsoft Macintosh PowerPoint</Application>
  <PresentationFormat>Affichage à l'écran (16:9)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Roboto</vt:lpstr>
      <vt:lpstr>Arial</vt:lpstr>
      <vt:lpstr>HighTechU Slide Deck</vt:lpstr>
      <vt:lpstr>Présentation PowerPoint</vt:lpstr>
      <vt:lpstr>Présentation PowerPoint</vt:lpstr>
      <vt:lpstr>Slack</vt:lpstr>
      <vt:lpstr>Features</vt:lpstr>
      <vt:lpstr>Hands-on</vt:lpstr>
      <vt:lpstr>Login hightechuacademy.slack.com</vt:lpstr>
      <vt:lpstr>Présentation PowerPoint</vt:lpstr>
      <vt:lpstr>Start/Join a #Channel</vt:lpstr>
      <vt:lpstr>Présentation PowerPoint</vt:lpstr>
      <vt:lpstr>Stretch Goals</vt:lpstr>
      <vt:lpstr>Few Instructions!!</vt:lpstr>
      <vt:lpstr>Explore!!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Jaimin Modi</dc:creator>
  <cp:lastModifiedBy>domo.charlebois@gmail.com</cp:lastModifiedBy>
  <cp:revision>16</cp:revision>
  <dcterms:modified xsi:type="dcterms:W3CDTF">2019-02-01T23:04:26Z</dcterms:modified>
</cp:coreProperties>
</file>