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0"/>
  </p:notesMasterIdLst>
  <p:sldIdLst>
    <p:sldId id="256" r:id="rId2"/>
    <p:sldId id="270" r:id="rId3"/>
    <p:sldId id="263" r:id="rId4"/>
    <p:sldId id="262" r:id="rId5"/>
    <p:sldId id="267" r:id="rId6"/>
    <p:sldId id="258" r:id="rId7"/>
    <p:sldId id="271" r:id="rId8"/>
    <p:sldId id="268" r:id="rId9"/>
    <p:sldId id="257" r:id="rId10"/>
    <p:sldId id="272" r:id="rId11"/>
    <p:sldId id="273" r:id="rId12"/>
    <p:sldId id="274" r:id="rId13"/>
    <p:sldId id="261" r:id="rId14"/>
    <p:sldId id="275" r:id="rId15"/>
    <p:sldId id="276" r:id="rId16"/>
    <p:sldId id="277" r:id="rId17"/>
    <p:sldId id="278" r:id="rId18"/>
    <p:sldId id="280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33dcc4b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33dcc4b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3dcc4b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3dcc4b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38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3dcc4b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3dcc4b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48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3dcc4b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3dcc4b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747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3dcc4b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3dcc4b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3dcc4b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3dcc4b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61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3dcc4b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3dcc4b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286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3dcc4b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3dcc4b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17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3dcc4b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3dcc4b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10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3dcc4b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3dcc4b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71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33dcc4b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33dcc4b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33dcc4b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33dcc4b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33dcc4b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33dcc4b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33dcc4b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33dcc4b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33dcc4b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33dcc4b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33dcc4b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33dcc4b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0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33dcc4b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33dcc4b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3dcc4b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3dcc4b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Title">
  <p:cSld name="CUSTOM_3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-4004"/>
          <a:stretch/>
        </p:blipFill>
        <p:spPr>
          <a:xfrm>
            <a:off x="1090725" y="1469725"/>
            <a:ext cx="7342527" cy="23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0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12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8592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25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2824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6621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2336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987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5613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6153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42401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7200" y="185150"/>
            <a:ext cx="3049500" cy="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81125" y="12377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Centre)">
  <p:cSld name="TITLE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8950" y="9884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sz="2800" b="1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Bottom)">
  <p:cSld name="TITLE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sz="2800" b="1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White)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Orange)">
  <p:cSld name="SECTION_HEADER_1">
    <p:bg>
      <p:bgPr>
        <a:solidFill>
          <a:srgbClr val="F58C1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&amp;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-12050" y="-18000"/>
            <a:ext cx="4572000" cy="51615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Bar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8974200" y="-6750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Roboto"/>
              <a:buNone/>
              <a:defRPr sz="2800" b="1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Char char="●"/>
              <a:defRPr sz="1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blogs/2017/11/15/live-shar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Create a file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326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Edit the file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0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Save and Delete the file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66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215153" y="1029661"/>
            <a:ext cx="2185611" cy="2520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VS Code lets you extensions through Extension Store (just like an App Store for installing apps on mobile phone)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76840"/>
            <a:ext cx="8520600" cy="845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u="sng" dirty="0"/>
              <a:t>Stretch Goals #1</a:t>
            </a:r>
            <a:br>
              <a:rPr lang="en-CA" sz="3200" u="sng" dirty="0"/>
            </a:br>
            <a:r>
              <a:rPr lang="en-CA" sz="3200" dirty="0"/>
              <a:t>Install extensions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E4B8-95FA-4480-98D3-6EE50D2DB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764" y="1029661"/>
            <a:ext cx="6528083" cy="39346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Live Share is an extension in VS 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Enables real-time collaboration between developers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You can share your session (screen) with other member and your teammate can read the code you shared without having to clone the repo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Its more than just screen sharing!! Screen sharing just allows just one person to operate at a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Live Share allows you to do bidirectional collaboration</a:t>
            </a:r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45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CA" sz="3400" u="sng" dirty="0"/>
              <a:t>Stretch Goals #2</a:t>
            </a:r>
            <a:br>
              <a:rPr lang="en-CA" sz="3400" u="sng" dirty="0"/>
            </a:br>
            <a:r>
              <a:rPr lang="en-US" sz="3200" dirty="0"/>
              <a:t>Collaborate with others (Live Share)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312923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8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CA" dirty="0"/>
              <a:t>To start Live Share, install the extension VS Live Share from the Extension Store and reload the screen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45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CA" sz="3400" u="sng" dirty="0"/>
              <a:t>Stretch Goals #2</a:t>
            </a:r>
            <a:br>
              <a:rPr lang="en-CA" sz="3400" u="sng" dirty="0"/>
            </a:br>
            <a:r>
              <a:rPr lang="en-US" sz="3200" dirty="0"/>
              <a:t>Collaborate with others (Live Share)</a:t>
            </a:r>
            <a:endParaRPr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A9CB8-00E5-443F-B4B6-4CAEB59E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74" y="2343630"/>
            <a:ext cx="8782851" cy="26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5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CA" dirty="0"/>
              <a:t>Next step is to click on the </a:t>
            </a:r>
            <a:r>
              <a:rPr lang="en-CA" b="1" dirty="0"/>
              <a:t>“Share” </a:t>
            </a:r>
            <a:r>
              <a:rPr lang="en-CA" dirty="0"/>
              <a:t>button in the side bar</a:t>
            </a:r>
          </a:p>
          <a:p>
            <a:pPr marL="0" indent="0"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r>
              <a:rPr lang="en-CA" dirty="0"/>
              <a:t> </a:t>
            </a:r>
            <a:endParaRPr lang="en-CA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This will generate a link that can be copied and shared with the teammate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45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CA" sz="3400" u="sng" dirty="0"/>
              <a:t>Stretch Goals #2</a:t>
            </a:r>
            <a:br>
              <a:rPr lang="en-CA" sz="3400" u="sng" dirty="0"/>
            </a:br>
            <a:r>
              <a:rPr lang="en-US" sz="3200" dirty="0"/>
              <a:t>Collaborate with others (Live Share)</a:t>
            </a:r>
            <a:endParaRPr sz="3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4D3F2-D7C5-42D8-A0CA-993DCCBA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00473"/>
            <a:ext cx="8425046" cy="1184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824A58-D168-43E6-97C5-6D8F88A9E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7937"/>
            <a:ext cx="9144000" cy="8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5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3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CA" dirty="0"/>
              <a:t>The teammate on the other hand just needs to join the session using the shared link</a:t>
            </a:r>
          </a:p>
          <a:p>
            <a:pPr marL="0" indent="0"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r>
              <a:rPr lang="en-CA" dirty="0"/>
              <a:t> </a:t>
            </a:r>
            <a:endParaRPr lang="en-CA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45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CA" sz="3400" u="sng" dirty="0"/>
              <a:t>Stretch Goals #2</a:t>
            </a:r>
            <a:br>
              <a:rPr lang="en-CA" sz="3400" u="sng" dirty="0"/>
            </a:br>
            <a:r>
              <a:rPr lang="en-US" sz="3200" dirty="0"/>
              <a:t>Collaborate with others (Live Share)</a:t>
            </a:r>
            <a:endParaRPr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E1EFE-D2CB-4067-AE00-8E8A8A3B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7" y="1965692"/>
            <a:ext cx="5188444" cy="30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580380"/>
            <a:ext cx="8520600" cy="945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CA" dirty="0"/>
              <a:t>More information on Live Sharing is available at </a:t>
            </a:r>
            <a:r>
              <a:rPr lang="en-CA" dirty="0">
                <a:hlinkClick r:id="rId3"/>
              </a:rPr>
              <a:t>https://code.visualstudio.com/blogs/2017/11/15/live-share</a:t>
            </a:r>
            <a:endParaRPr lang="en-CA" dirty="0"/>
          </a:p>
          <a:p>
            <a:pPr marL="0" indent="0"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r>
              <a:rPr lang="en-CA" dirty="0"/>
              <a:t> </a:t>
            </a:r>
            <a:endParaRPr lang="en-CA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45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CA" sz="3400" u="sng" dirty="0"/>
              <a:t>Stretch Goals #2</a:t>
            </a:r>
            <a:br>
              <a:rPr lang="en-CA" sz="3400" u="sng" dirty="0"/>
            </a:br>
            <a:r>
              <a:rPr lang="en-US" sz="3200" dirty="0"/>
              <a:t>Collaborate with others (Live Share)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221010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AE542-AA60-4F2D-9B4D-E6FA7D39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23" y="968188"/>
            <a:ext cx="6446277" cy="30418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VS Code ?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CA" dirty="0"/>
              <a:t>Open source code editor from Microsoft</a:t>
            </a:r>
          </a:p>
          <a:p>
            <a:pPr marL="285750" indent="-285750">
              <a:spcAft>
                <a:spcPts val="1600"/>
              </a:spcAft>
            </a:pPr>
            <a:r>
              <a:rPr lang="en-CA" dirty="0"/>
              <a:t>Light weight, easy to use editor</a:t>
            </a:r>
          </a:p>
          <a:p>
            <a:pPr marL="285750" indent="-285750">
              <a:spcAft>
                <a:spcPts val="1600"/>
              </a:spcAft>
            </a:pPr>
            <a:r>
              <a:rPr lang="en-CA" dirty="0"/>
              <a:t>Convenient for web development projects</a:t>
            </a:r>
          </a:p>
          <a:p>
            <a:pPr marL="285750" indent="-285750">
              <a:spcAft>
                <a:spcPts val="1600"/>
              </a:spcAft>
            </a:pPr>
            <a:r>
              <a:rPr lang="en-CA" dirty="0"/>
              <a:t>Supports multiple languages</a:t>
            </a:r>
          </a:p>
          <a:p>
            <a:pPr marL="285750" indent="-285750">
              <a:spcAft>
                <a:spcPts val="1600"/>
              </a:spcAft>
            </a:pPr>
            <a:r>
              <a:rPr lang="en-CA" dirty="0"/>
              <a:t>Runs on all major platforms – Windows, MacOS and Linux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800" b="1" u="sng" dirty="0"/>
              <a:t>Text Editor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Edit text/code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Example: Notepad, Notepad++, Atom, Sublime Text, Vim</a:t>
            </a: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832400" y="975741"/>
            <a:ext cx="3999900" cy="4167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CA" sz="1800" b="1" u="sng" dirty="0"/>
              <a:t>Integrated Development Environment (IDE)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Integrated compiler and/or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Autocompletion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Linting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Function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Testing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Example: Eclipse, PyCharm, Visual Studio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Text Editor vs IDE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329337"/>
            <a:ext cx="8520600" cy="3239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CA" dirty="0"/>
              <a:t>It is a Source Code Editor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CA" dirty="0"/>
              <a:t>It has all the basic functionalities of an editor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CA" dirty="0"/>
              <a:t>Keep adding third party extensions and it can be converted to an IDE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CA" dirty="0"/>
              <a:t>Think of it as an normal car which can be converted to a sports car by adding more features to it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CA" dirty="0"/>
              <a:t>However, there is a limitation where VS Code cannot perform functionalities that of an IDE</a:t>
            </a:r>
            <a:endParaRPr dirty="0"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172799"/>
            <a:ext cx="8520600" cy="979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Visual Studio Code:</a:t>
            </a:r>
            <a:br>
              <a:rPr lang="en-CA" dirty="0"/>
            </a:br>
            <a:r>
              <a:rPr lang="en-CA" dirty="0"/>
              <a:t>Editor or IDE?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Where to download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 dirty="0">
                <a:solidFill>
                  <a:srgbClr val="7030A0"/>
                </a:solidFill>
              </a:rPr>
              <a:t>https://code.visualstudio.com</a:t>
            </a:r>
            <a:endParaRPr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1469-053C-40C1-9110-101BC46F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9" y="72599"/>
            <a:ext cx="8520600" cy="618964"/>
          </a:xfrm>
        </p:spPr>
        <p:txBody>
          <a:bodyPr/>
          <a:lstStyle/>
          <a:p>
            <a:r>
              <a:rPr lang="en-CA" b="0" u="sng" dirty="0"/>
              <a:t>Basic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4721-5DC4-4392-A82A-16DD56C5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6" y="691563"/>
            <a:ext cx="7745506" cy="4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8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Hands 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Create a folder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ghTechU Slide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384</Words>
  <Application>Microsoft Office PowerPoint</Application>
  <PresentationFormat>On-screen Show (16:9)</PresentationFormat>
  <Paragraphs>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</vt:lpstr>
      <vt:lpstr>Arial</vt:lpstr>
      <vt:lpstr>HighTechU Slide Deck</vt:lpstr>
      <vt:lpstr>PowerPoint Presentation</vt:lpstr>
      <vt:lpstr>PowerPoint Presentation</vt:lpstr>
      <vt:lpstr>What is VS Code ?</vt:lpstr>
      <vt:lpstr>Text Editor vs IDE</vt:lpstr>
      <vt:lpstr>Visual Studio Code: Editor or IDE?</vt:lpstr>
      <vt:lpstr>Where to download</vt:lpstr>
      <vt:lpstr>Basic Layout</vt:lpstr>
      <vt:lpstr>Hands on</vt:lpstr>
      <vt:lpstr>Create a folder</vt:lpstr>
      <vt:lpstr>Create a file</vt:lpstr>
      <vt:lpstr>Edit the file</vt:lpstr>
      <vt:lpstr>Save and Delete the file</vt:lpstr>
      <vt:lpstr>Stretch Goals #1 Install extensions</vt:lpstr>
      <vt:lpstr>Stretch Goals #2 Collaborate with others (Live Share)</vt:lpstr>
      <vt:lpstr>Stretch Goals #2 Collaborate with others (Live Share)</vt:lpstr>
      <vt:lpstr>Stretch Goals #2 Collaborate with others (Live Share)</vt:lpstr>
      <vt:lpstr>Stretch Goals #2 Collaborate with others (Live Share)</vt:lpstr>
      <vt:lpstr>Stretch Goals #2 Collaborate with others (Live Share)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Jaimin Modi</dc:creator>
  <cp:lastModifiedBy>Jaimin Modi</cp:lastModifiedBy>
  <cp:revision>15</cp:revision>
  <dcterms:modified xsi:type="dcterms:W3CDTF">2019-02-01T22:46:25Z</dcterms:modified>
</cp:coreProperties>
</file>