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Title">
  <p:cSld name="CUSTOM_3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 l="0" r="0" t="0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ttom Bar">
  <p:cSld name="CUSTOM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Bar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0" y="-13375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_3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833250" y="332675"/>
            <a:ext cx="1477500" cy="1477500"/>
          </a:xfrm>
          <a:prstGeom prst="ellipse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7825" y="617251"/>
            <a:ext cx="908349" cy="9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1732200" y="1870375"/>
            <a:ext cx="56961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Bar">
  <p:cSld name="BLANK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974200" y="-6750"/>
            <a:ext cx="169800" cy="51570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b="1" sz="36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White)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5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81125" y="123777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b="0" i="0" sz="1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(Orange)">
  <p:cSld name="SECTION_HEADER_1">
    <p:bg>
      <p:bgPr>
        <a:solidFill>
          <a:srgbClr val="F58C1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&amp;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udience Participation">
  <p:cSld name="TITLE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Bottom)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Centre)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b="1" sz="2800">
                <a:solidFill>
                  <a:srgbClr val="34343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CA"/>
              <a:t>WELCOME BACK!!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Become familiar with team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CA"/>
              <a:t>-    Revisiting Github / Git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Concepts of Design Thinking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Wireframing idea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Assignment 2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Recap Week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4"/>
            <a:ext cx="8520600" cy="3903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Importance of Communication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Star Prelude Activity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Finalizing Wireframe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Lunch (12:30pm)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Implementing Wireframe - Code HTML/CSS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Implementing </a:t>
            </a:r>
            <a:r>
              <a:rPr lang="en-CA"/>
              <a:t>User Stories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Wrap up [assignment 3]</a:t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CA"/>
              <a:t>What’s in for week 3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CA"/>
              <a:t>Activity </a:t>
            </a:r>
            <a:br>
              <a:rPr lang="en-CA"/>
            </a:br>
            <a:r>
              <a:rPr lang="en-CA"/>
              <a:t>Check-in</a:t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What do you already know about today’s topic ?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CA"/>
              <a:t>What is something you are excited to learn about today ?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-"/>
            </a:pPr>
            <a:r>
              <a:rPr lang="en-CA"/>
              <a:t>Do you have major concerns / questions about the topic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