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b68480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b68480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ad60fd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ad60fd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ad60fd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ad60fd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ad60fd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ad60fd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ad60fd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ad60fd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ad60fd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ad60fd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ad60fd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ad60fd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ad60f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ad60f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ad60fd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ad60fd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SOCNETO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processing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Focuses on social-network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Offers data analyses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by end users - not businesses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Supervisor: Irena Holubová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Jan Pavlovský: Machine learning engineer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Petra Vysušilová: 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Lukáš Kolek: Data engineer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Jaroslav Knotek: Software engineer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Július Flimmel: Web engineer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00" y="1063800"/>
            <a:ext cx="7295348" cy="3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in detail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00" y="1125025"/>
            <a:ext cx="6307451" cy="34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804325"/>
            <a:ext cx="39999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 MODELING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Methods: </a:t>
            </a:r>
            <a:r>
              <a:rPr lang="en"/>
              <a:t>LDA, LSA, frequency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Results: </a:t>
            </a:r>
            <a:r>
              <a:rPr lang="en"/>
              <a:t>list of topics for post + comments structure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816825"/>
            <a:ext cx="39999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SENTIMENT ANALYSIS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Methods: </a:t>
            </a:r>
            <a:r>
              <a:rPr lang="en"/>
              <a:t>BERT language model + one NN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Results:</a:t>
            </a:r>
            <a:r>
              <a:rPr lang="en"/>
              <a:t> positive/neutral/negative + probabilities (+ subjective-objective on 0-1 scale)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311700" y="1093925"/>
            <a:ext cx="8559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of possible usage of the platform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existing libraries and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311700" y="4032025"/>
            <a:ext cx="85599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Amount and quality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13" y="1128175"/>
            <a:ext cx="6979176" cy="36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5" y="1474325"/>
            <a:ext cx="8018049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acquisition restrictions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 quality data =&gt; l</a:t>
            </a:r>
            <a:r>
              <a:rPr lang="en" sz="2400"/>
              <a:t>ow accuracy of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Technology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