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Pustil nějakej job před začátkem.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8bbfa1d7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f8bbfa1d7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f8bbfa1d7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f8bbfa1d7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f8bbfa1d7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f8bbfa1d7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f8bbfa1d7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f8bbfa1d7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f8bbfa1d7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f8bbfa1d7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f2c996d33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f2c996d33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2d4b37ec6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2d4b37ec6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Toto sa asi stihne kedze defense comments je az po prezentacii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Bolo by cool mat toto ako zaverecny slide -&gt; uakze aki sme cool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2b47b82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2b47b82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sekundovy quick komentar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2d4b37ec6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2d4b37ec6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2b47b82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2b47b82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Toto je az po prezentacii!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extensibility -&gt; komunikacia je naj naj naj dolezitejsia, ostatne nie je podstatne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Trochu prediskutovat tie pripomienky (+ vs -)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d4b37ec6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2d4b37ec6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Netravit vela casu na tomto slide</a:t>
            </a:r>
            <a:br>
              <a:rPr lang="en"/>
            </a:br>
            <a:r>
              <a:rPr lang="en"/>
              <a:t>Netreba spominat co sme robili</a:t>
            </a:r>
            <a:br>
              <a:rPr lang="en"/>
            </a:br>
            <a:r>
              <a:rPr lang="en"/>
              <a:t>Mozno napisat ze sme z roznych oborov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ea1ea21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ea1ea21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ea1ea21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ea1ea21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ea1ea2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2ea1ea2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d4b37ec6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d4b37ec6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d4b37ec6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d4b37ec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Vsetci vedia co je web appka :)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Bolo by fajn toto trochu predlzit (casovo)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Nejakym sposobom znovu ukazat, preco je socneto cool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Credentials jobu nie su az take zaujimve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d4b37e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d4b37e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f8bbfa1d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f8bbfa1d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acheron.ms.mff.cuni.cz:39110" TargetMode="External"/><Relationship Id="rId4" Type="http://schemas.openxmlformats.org/officeDocument/2006/relationships/hyperlink" Target="http://acheron.ms.mff.cuni.cz:39109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SOCNETO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850" y="2355200"/>
            <a:ext cx="1584300" cy="15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- FE, BE, JMS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75" y="1130675"/>
            <a:ext cx="6524775" cy="321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/>
          <p:nvPr/>
        </p:nvSpPr>
        <p:spPr>
          <a:xfrm>
            <a:off x="2331000" y="1884325"/>
            <a:ext cx="844500" cy="844500"/>
          </a:xfrm>
          <a:prstGeom prst="ellipse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1038775" y="942150"/>
            <a:ext cx="844500" cy="1689000"/>
          </a:xfrm>
          <a:prstGeom prst="ellipse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814775" y="3671900"/>
            <a:ext cx="219000" cy="18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4638700" y="3671900"/>
            <a:ext cx="219000" cy="18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- Data acquirers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75" y="1130675"/>
            <a:ext cx="6524775" cy="321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900" y="2939000"/>
            <a:ext cx="1145675" cy="11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2750" y="2890138"/>
            <a:ext cx="1479550" cy="8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4175" y="3975824"/>
            <a:ext cx="3089826" cy="10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/>
          <p:nvPr/>
        </p:nvSpPr>
        <p:spPr>
          <a:xfrm>
            <a:off x="5373800" y="918175"/>
            <a:ext cx="984000" cy="2170800"/>
          </a:xfrm>
          <a:prstGeom prst="ellipse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3814775" y="3671900"/>
            <a:ext cx="219000" cy="18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4638700" y="3671900"/>
            <a:ext cx="219000" cy="18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- Analysers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75" y="1130675"/>
            <a:ext cx="6524775" cy="321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2875325" y="3363875"/>
            <a:ext cx="2847300" cy="844500"/>
          </a:xfrm>
          <a:prstGeom prst="ellipse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3814775" y="3671900"/>
            <a:ext cx="219000" cy="18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4638700" y="3671900"/>
            <a:ext cx="219000" cy="18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175" y="3215937"/>
            <a:ext cx="1683299" cy="3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4073" y="4118923"/>
            <a:ext cx="1385078" cy="4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8051" y="3566325"/>
            <a:ext cx="1204249" cy="4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- Storage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75" y="1130675"/>
            <a:ext cx="6524775" cy="321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188" y="3024550"/>
            <a:ext cx="2453526" cy="12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4875" y="4327525"/>
            <a:ext cx="3152150" cy="6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/>
          <p:nvPr/>
        </p:nvSpPr>
        <p:spPr>
          <a:xfrm>
            <a:off x="529125" y="2764887"/>
            <a:ext cx="1843800" cy="1843800"/>
          </a:xfrm>
          <a:prstGeom prst="ellipse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3814775" y="3671900"/>
            <a:ext cx="219000" cy="18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4638700" y="3671900"/>
            <a:ext cx="219000" cy="18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- Metrics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75" y="1130675"/>
            <a:ext cx="6524775" cy="321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400" y="3356874"/>
            <a:ext cx="3383251" cy="16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2086725" y="3475525"/>
            <a:ext cx="844500" cy="844500"/>
          </a:xfrm>
          <a:prstGeom prst="ellipse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3814775" y="3671900"/>
            <a:ext cx="219000" cy="18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4638700" y="3671900"/>
            <a:ext cx="219000" cy="18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Analyses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Topic Modeling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Named Entity Recognition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Latent Dirichlet Allocation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Returns list of most important words for given text with according weights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Sentiment Analysis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Classifies text into </a:t>
            </a:r>
            <a:r>
              <a:rPr b="1" i="1" lang="en"/>
              <a:t>positive, neutral </a:t>
            </a:r>
            <a:r>
              <a:rPr lang="en"/>
              <a:t>or </a:t>
            </a:r>
            <a:r>
              <a:rPr b="1" i="1" lang="en"/>
              <a:t>negative</a:t>
            </a:r>
            <a:r>
              <a:rPr lang="en"/>
              <a:t> class (with some probability)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Implemented using language model BERT (Bidirectional Encoder Representations from Transformers)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Finetuned on Twitter data for US Airlines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14,000 tweets about 6 main companies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70% training data, 30% </a:t>
            </a:r>
            <a:r>
              <a:rPr lang="en"/>
              <a:t>development</a:t>
            </a:r>
            <a:r>
              <a:rPr lang="en"/>
              <a:t>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23250"/>
            <a:ext cx="4423410" cy="55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575" y="2265038"/>
            <a:ext cx="1557550" cy="4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Asynchronous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Overcoming social networks’ API limits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hardcoded 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Feedback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UI optimization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Posts Export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Proof of Concept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Map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000" y="1127850"/>
            <a:ext cx="7514001" cy="34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Only projekt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http://acheron.ms.mff.cuni.cz:39110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http://acheron.ms.mff.cuni.cz:39109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 Comments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 premise deployment - d</a:t>
            </a:r>
            <a:r>
              <a:rPr lang="en"/>
              <a:t>ifferent  ports </a:t>
            </a:r>
            <a:r>
              <a:rPr lang="en"/>
              <a:t>for BE, FE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extensibility tutorial, just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Deployment - Kubernetes would be a distant goal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670900"/>
            <a:ext cx="21705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Jaroslav Knotek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Acquisition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401500" y="1670900"/>
            <a:ext cx="21705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Lukáš Kolek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Architecture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Software and Data Engineering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311050" y="1670900"/>
            <a:ext cx="25062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Julius Flimmel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Front End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512275" y="1670900"/>
            <a:ext cx="25062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Petra Vysušilová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 Analysis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583800" y="2434100"/>
            <a:ext cx="1626300" cy="8334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Software and Data Engineering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626900" y="2434100"/>
            <a:ext cx="1626300" cy="8334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Software and Data Engineering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4541600" y="2434100"/>
            <a:ext cx="2045100" cy="8334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Graphics and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Game Development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817250" y="2434100"/>
            <a:ext cx="1838400" cy="833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Artificial Intelligence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93025" y="1294800"/>
            <a:ext cx="8520600" cy="34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Topic-related q</a:t>
            </a:r>
            <a:r>
              <a:rPr lang="en"/>
              <a:t>uestion that Google cannot answer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Answer lies in social networks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175" y="1793203"/>
            <a:ext cx="1584300" cy="1403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4718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Too Many Networks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6849"/>
            <a:ext cx="1966485" cy="14864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979" y="3112727"/>
            <a:ext cx="1966486" cy="14398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6527" y="2293163"/>
            <a:ext cx="2060908" cy="14398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3589" y="2933767"/>
            <a:ext cx="1966485" cy="1472458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9525">
              <a:srgbClr val="000000"/>
            </a:outerShdw>
          </a:effectLst>
        </p:spPr>
      </p:pic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572000" y="14718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Much information</a:t>
            </a:r>
            <a:endParaRPr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6,000 tweets per second.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or, 350,000 tweets sent per minute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or, 500 million tweets sent each day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or, 200 billion tweets per year</a:t>
            </a:r>
            <a:endParaRPr sz="17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3811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42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asks Socneto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900" y="1871053"/>
            <a:ext cx="1392588" cy="130109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 rot="5400000">
            <a:off x="3772620" y="3044663"/>
            <a:ext cx="441900" cy="213300"/>
          </a:xfrm>
          <a:prstGeom prst="triangle">
            <a:avLst>
              <a:gd fmla="val 50473" name="adj"/>
            </a:avLst>
          </a:prstGeom>
          <a:solidFill>
            <a:srgbClr val="CC4125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856" y="2496978"/>
            <a:ext cx="1187351" cy="118734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 rot="5400000">
            <a:off x="5848593" y="3044663"/>
            <a:ext cx="441900" cy="213300"/>
          </a:xfrm>
          <a:prstGeom prst="triangle">
            <a:avLst>
              <a:gd fmla="val 50473" name="adj"/>
            </a:avLst>
          </a:prstGeom>
          <a:solidFill>
            <a:srgbClr val="CC4125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4223" y="3333884"/>
            <a:ext cx="1187351" cy="105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4812" y="2388037"/>
            <a:ext cx="1427587" cy="152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Measles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Doctors without Borders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500" y="1967833"/>
            <a:ext cx="2599875" cy="18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725" y="1770953"/>
            <a:ext cx="2599875" cy="2391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Showtime</a:t>
            </a:r>
            <a:endParaRPr/>
          </a:p>
        </p:txBody>
      </p:sp>
      <p:sp>
        <p:nvSpPr>
          <p:cNvPr id="117" name="Google Shape;117;p19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75" y="1091650"/>
            <a:ext cx="7494850" cy="36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/>
          <p:nvPr/>
        </p:nvSpPr>
        <p:spPr>
          <a:xfrm>
            <a:off x="4414850" y="3985000"/>
            <a:ext cx="247800" cy="24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5357825" y="4032625"/>
            <a:ext cx="247800" cy="24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- Communication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75" y="1130675"/>
            <a:ext cx="6524775" cy="321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8350" y="3147495"/>
            <a:ext cx="2620075" cy="14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/>
          <p:nvPr/>
        </p:nvSpPr>
        <p:spPr>
          <a:xfrm>
            <a:off x="3814775" y="3671900"/>
            <a:ext cx="219000" cy="18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4638700" y="3671900"/>
            <a:ext cx="219000" cy="18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