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5d69b3d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5d69b3d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5d69b3d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5d69b3d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7d688dc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7d688dc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5d69b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5d69b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7d688dc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7d688dc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7d688dc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7d688dc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5d69b3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5d69b3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5d69b3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5d69b3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expand to reviewing products.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5d69b3d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5d69b3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5d69b3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5d69b3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uffer.com/library/competitor-analysi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Socneto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G</a:t>
            </a:r>
            <a:r>
              <a:rPr lang="en" sz="1800"/>
              <a:t>et insight into social network posts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analyser, not social network management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Analyses posts, not users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Vizualizace a analýza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Typical user and his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Comparison to competitors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Cooperation form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Posts are collected and </a:t>
            </a:r>
            <a:r>
              <a:rPr lang="en"/>
              <a:t>continuously</a:t>
            </a:r>
            <a:r>
              <a:rPr lang="en"/>
              <a:t> (not just once)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Twitter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Reddit (not yet)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Facebook (maybe)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credentials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Sentiment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Topic modelling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Extensible (requires non-trivial skills)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50" y="504175"/>
            <a:ext cx="8109098" cy="413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50" y="546200"/>
            <a:ext cx="7998301" cy="405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needs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should have need the following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Analyse data over time not just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Potentially</a:t>
            </a:r>
            <a:r>
              <a:rPr lang="en"/>
              <a:t> large amount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Raw data stored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user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 keeping eye on a given topic (product, company, person, event 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-"/>
            </a:pPr>
            <a:r>
              <a:rPr lang="en">
                <a:solidFill>
                  <a:srgbClr val="999999"/>
                </a:solidFill>
              </a:rPr>
              <a:t>Voter making decisions before election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-"/>
            </a:pPr>
            <a:r>
              <a:rPr lang="en">
                <a:solidFill>
                  <a:srgbClr val="999999"/>
                </a:solidFill>
              </a:rPr>
              <a:t>Consumer making decision about product 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</a:rPr>
              <a:t>The goal would be a tool that would facilitate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competitor analysis</a:t>
            </a:r>
            <a:r>
              <a:rPr lang="en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Overlaps and </a:t>
            </a:r>
            <a:r>
              <a:rPr lang="en"/>
              <a:t>differences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IFTTT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Triggers on new posts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Does not send notification (but it could)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Buffer/ZoomSphere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Analyses and aggregations of posts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No posting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Cooperation form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make some adjustments to fit your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product will be used compared to the competitor in a given 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feedback will be use during the defense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