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7" r:id="rId10"/>
    <p:sldId id="266" r:id="rId11"/>
    <p:sldId id="268" r:id="rId12"/>
    <p:sldId id="263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5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2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240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02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22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7016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074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901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22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761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6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7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26A1A5E-E965-4DEB-B2FC-4376CD6ABFE2}" type="datetimeFigureOut">
              <a:rPr lang="pt-BR" smtClean="0"/>
              <a:t>16/3/2022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87ABF-5AAE-46CF-A816-A940A2FE843A}" type="slidenum">
              <a:rPr lang="pt-BR" smtClean="0"/>
              <a:t>‹#›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57477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9F5AAF6-D8F5-4976-9682-6AC91C67F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Países de </a:t>
            </a:r>
            <a:r>
              <a:rPr lang="pt-BR" dirty="0" err="1"/>
              <a:t>Heliope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591CEFD1-9652-4953-BFC1-9984B15BD6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727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Nishima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11D626AE-68C3-48BD-BFE5-5E295D5B0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Império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Imperador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Nishil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Pradarias</a:t>
            </a:r>
          </a:p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Goblinóides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Aarakocra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e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Mothfolk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36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Nur </a:t>
            </a:r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Menel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606C97E5-2C00-4111-A024-84455F9E5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Teocracia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Alta Sacerdotisa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Nurel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Subcomum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Cavernas, Montanhas, Tundra</a:t>
            </a:r>
          </a:p>
          <a:p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Drow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Miconide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Tiefling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23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Suthelia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643375BC-54E2-4B77-A529-CB209205F0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63623" y="20638"/>
            <a:ext cx="227964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Califado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Faraó Khemet III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Sutél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Suteliano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Deserto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Aasimar e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Leonin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com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hobgoblins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, humanos e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orcs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após o domínio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nishil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114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680060"/>
            <a:ext cx="2904868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Amalgama</a:t>
            </a:r>
            <a:endParaRPr lang="pt-BR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5F430AF6-9B0E-4E6F-AADB-E44B94884D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10437" y="-49213"/>
            <a:ext cx="2386013" cy="2386013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391900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5">
                    <a:lumMod val="75000"/>
                  </a:schemeClr>
                </a:solidFill>
              </a:rPr>
              <a:t>Amalgue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 Primordial</a:t>
            </a: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pt-BR" b="1" dirty="0">
                <a:solidFill>
                  <a:schemeClr val="accent5">
                    <a:lumMod val="75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27309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Todos</a:t>
            </a:r>
          </a:p>
          <a:p>
            <a:r>
              <a:rPr lang="pt-BR" dirty="0">
                <a:solidFill>
                  <a:schemeClr val="accent5">
                    <a:lumMod val="75000"/>
                  </a:schemeClr>
                </a:solidFill>
              </a:rPr>
              <a:t>Elementais, Celestiais e </a:t>
            </a:r>
            <a:r>
              <a:rPr lang="pt-BR">
                <a:solidFill>
                  <a:schemeClr val="accent5">
                    <a:lumMod val="75000"/>
                  </a:schemeClr>
                </a:solidFill>
              </a:rPr>
              <a:t>Gith</a:t>
            </a:r>
            <a:endParaRPr lang="pt-BR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479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Aberleith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14" name="Espaço Reservado para Conteúdo 13">
            <a:extLst>
              <a:ext uri="{FF2B5EF4-FFF2-40B4-BE49-F238E27FC236}">
                <a16:creationId xmlns:a16="http://schemas.microsoft.com/office/drawing/2014/main" xmlns="" id="{EF840029-A762-4BAD-8420-D497E65089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Povos</a:t>
            </a:r>
          </a:p>
        </p:txBody>
      </p:sp>
    </p:spTree>
    <p:extLst>
      <p:ext uri="{BB962C8B-B14F-4D97-AF65-F5344CB8AC3E}">
        <p14:creationId xmlns:p14="http://schemas.microsoft.com/office/powerpoint/2010/main" val="38609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Anut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451E4B9A-0010-4396-AA4C-D35C73DA11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Anute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Povos</a:t>
            </a:r>
          </a:p>
        </p:txBody>
      </p:sp>
    </p:spTree>
    <p:extLst>
      <p:ext uri="{BB962C8B-B14F-4D97-AF65-F5344CB8AC3E}">
        <p14:creationId xmlns:p14="http://schemas.microsoft.com/office/powerpoint/2010/main" val="105973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Cashel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07B9425C-D312-4CDE-9F2E-377F39A95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Casheli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Elfos, Firbolg, Tortles, Plantas e Guardiões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391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3071123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Erdamurya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FC5D2125-A192-4305-911C-669D68DFA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Muryo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Murya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Aragog, Thri-kreen e Homens Lagarto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44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Grigongia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CE241DB2-EE02-4200-BB4B-FE3622981D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Grigue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Gigantes, Nicters, Anões, Warforged e Draconatos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074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Meht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17007E2B-8D8E-43F2-9E91-D0AC57312D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Mehtino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Mehtina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Khenra e Grung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551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 err="1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Naksiss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50A38366-B366-4C04-BD69-8711F96FB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Nakil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Yuan-ti e Grung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247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317B9C5-8369-4CD8-9707-80AFAC362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568" y="750398"/>
            <a:ext cx="2664361" cy="463222"/>
          </a:xfrm>
          <a:effectLst/>
        </p:spPr>
        <p:txBody>
          <a:bodyPr anchor="t">
            <a:normAutofit fontScale="90000"/>
          </a:bodyPr>
          <a:lstStyle/>
          <a:p>
            <a:r>
              <a:rPr lang="pt-BR" sz="4000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Nea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xmlns="" id="{07790AEF-308C-457E-9440-C66A56A903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310438" y="20638"/>
            <a:ext cx="2386012" cy="2386012"/>
          </a:xfr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22C1807-C85D-44F2-9D98-30F7951DC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5568" y="2462238"/>
            <a:ext cx="4125678" cy="4257217"/>
          </a:xfrm>
        </p:spPr>
        <p:txBody>
          <a:bodyPr/>
          <a:lstStyle/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Governante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Gentílico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 </a:t>
            </a:r>
            <a:r>
              <a:rPr lang="pt-B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Neano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Língua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Oficial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Aliados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pt-BR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Inimigos</a:t>
            </a:r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xmlns="" id="{8B020233-019A-4A2F-8100-B4DDEDD594AA}"/>
              </a:ext>
            </a:extLst>
          </p:cNvPr>
          <p:cNvSpPr txBox="1">
            <a:spLocks/>
          </p:cNvSpPr>
          <p:nvPr/>
        </p:nvSpPr>
        <p:spPr>
          <a:xfrm>
            <a:off x="6440754" y="3397647"/>
            <a:ext cx="4125678" cy="2386397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História</a:t>
            </a:r>
          </a:p>
          <a:p>
            <a:r>
              <a:rPr lang="pt-BR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Biomas</a:t>
            </a:r>
          </a:p>
          <a:p>
            <a:r>
              <a:rPr lang="pt-BR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Orcs, Inklings e Humanos</a:t>
            </a:r>
            <a:endParaRPr lang="pt-BR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334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520</TotalTime>
  <Words>290</Words>
  <Application>Microsoft Office PowerPoint</Application>
  <PresentationFormat>Custom</PresentationFormat>
  <Paragraphs>133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Madison</vt:lpstr>
      <vt:lpstr>Países de Heliope</vt:lpstr>
      <vt:lpstr>Aberleith</vt:lpstr>
      <vt:lpstr>Anut</vt:lpstr>
      <vt:lpstr>Cashel</vt:lpstr>
      <vt:lpstr>Erdamurya</vt:lpstr>
      <vt:lpstr>Grigongia</vt:lpstr>
      <vt:lpstr>Meht</vt:lpstr>
      <vt:lpstr>Naksiss</vt:lpstr>
      <vt:lpstr>Nea</vt:lpstr>
      <vt:lpstr>Nishima</vt:lpstr>
      <vt:lpstr>Nur Menel</vt:lpstr>
      <vt:lpstr>Suthelia</vt:lpstr>
      <vt:lpstr>Amalgama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Países de Heliope</dc:title>
  <dc:creator>Jhonatan Samuel Gimenes do Carmo</dc:creator>
  <cp:lastModifiedBy>MX</cp:lastModifiedBy>
  <cp:revision>8</cp:revision>
  <dcterms:created xsi:type="dcterms:W3CDTF">2022-03-06T19:48:24Z</dcterms:created>
  <dcterms:modified xsi:type="dcterms:W3CDTF">2022-03-16T14:32:37Z</dcterms:modified>
</cp:coreProperties>
</file>