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296" r:id="rId11"/>
    <p:sldId id="297" r:id="rId12"/>
    <p:sldId id="274" r:id="rId13"/>
    <p:sldId id="307" r:id="rId14"/>
    <p:sldId id="298" r:id="rId15"/>
    <p:sldId id="282" r:id="rId16"/>
    <p:sldId id="314" r:id="rId17"/>
    <p:sldId id="326" r:id="rId18"/>
    <p:sldId id="292" r:id="rId19"/>
    <p:sldId id="327" r:id="rId20"/>
    <p:sldId id="335" r:id="rId21"/>
    <p:sldId id="336" r:id="rId22"/>
    <p:sldId id="279" r:id="rId23"/>
    <p:sldId id="285" r:id="rId24"/>
    <p:sldId id="288" r:id="rId25"/>
    <p:sldId id="295" r:id="rId26"/>
    <p:sldId id="342" r:id="rId27"/>
    <p:sldId id="287" r:id="rId28"/>
    <p:sldId id="283" r:id="rId29"/>
    <p:sldId id="304" r:id="rId30"/>
    <p:sldId id="302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8566" autoAdjust="0"/>
  </p:normalViewPr>
  <p:slideViewPr>
    <p:cSldViewPr>
      <p:cViewPr varScale="1">
        <p:scale>
          <a:sx n="92" d="100"/>
          <a:sy n="92" d="100"/>
        </p:scale>
        <p:origin x="17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538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605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92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55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30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9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2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30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0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108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341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9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90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318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860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16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29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8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72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46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83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4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2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19.xml"/><Relationship Id="rId7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image" Target="../media/image3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7.xml"/><Relationship Id="rId3" Type="http://schemas.openxmlformats.org/officeDocument/2006/relationships/image" Target="../media/image1.jpeg"/><Relationship Id="rId7" Type="http://schemas.openxmlformats.org/officeDocument/2006/relationships/slide" Target="slide1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5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782886"/>
            <a:ext cx="11112" cy="2730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2"/>
            <a:ext cx="1104900" cy="866774"/>
            <a:chOff x="-23" y="1117"/>
            <a:chExt cx="696" cy="546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 dirty="0">
                  <a:solidFill>
                    <a:srgbClr val="000066"/>
                  </a:solidFill>
                </a:rPr>
                <a:t>Jefe de Proyecto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Requerimiento Atendido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6"/>
            <a:ext cx="1104900" cy="866776"/>
            <a:chOff x="-23" y="1117"/>
            <a:chExt cx="696" cy="546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 dirty="0">
                  <a:solidFill>
                    <a:srgbClr val="000066"/>
                  </a:solidFill>
                </a:rPr>
                <a:t>Jefe de Proyecto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Plan del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quincenal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Informe quincenal del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7"/>
            <a:ext cx="1104900" cy="866774"/>
            <a:chOff x="-23" y="1117"/>
            <a:chExt cx="696" cy="546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 dirty="0">
                  <a:solidFill>
                    <a:srgbClr val="000066"/>
                  </a:solidFill>
                </a:rPr>
                <a:t>Jefe de Proyecto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92433"/>
              </p:ext>
            </p:extLst>
          </p:nvPr>
        </p:nvGraphicFramePr>
        <p:xfrm>
          <a:off x="395288" y="1412875"/>
          <a:ext cx="8412162" cy="402945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la Herramienta de Gestión de Proyecto para determinar el grado de cumplimiento de la gestión de la configuración, y consolida los resultados para el informe quincenal del proyecto en la sección “Gestión de configuración”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HGQA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Revisión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la Herramienta de Gestión de Calidad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quincenal del proyecto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Plan de Proyecto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Gestor de la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configuracion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2073901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“SOLACC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Accesos.xls”.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137350"/>
            <a:ext cx="1289050" cy="1363088"/>
            <a:chOff x="1474" y="1352"/>
            <a:chExt cx="607" cy="763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52"/>
              <a:ext cx="607" cy="1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Gestor de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configuracion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Repositorio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Repositorio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Gestor de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configuracion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AF/JP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 flipV="1">
            <a:off x="3203575" y="2852837"/>
            <a:ext cx="223838" cy="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043"/>
            <a:ext cx="223837" cy="7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6. </a:t>
            </a:r>
            <a:r>
              <a:rPr lang="es-PE" sz="2400" dirty="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7. </a:t>
            </a:r>
            <a:r>
              <a:rPr lang="es-PE" sz="2400" dirty="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8. </a:t>
            </a:r>
            <a:r>
              <a:rPr lang="es-PE" sz="2400" dirty="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20848922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Registro de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de configuración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 Registro de ítems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</a:t>
                      </a: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Registro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8124262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la calidad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 Registro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 Registro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37213698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REGITCON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PPROY 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993706923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75137803"/>
              </p:ext>
            </p:extLst>
          </p:nvPr>
        </p:nvGraphicFramePr>
        <p:xfrm>
          <a:off x="395288" y="1557338"/>
          <a:ext cx="8259762" cy="3458846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18/06/2017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Sebastian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Diego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la plataforma VOIP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Tarazona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el proyecto  Plataforma </a:t>
            </a:r>
            <a:r>
              <a:rPr lang="es-ES" sz="1600" dirty="0" smtClean="0">
                <a:solidFill>
                  <a:srgbClr val="0066CC"/>
                </a:solidFill>
              </a:rPr>
              <a:t>VOIP.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que son gestionados y están involucrados con el proyecto Plataforma </a:t>
            </a:r>
            <a:r>
              <a:rPr lang="es-PE" sz="1600" dirty="0" smtClean="0">
                <a:solidFill>
                  <a:srgbClr val="0066CC"/>
                </a:solidFill>
              </a:rPr>
              <a:t>VOIP.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2204790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2"/>
            <a:ext cx="6913563" cy="2506018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Gestionar la planificación, identificación, control, seguimiento y auditoría de todos los elementos de configuración en la base de datos de configuración. 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Desarrollar el plan de gestión de configuración. Monitorizar y reportar los cambios no autorizados. 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Asegurar la consistencia e integridad de los datos a través de la ejecución de procedimientos de verificación y auditoría.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Liderar las actividades de evaluación del proceso: revisar tipos de elementos de configuración, relaciones, atributos y valores asociados, estructura de la base de datos, derechos de acceso.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Aprobar cambios estructurales.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Coordinador de configuración 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Asegurar que todos estén registrados de forma adecuada. </a:t>
            </a:r>
            <a:endParaRPr lang="es-E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Reportar cualquier discrepancia o no conformidad al gestor de configuración. </a:t>
            </a:r>
            <a:endParaRPr lang="es-ES" sz="1200" dirty="0"/>
          </a:p>
          <a:p>
            <a:pPr marL="179388" indent="-179388" algn="l">
              <a:buFontTx/>
              <a:buChar char="•"/>
            </a:pPr>
            <a:endParaRPr lang="es-PE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79388" y="465097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</a:t>
            </a:r>
            <a:endParaRPr lang="es-ES" sz="1400" b="1" dirty="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051050" y="4581128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8638</TotalTime>
  <Words>2563</Words>
  <Application>Microsoft Office PowerPoint</Application>
  <PresentationFormat>Presentación en pantalla (4:3)</PresentationFormat>
  <Paragraphs>363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LAB-USR-AQ265-A0805</cp:lastModifiedBy>
  <cp:revision>464</cp:revision>
  <dcterms:created xsi:type="dcterms:W3CDTF">2008-06-17T21:38:12Z</dcterms:created>
  <dcterms:modified xsi:type="dcterms:W3CDTF">2017-06-19T21:21:45Z</dcterms:modified>
</cp:coreProperties>
</file>