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808"/>
    <a:srgbClr val="9A0A0A"/>
    <a:srgbClr val="EE7272"/>
    <a:srgbClr val="F08B1C"/>
    <a:srgbClr val="F09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3267" autoAdjust="0"/>
  </p:normalViewPr>
  <p:slideViewPr>
    <p:cSldViewPr snapToGrid="0">
      <p:cViewPr varScale="1">
        <p:scale>
          <a:sx n="80" d="100"/>
          <a:sy n="80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4B0E71E-9100-4587-8D1F-374E4435BE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BED7A4-0108-4E60-A7F8-9CC5040D6F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626C9-B765-4109-90D1-42D6E11091F8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473A6C-D032-4F46-898D-99CEA1BC75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28D264-BFE7-4373-B1E1-3D8F680E36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1F552-D59C-4085-A25D-84EB0AE215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16244-C4C3-4D75-B0E0-305CC12B87B9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A2E52-C710-477C-B39D-1A6D4922E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417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E36D07-7CBF-425E-B46D-FE4CCC1E42FD}"/>
              </a:ext>
            </a:extLst>
          </p:cNvPr>
          <p:cNvCxnSpPr>
            <a:cxnSpLocks/>
          </p:cNvCxnSpPr>
          <p:nvPr userDrawn="1"/>
        </p:nvCxnSpPr>
        <p:spPr>
          <a:xfrm>
            <a:off x="-43962" y="536331"/>
            <a:ext cx="12300439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3D210AE-6DFD-4309-8302-0BFBA04828A1}"/>
              </a:ext>
            </a:extLst>
          </p:cNvPr>
          <p:cNvCxnSpPr>
            <a:cxnSpLocks/>
          </p:cNvCxnSpPr>
          <p:nvPr userDrawn="1"/>
        </p:nvCxnSpPr>
        <p:spPr>
          <a:xfrm>
            <a:off x="-35169" y="606671"/>
            <a:ext cx="12282854" cy="0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2315E63-4001-4BEF-8687-04EA10E16A8B}"/>
              </a:ext>
            </a:extLst>
          </p:cNvPr>
          <p:cNvCxnSpPr>
            <a:cxnSpLocks/>
          </p:cNvCxnSpPr>
          <p:nvPr userDrawn="1"/>
        </p:nvCxnSpPr>
        <p:spPr>
          <a:xfrm>
            <a:off x="0" y="2524897"/>
            <a:ext cx="1219200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08CE64-0A1A-4B6B-B9E4-C5E93F23A84C}"/>
              </a:ext>
            </a:extLst>
          </p:cNvPr>
          <p:cNvSpPr/>
          <p:nvPr userDrawn="1"/>
        </p:nvSpPr>
        <p:spPr>
          <a:xfrm>
            <a:off x="4838406" y="1340500"/>
            <a:ext cx="2515188" cy="2368794"/>
          </a:xfrm>
          <a:prstGeom prst="rect">
            <a:avLst/>
          </a:prstGeom>
          <a:solidFill>
            <a:srgbClr val="9A0A0A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ko-KR" sz="2400" b="0" dirty="0">
                <a:solidFill>
                  <a:schemeClr val="accent6"/>
                </a:solidFill>
              </a:rPr>
              <a:t>I</a:t>
            </a:r>
            <a:r>
              <a:rPr lang="en-US" altLang="ko-KR" sz="2400" b="1" dirty="0"/>
              <a:t>ntroduction of</a:t>
            </a:r>
          </a:p>
          <a:p>
            <a:pPr algn="r"/>
            <a:r>
              <a:rPr lang="en-US" altLang="ko-KR" sz="2400" b="0" dirty="0">
                <a:solidFill>
                  <a:schemeClr val="accent6"/>
                </a:solidFill>
              </a:rPr>
              <a:t>S</a:t>
            </a:r>
            <a:r>
              <a:rPr lang="en-US" altLang="ko-KR" sz="2400" b="1" dirty="0"/>
              <a:t>tatistical </a:t>
            </a:r>
            <a:r>
              <a:rPr lang="en-US" altLang="ko-KR" sz="2400" b="0" dirty="0">
                <a:solidFill>
                  <a:schemeClr val="accent6"/>
                </a:solidFill>
              </a:rPr>
              <a:t>L</a:t>
            </a:r>
            <a:r>
              <a:rPr lang="en-US" altLang="ko-KR" sz="2400" b="1" dirty="0"/>
              <a:t>earning</a:t>
            </a:r>
          </a:p>
          <a:p>
            <a:pPr algn="r"/>
            <a:r>
              <a:rPr lang="en-US" altLang="ko-KR" sz="2400" b="1" dirty="0"/>
              <a:t>with </a:t>
            </a:r>
            <a:r>
              <a:rPr lang="en-US" altLang="ko-KR" sz="2400" b="0" dirty="0">
                <a:solidFill>
                  <a:schemeClr val="accent6"/>
                </a:solidFill>
              </a:rPr>
              <a:t>R</a:t>
            </a:r>
          </a:p>
          <a:p>
            <a:pPr algn="r"/>
            <a:endParaRPr lang="en-US" altLang="ko-KR" sz="2000" b="1" dirty="0"/>
          </a:p>
          <a:p>
            <a:pPr algn="l"/>
            <a:r>
              <a:rPr lang="en-US" altLang="ko-KR" sz="1400" b="1" dirty="0"/>
              <a:t>Data Science in Mkt.</a:t>
            </a:r>
          </a:p>
          <a:p>
            <a:pPr algn="l"/>
            <a:r>
              <a:rPr lang="en-US" altLang="ko-KR" sz="1400" b="1" dirty="0"/>
              <a:t>Personal Study Note</a:t>
            </a:r>
            <a:endParaRPr lang="ko-KR" alt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718FDE-7E1A-4539-A633-7C287E6075FC}"/>
              </a:ext>
            </a:extLst>
          </p:cNvPr>
          <p:cNvSpPr txBox="1"/>
          <p:nvPr userDrawn="1"/>
        </p:nvSpPr>
        <p:spPr>
          <a:xfrm>
            <a:off x="5067300" y="388065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CHAPTER #1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50B5A7-1E73-464A-A0A3-A54856A0041C}"/>
              </a:ext>
            </a:extLst>
          </p:cNvPr>
          <p:cNvSpPr txBox="1"/>
          <p:nvPr userDrawn="1"/>
        </p:nvSpPr>
        <p:spPr>
          <a:xfrm>
            <a:off x="4155831" y="4342315"/>
            <a:ext cx="3880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Introduction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941A1A-BD5C-447E-B8E6-1FC483D97AC5}"/>
              </a:ext>
            </a:extLst>
          </p:cNvPr>
          <p:cNvSpPr txBox="1"/>
          <p:nvPr userDrawn="1"/>
        </p:nvSpPr>
        <p:spPr>
          <a:xfrm>
            <a:off x="2653812" y="5015045"/>
            <a:ext cx="697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By </a:t>
            </a:r>
            <a:r>
              <a:rPr lang="en-US" altLang="ko-KR" sz="18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Jaehoon</a:t>
            </a:r>
            <a:r>
              <a:rPr lang="en-US" altLang="ko-KR" sz="1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Kim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C676623-66FC-4909-BB8A-A31C5208DEC7}"/>
              </a:ext>
            </a:extLst>
          </p:cNvPr>
          <p:cNvCxnSpPr>
            <a:cxnSpLocks/>
          </p:cNvCxnSpPr>
          <p:nvPr userDrawn="1"/>
        </p:nvCxnSpPr>
        <p:spPr>
          <a:xfrm>
            <a:off x="-43962" y="6198577"/>
            <a:ext cx="12300439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2EB662A-233E-413D-A0C5-6862E4B49648}"/>
              </a:ext>
            </a:extLst>
          </p:cNvPr>
          <p:cNvCxnSpPr>
            <a:cxnSpLocks/>
          </p:cNvCxnSpPr>
          <p:nvPr userDrawn="1"/>
        </p:nvCxnSpPr>
        <p:spPr>
          <a:xfrm>
            <a:off x="-43962" y="6268917"/>
            <a:ext cx="12300439" cy="0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F96151-9204-4E45-B032-768F0993F46D}"/>
              </a:ext>
            </a:extLst>
          </p:cNvPr>
          <p:cNvSpPr txBox="1"/>
          <p:nvPr userDrawn="1"/>
        </p:nvSpPr>
        <p:spPr>
          <a:xfrm>
            <a:off x="2653812" y="6409537"/>
            <a:ext cx="6975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ⓒ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2018. </a:t>
            </a:r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Jaehoon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 Kim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all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rights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reserved</a:t>
            </a:r>
          </a:p>
        </p:txBody>
      </p:sp>
    </p:spTree>
    <p:extLst>
      <p:ext uri="{BB962C8B-B14F-4D97-AF65-F5344CB8AC3E}">
        <p14:creationId xmlns:p14="http://schemas.microsoft.com/office/powerpoint/2010/main" val="64827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F022A-2C5B-48DB-A1DF-FC71ED6E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CCE7AE-6B79-4958-AC08-45743BA96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AF68B-0640-4C3A-B381-A2A90307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F550-EAF4-44D1-9A19-D02C8E79222B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7F6FF-605F-410F-9A65-B39E286F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20DB8-A13B-462E-84A7-A1A80C12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74D0-FDFB-41D8-9499-A68EF28A7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65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46318F-5E91-453B-ABD3-92591129B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5FBFD6-AF5A-4899-9BB3-99E413CF3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5066F-CD41-49EF-9437-4A338AEF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F550-EAF4-44D1-9A19-D02C8E79222B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0CBEA5-EE6C-44D5-9E05-A1E9D1B5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E4731-F332-4AD5-B1FC-7AF9BF1C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74D0-FDFB-41D8-9499-A68EF28A7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5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C93B4-B8DA-43E0-AE36-893940C0D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413" y="2664765"/>
            <a:ext cx="10614370" cy="370582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7026E9-0CE1-4867-935D-354B586D7048}"/>
              </a:ext>
            </a:extLst>
          </p:cNvPr>
          <p:cNvSpPr/>
          <p:nvPr userDrawn="1"/>
        </p:nvSpPr>
        <p:spPr>
          <a:xfrm>
            <a:off x="0" y="353937"/>
            <a:ext cx="12192000" cy="1028700"/>
          </a:xfrm>
          <a:prstGeom prst="rect">
            <a:avLst/>
          </a:prstGeom>
          <a:solidFill>
            <a:srgbClr val="9A0A0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140EBC-D6E6-4B6D-A242-E155981BA6AE}"/>
              </a:ext>
            </a:extLst>
          </p:cNvPr>
          <p:cNvSpPr txBox="1"/>
          <p:nvPr userDrawn="1"/>
        </p:nvSpPr>
        <p:spPr>
          <a:xfrm>
            <a:off x="6821366" y="6492875"/>
            <a:ext cx="6975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ⓒ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2018. </a:t>
            </a:r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Jaehoon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 Kim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all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rights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reserved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03EE5B2-C68E-4366-AA9A-DB9082F29DFC}"/>
              </a:ext>
            </a:extLst>
          </p:cNvPr>
          <p:cNvCxnSpPr>
            <a:cxnSpLocks/>
          </p:cNvCxnSpPr>
          <p:nvPr userDrawn="1"/>
        </p:nvCxnSpPr>
        <p:spPr>
          <a:xfrm>
            <a:off x="0" y="6654400"/>
            <a:ext cx="8571983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E40C517C-508F-42B3-AB5F-114EF89D8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539" y="538363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40A7195-ABE0-4D4F-81F7-A867F4EB0CB8}"/>
              </a:ext>
            </a:extLst>
          </p:cNvPr>
          <p:cNvGrpSpPr/>
          <p:nvPr userDrawn="1"/>
        </p:nvGrpSpPr>
        <p:grpSpPr>
          <a:xfrm>
            <a:off x="325120" y="228305"/>
            <a:ext cx="798830" cy="1540413"/>
            <a:chOff x="325120" y="111760"/>
            <a:chExt cx="798830" cy="15404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B88C632-E252-4A0F-A9FB-2863E224F96B}"/>
                </a:ext>
              </a:extLst>
            </p:cNvPr>
            <p:cNvSpPr/>
            <p:nvPr userDrawn="1"/>
          </p:nvSpPr>
          <p:spPr>
            <a:xfrm>
              <a:off x="325120" y="111760"/>
              <a:ext cx="798830" cy="1154332"/>
            </a:xfrm>
            <a:prstGeom prst="rect">
              <a:avLst/>
            </a:prstGeom>
            <a:solidFill>
              <a:srgbClr val="7A0808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62A9241C-376F-4C54-9D05-1B3A30F4842A}"/>
                </a:ext>
              </a:extLst>
            </p:cNvPr>
            <p:cNvSpPr/>
            <p:nvPr userDrawn="1"/>
          </p:nvSpPr>
          <p:spPr>
            <a:xfrm rot="5400000">
              <a:off x="329243" y="1262601"/>
              <a:ext cx="385449" cy="393696"/>
            </a:xfrm>
            <a:prstGeom prst="rtTriangle">
              <a:avLst/>
            </a:prstGeom>
            <a:solidFill>
              <a:srgbClr val="7A0808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A464B57B-B446-40AC-9AF8-7C86BFD208A0}"/>
                </a:ext>
              </a:extLst>
            </p:cNvPr>
            <p:cNvSpPr/>
            <p:nvPr userDrawn="1"/>
          </p:nvSpPr>
          <p:spPr>
            <a:xfrm rot="10800000">
              <a:off x="730252" y="1266092"/>
              <a:ext cx="393698" cy="386080"/>
            </a:xfrm>
            <a:prstGeom prst="rtTriangle">
              <a:avLst/>
            </a:prstGeom>
            <a:solidFill>
              <a:srgbClr val="7A0808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25CFF0C-D3E9-4B4A-B62C-3B6501C6C4C4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344803" y="1266726"/>
              <a:ext cx="760097" cy="1"/>
            </a:xfrm>
            <a:prstGeom prst="line">
              <a:avLst/>
            </a:prstGeom>
            <a:ln w="38100">
              <a:solidFill>
                <a:srgbClr val="7A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각 삼각형 22">
              <a:extLst>
                <a:ext uri="{FF2B5EF4-FFF2-40B4-BE49-F238E27FC236}">
                  <a16:creationId xmlns:a16="http://schemas.microsoft.com/office/drawing/2014/main" id="{36CDE768-9CE0-4712-A1D0-C320CC06BA47}"/>
                </a:ext>
              </a:extLst>
            </p:cNvPr>
            <p:cNvSpPr/>
            <p:nvPr userDrawn="1"/>
          </p:nvSpPr>
          <p:spPr>
            <a:xfrm rot="8100000">
              <a:off x="696122" y="1252742"/>
              <a:ext cx="54271" cy="54271"/>
            </a:xfrm>
            <a:prstGeom prst="rtTriangl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93A6A4C-AFD8-4491-AD8A-3B625B2212F3}"/>
              </a:ext>
            </a:extLst>
          </p:cNvPr>
          <p:cNvSpPr txBox="1"/>
          <p:nvPr userDrawn="1"/>
        </p:nvSpPr>
        <p:spPr>
          <a:xfrm>
            <a:off x="9081248" y="20477"/>
            <a:ext cx="3818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CHAPTER #1  INTRODUCTION</a:t>
            </a:r>
            <a:endParaRPr lang="ko-KR" altLang="en-US" sz="1600" b="0" i="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028" name="Picture 4" descr="ê´ë ¨ ì´ë¯¸ì§">
            <a:extLst>
              <a:ext uri="{FF2B5EF4-FFF2-40B4-BE49-F238E27FC236}">
                <a16:creationId xmlns:a16="http://schemas.microsoft.com/office/drawing/2014/main" id="{AAF7E679-218D-4FFA-A0B6-FFA18705B1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84" y="405487"/>
            <a:ext cx="514736" cy="78583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76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EDC5C-FFE5-4A7A-8929-D0C5E1F86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E3E3C7-1F91-401A-9E6F-640ACB1AC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0929D-B9E8-4F4E-AE30-A432FC2D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F550-EAF4-44D1-9A19-D02C8E79222B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8F661-55C2-4D26-B372-3FA6D0BC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52806E-C17A-4BAD-ACAE-B03C08AB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74D0-FDFB-41D8-9499-A68EF28A7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68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9278D-1CAF-45D6-9B41-E6585C9E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E2E581-09B0-4815-9045-689C0BBFC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2CBB3C-20D6-4E7C-B3AF-F683FB3DC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474237-0047-40E1-92E0-1067A932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F550-EAF4-44D1-9A19-D02C8E79222B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31D1FE-0051-4344-B781-ABCC604D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9F7626-FB62-4976-85EC-4BD6AD19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74D0-FDFB-41D8-9499-A68EF28A7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52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8CD5B-5186-4362-BD0C-0190EC0F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D3F1D8-407D-4165-936A-02E840CDA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50536C-6CBA-47A7-914E-90557AB7E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2E4223-4E68-4EF6-82D7-AA6ED5063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7A1253-03D0-4CE7-9297-5BD8480C2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572A37-3FB1-4DC4-9982-7322D5A5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F550-EAF4-44D1-9A19-D02C8E79222B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78CF91-B3AE-4EB1-82A6-1C3DE778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B7BE98-689B-4278-9335-ECAEB81D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74D0-FDFB-41D8-9499-A68EF28A7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69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6027C-C64B-4E0A-B978-D17D331F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28C040-876D-45DD-91F2-F60C4B9D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F550-EAF4-44D1-9A19-D02C8E79222B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4F9185-0187-483A-8915-623230C5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712D72-E2B0-4ADF-A3AB-8FB3F998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74D0-FDFB-41D8-9499-A68EF28A7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72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5972E1-1D8D-48F6-866A-1DE017EE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F550-EAF4-44D1-9A19-D02C8E79222B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6915CB-1A7D-408D-B4E8-C57CC5EA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243844-4F05-49D2-9197-6A55C403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74D0-FDFB-41D8-9499-A68EF28A7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6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75D29-A846-4DED-B32F-2A318242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B6ED46-3C55-42EE-A826-C4476F091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D3C163-2A55-4F17-8D2F-3CD65C79D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E14FD8-5C04-431B-A380-66496AB2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F550-EAF4-44D1-9A19-D02C8E79222B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92C266-37C4-4B88-B072-D2F6E672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4CD5FF-9DB3-4592-B384-34D1DC4C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74D0-FDFB-41D8-9499-A68EF28A7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41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256BD-43D0-4C36-AC00-8E885F49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BBBAE2-CB4A-4FB4-908E-FEA0F713B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E48245-CD60-43DC-81CF-2FA4000D8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286665-5DF7-4DE8-A77B-281F928B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F550-EAF4-44D1-9A19-D02C8E79222B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30E043-E777-46C3-A144-ACDA797EC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5BC1A3-72C0-483B-B762-6415A0FB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74D0-FDFB-41D8-9499-A68EF28A7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28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2C1F62-A74F-4A0A-99EF-A1144BC57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7384E7-4096-4385-9A67-032D4762A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73E42B-9C2C-4FA7-953C-EA102EFBD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3F550-EAF4-44D1-9A19-D02C8E79222B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8962FD-C389-4B76-A0F7-09BE70818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3D088-6000-427F-AEC4-59D9E6D80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A74D0-FDFB-41D8-9499-A68EF28A7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5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78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D4023-8A55-4949-AA23-35044B4E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월부터 공부 시작 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A1B02-4E34-48A0-A75A-EDD5E03A5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413" y="2693504"/>
            <a:ext cx="10614370" cy="3677090"/>
          </a:xfrm>
        </p:spPr>
        <p:txBody>
          <a:bodyPr>
            <a:normAutofit/>
          </a:bodyPr>
          <a:lstStyle/>
          <a:p>
            <a:endParaRPr lang="en-US" altLang="ko-KR" sz="2400" dirty="0"/>
          </a:p>
          <a:p>
            <a:r>
              <a:rPr lang="ko-KR" altLang="en-US" sz="2400" spc="-150" dirty="0" err="1"/>
              <a:t>빅데이터팜</a:t>
            </a:r>
            <a:r>
              <a:rPr lang="ko-KR" altLang="en-US" sz="2400" spc="-150" dirty="0"/>
              <a:t> 혹은 </a:t>
            </a:r>
            <a:r>
              <a:rPr lang="ko-KR" altLang="en-US" sz="2400" spc="-150" dirty="0" err="1"/>
              <a:t>그로스해커스에서</a:t>
            </a:r>
            <a:r>
              <a:rPr lang="ko-KR" altLang="en-US" sz="2400" spc="-150" dirty="0"/>
              <a:t> 인원을 모집</a:t>
            </a:r>
            <a:r>
              <a:rPr lang="en-US" altLang="ko-KR" sz="2400" spc="-150" dirty="0"/>
              <a:t>.</a:t>
            </a:r>
          </a:p>
          <a:p>
            <a:r>
              <a:rPr lang="ko-KR" altLang="en-US" sz="2400" spc="-150" dirty="0"/>
              <a:t>임시로 양식 </a:t>
            </a:r>
            <a:r>
              <a:rPr lang="en-US" altLang="ko-KR" sz="2400" spc="-150" dirty="0"/>
              <a:t>PPT </a:t>
            </a:r>
            <a:r>
              <a:rPr lang="ko-KR" altLang="en-US" sz="2400" spc="-150" dirty="0"/>
              <a:t>업로드</a:t>
            </a:r>
            <a:endParaRPr lang="en-US" altLang="ko-KR" sz="2400" spc="-15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33F47A1-7A3E-4721-8C2F-4F67979705C1}"/>
              </a:ext>
            </a:extLst>
          </p:cNvPr>
          <p:cNvCxnSpPr>
            <a:cxnSpLocks/>
          </p:cNvCxnSpPr>
          <p:nvPr/>
        </p:nvCxnSpPr>
        <p:spPr>
          <a:xfrm>
            <a:off x="880902" y="1985097"/>
            <a:ext cx="0" cy="459929"/>
          </a:xfrm>
          <a:prstGeom prst="line">
            <a:avLst/>
          </a:prstGeom>
          <a:ln w="101600">
            <a:solidFill>
              <a:srgbClr val="7A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B72C5D4-C634-48BB-ADB3-537DF653C9F0}"/>
              </a:ext>
            </a:extLst>
          </p:cNvPr>
          <p:cNvSpPr txBox="1"/>
          <p:nvPr/>
        </p:nvSpPr>
        <p:spPr>
          <a:xfrm>
            <a:off x="1014412" y="1922673"/>
            <a:ext cx="6319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/>
              <a:t>스터디그룹</a:t>
            </a:r>
            <a:r>
              <a:rPr lang="ko-KR" altLang="en-US" sz="3200" dirty="0"/>
              <a:t> </a:t>
            </a:r>
            <a:r>
              <a:rPr lang="en-US" altLang="ko-KR" sz="3200" dirty="0"/>
              <a:t>6</a:t>
            </a:r>
            <a:r>
              <a:rPr lang="ko-KR" altLang="en-US" sz="3200" dirty="0"/>
              <a:t>명 정도</a:t>
            </a:r>
          </a:p>
        </p:txBody>
      </p:sp>
    </p:spTree>
    <p:extLst>
      <p:ext uri="{BB962C8B-B14F-4D97-AF65-F5344CB8AC3E}">
        <p14:creationId xmlns:p14="http://schemas.microsoft.com/office/powerpoint/2010/main" val="3661271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돋움체 Medium_">
      <a:majorFont>
        <a:latin typeface="KoPub돋움체 Bold"/>
        <a:ea typeface="KoPub돋움체 Medium"/>
        <a:cs typeface=""/>
      </a:majorFont>
      <a:minorFont>
        <a:latin typeface="KoPub돋움체 Bold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19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KoPub돋움체 Bold</vt:lpstr>
      <vt:lpstr>KoPub돋움체 Light</vt:lpstr>
      <vt:lpstr>KoPub돋움체 Medium</vt:lpstr>
      <vt:lpstr>맑은 고딕</vt:lpstr>
      <vt:lpstr>Arial</vt:lpstr>
      <vt:lpstr>Office 테마</vt:lpstr>
      <vt:lpstr>PowerPoint 프레젠테이션</vt:lpstr>
      <vt:lpstr>6월부터 공부 시작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JAEHOON</dc:creator>
  <cp:lastModifiedBy>KIM JAEHOON</cp:lastModifiedBy>
  <cp:revision>28</cp:revision>
  <dcterms:created xsi:type="dcterms:W3CDTF">2018-05-06T05:36:10Z</dcterms:created>
  <dcterms:modified xsi:type="dcterms:W3CDTF">2018-05-06T17:59:15Z</dcterms:modified>
</cp:coreProperties>
</file>