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00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1400" y="-6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B784-276C-48A6-9FF1-EDB31FB4F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1F035-E5CD-43F0-9FEC-70B8B3BD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79AF9-15BA-4522-9425-6C78CF8A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03EB4-DFC3-45DD-8B0E-A1627238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5DFD4-8993-4619-85B6-BCFB5B4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9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BF78-3286-40A4-9BC4-B63123C5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A32D73-F27A-481A-9A44-1008A251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85485-062A-4281-A9F8-7E83953F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670EA-5020-4F50-ABCF-166E66D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F6DC4-7BDA-4043-9A68-E974C8EF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3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EBA4F-D0D4-4C1E-A1F3-8BE81CFC5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1E3850-DCE5-4414-9E55-55650562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07578-BC41-46E0-98FE-01E7D4A8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7ACC9-9AAB-4272-A0D3-D550EBDA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9920-A4B6-4796-A123-B0B13BA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0077-6AB6-458C-AFC4-EAE84BD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4C743-A038-40D5-AC73-17BFDB79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4B5A0-0B63-497E-BCF3-7FAC463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FFDEA-33F0-4B6A-ABFF-C2C03B4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90A73-9E6A-4C30-9592-BCD08F19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3C65-7788-44A4-974B-1F2919F4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3CD76-9C1B-43D4-BF6E-388936FF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A1C7D-DC94-4BDE-9D9F-8B051F3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181B2-8273-4652-B735-754B086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73AF0-1F87-452C-B84C-FFDEFFA5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D2C7-238A-4194-A408-A803AB02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10F4C-A22F-432E-BEA7-52BD32A1A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16432-93CD-444B-ABEE-51778B1D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D02BA-8B0A-4DC1-B903-17DD129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E0BD2-0375-4833-BF7C-9152523E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E5962-C262-4FF4-AC1D-15C4FE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70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D06F8-E5A3-4216-A331-6F1B5F8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174D0-760B-414D-87BA-4EF8A0DF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C4B43-0C6A-445A-9C46-8BDE5CB6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F3955-A621-4535-BA58-FE464AE3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327EDB-25D3-4DEB-BF1E-DD6E7D1F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D5B78C-99AD-4C2F-93FF-3DA37F75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B6E44-F82A-48A2-A02F-A52D2FA0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7A1D7A-8B41-4B66-BBE4-2200D625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30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2168F-B56F-42B3-9FCA-6843569F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4F432-349A-484C-9730-C34F722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00CC0-A518-4549-8EF2-E39F0F0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3A33FD-B832-499E-9384-9084E2CD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99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9CD023-D799-491B-A52A-CDBB8BE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2F2565-98D1-4D0F-94D5-172C1706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9604F-C4EC-4DF3-87B9-0C56028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7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55C80-0F36-4BF9-877D-83B11E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8B2CD-2377-4701-9892-6B6EFE8E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396E4-2332-45A8-8502-9D7073128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A310D-3F49-4BC3-B9DA-03CB096A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FEC62-249D-415C-962D-0D9F761A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7D236-39EE-459A-9A77-40D45D0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9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27316-D7E1-4DA5-BFC8-46230E4F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90A3D-5A6E-42EB-8E04-6CEB80E7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C4159-B866-4733-8DEF-BC7A8F27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807A70-A324-42B1-B28D-37E876F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5819D5-E84D-4AA6-B425-0E7AB37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88AB11-94A2-4266-B365-C798467C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9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C8E58-D46A-4189-9950-8EE7491F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1354F-77A5-4DEF-8E3C-83DB71E3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21F7B-CA9A-499B-8EB9-0D5251DB0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4C46B-E1B1-4955-B95F-289B45F1C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24B9A-445A-4A1E-B148-C6B1380A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4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442549C-ACCA-44D7-8D48-6654E1D99A93}"/>
              </a:ext>
            </a:extLst>
          </p:cNvPr>
          <p:cNvSpPr txBox="1"/>
          <p:nvPr/>
        </p:nvSpPr>
        <p:spPr>
          <a:xfrm>
            <a:off x="5529263" y="3224213"/>
            <a:ext cx="655638" cy="204787"/>
          </a:xfrm>
          <a:prstGeom prst="roundRect">
            <a:avLst/>
          </a:prstGeom>
          <a:solidFill>
            <a:srgbClr val="00BC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7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es-MX" sz="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dibujo de astronauta">
            <a:extLst>
              <a:ext uri="{FF2B5EF4-FFF2-40B4-BE49-F238E27FC236}">
                <a16:creationId xmlns:a16="http://schemas.microsoft.com/office/drawing/2014/main" id="{DEC9AC60-6CD2-4973-8A7B-F1A5E816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88" y="2537337"/>
            <a:ext cx="727357" cy="7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 de texto 4">
            <a:extLst>
              <a:ext uri="{FF2B5EF4-FFF2-40B4-BE49-F238E27FC236}">
                <a16:creationId xmlns:a16="http://schemas.microsoft.com/office/drawing/2014/main" id="{04D220F7-8623-42EA-B4AA-298E29DFD748}"/>
              </a:ext>
            </a:extLst>
          </p:cNvPr>
          <p:cNvSpPr txBox="1"/>
          <p:nvPr/>
        </p:nvSpPr>
        <p:spPr>
          <a:xfrm>
            <a:off x="5557044" y="3429001"/>
            <a:ext cx="748506" cy="273843"/>
          </a:xfrm>
          <a:prstGeom prst="roundRect">
            <a:avLst/>
          </a:prstGeom>
          <a:solidFill>
            <a:srgbClr val="FFBB3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s-MX" sz="7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NOE RAMIREZ FERNANDEZ</dc:creator>
  <cp:lastModifiedBy>ANGEL NOE RAMIREZ FERNANDEZ</cp:lastModifiedBy>
  <cp:revision>4</cp:revision>
  <dcterms:created xsi:type="dcterms:W3CDTF">2020-02-16T23:43:42Z</dcterms:created>
  <dcterms:modified xsi:type="dcterms:W3CDTF">2020-02-17T00:15:52Z</dcterms:modified>
</cp:coreProperties>
</file>