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altLang="en-US" sz="4445"/>
              <a:t>Проектная работа на тему</a:t>
            </a:r>
            <a:r>
              <a:rPr lang="en-US" altLang="ru-RU" sz="4445"/>
              <a:t>:</a:t>
            </a:r>
            <a:br>
              <a:rPr lang="en-US" altLang="ru-RU" sz="4445"/>
            </a:br>
            <a:r>
              <a:rPr lang="ru-RU" altLang="ru-RU" sz="4445"/>
              <a:t>«Терминал службы безопасности»</a:t>
            </a:r>
            <a:endParaRPr lang="ru-RU" altLang="ru-RU" sz="4445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altLang="en-US"/>
              <a:t>Подготовил</a:t>
            </a:r>
            <a:r>
              <a:rPr lang="en-US" altLang="en-US"/>
              <a:t>: </a:t>
            </a:r>
            <a:r>
              <a:rPr lang="ru-RU" altLang="en-US"/>
              <a:t>студент 1 курса ФГИИБ-ИСИТ-2Б</a:t>
            </a:r>
            <a:endParaRPr lang="ru-RU" altLang="en-US"/>
          </a:p>
          <a:p>
            <a:pPr algn="r"/>
            <a:r>
              <a:rPr lang="ru-RU" altLang="en-US"/>
              <a:t>Шибаев Андрей</a:t>
            </a:r>
            <a:endParaRPr lang="ru-RU" altLang="en-US"/>
          </a:p>
          <a:p>
            <a:pPr algn="r"/>
            <a:r>
              <a:rPr lang="ru-RU" altLang="en-US"/>
              <a:t>преподаватель</a:t>
            </a:r>
            <a:r>
              <a:rPr lang="en-US" altLang="en-US"/>
              <a:t>: </a:t>
            </a:r>
            <a:r>
              <a:rPr lang="ru-RU" altLang="en-US"/>
              <a:t>Лазуренко Наталья Сергеевна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Тест №4</a:t>
            </a:r>
            <a:r>
              <a:rPr lang="en-US" altLang="en-US">
                <a:sym typeface="+mn-ea"/>
              </a:rPr>
              <a:t>: </a:t>
            </a:r>
            <a:r>
              <a:rPr lang="ru-RU" altLang="en-US">
                <a:sym typeface="+mn-ea"/>
              </a:rPr>
              <a:t>Создание гостевого пропуска, вход</a:t>
            </a:r>
            <a:r>
              <a:rPr lang="en-US" altLang="en-US">
                <a:sym typeface="+mn-ea"/>
              </a:rPr>
              <a:t>/</a:t>
            </a:r>
            <a:r>
              <a:rPr lang="ru-RU" altLang="en-US">
                <a:sym typeface="+mn-ea"/>
              </a:rPr>
              <a:t>выход проходом в установленное время.</a:t>
            </a:r>
            <a:endParaRPr lang="ru-RU" altLang="en-US"/>
          </a:p>
          <a:p>
            <a:r>
              <a:rPr lang="ru-RU" altLang="en-US">
                <a:sym typeface="+mn-ea"/>
              </a:rPr>
              <a:t>Заполняем данные гостя</a:t>
            </a:r>
            <a:r>
              <a:rPr lang="en-US" altLang="en-US">
                <a:sym typeface="+mn-ea"/>
              </a:rPr>
              <a:t>:</a:t>
            </a:r>
            <a:r>
              <a:rPr lang="ru-RU" altLang="en-US">
                <a:sym typeface="+mn-ea"/>
              </a:rPr>
              <a:t> осуществляем вход и выход, наблюдаем</a:t>
            </a:r>
            <a:r>
              <a:rPr lang="en-US" altLang="en-US">
                <a:sym typeface="+mn-ea"/>
              </a:rPr>
              <a:t>:</a:t>
            </a:r>
            <a:endParaRPr lang="en-US" altLang="en-US"/>
          </a:p>
          <a:p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3300730"/>
            <a:ext cx="1920240" cy="313944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3300730"/>
            <a:ext cx="3678555" cy="149669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0" y="4879340"/>
            <a:ext cx="3679190" cy="147510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6513830"/>
            <a:ext cx="108204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ym typeface="+mn-ea"/>
              </a:rPr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Тест №5</a:t>
            </a:r>
            <a:r>
              <a:rPr lang="en-US" altLang="en-US">
                <a:sym typeface="+mn-ea"/>
              </a:rPr>
              <a:t>: </a:t>
            </a:r>
            <a:r>
              <a:rPr lang="ru-RU" altLang="en-US">
                <a:sym typeface="+mn-ea"/>
              </a:rPr>
              <a:t>Повторно войти на предприятие и </a:t>
            </a:r>
            <a:r>
              <a:rPr lang="ru-RU">
                <a:sym typeface="+mn-ea"/>
              </a:rPr>
              <a:t>Попытка покинуть предприятия без предъявления идентификатора(эл.почты)</a:t>
            </a:r>
            <a:r>
              <a:rPr lang="ru-RU" altLang="en-US">
                <a:sym typeface="+mn-ea"/>
              </a:rPr>
              <a:t>.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Создаем гостевой профиль, осуществляем вход, и попытку выхода специально указав минимальновозможное время пребывания получаем</a:t>
            </a:r>
            <a:r>
              <a:rPr lang="en-US" altLang="ru-RU">
                <a:sym typeface="+mn-ea"/>
              </a:rPr>
              <a:t>: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930" y="4156075"/>
            <a:ext cx="5057140" cy="1696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Оценка и Итог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По результатам тестов можно сказать, что проект готов к дальнейшему использованию и разработке.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В рамках развития данного проекта я предлагаю сделать более надежный способ подтверждения личности, например использование биометрии или </a:t>
            </a:r>
            <a:r>
              <a:rPr lang="en-US" altLang="ru-RU"/>
              <a:t>NFC</a:t>
            </a:r>
            <a:r>
              <a:rPr lang="ru-RU" altLang="en-US"/>
              <a:t>-ключей.</a:t>
            </a:r>
            <a:endParaRPr lang="ru-RU" altLang="en-US"/>
          </a:p>
          <a:p>
            <a:r>
              <a:rPr lang="ru-RU" altLang="en-US"/>
              <a:t>Данный проект может быть использован в реальных условиях, при условии доработки, создания более приятного визуала и расширения функционала(вывод фото сотрудника с целью более существенного подтверждения личности)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43330"/>
            <a:ext cx="10515600" cy="5375910"/>
          </a:xfrm>
        </p:spPr>
        <p:txBody>
          <a:bodyPr>
            <a:normAutofit lnSpcReduction="10000"/>
          </a:bodyPr>
          <a:p>
            <a:r>
              <a:rPr lang="ru-RU" altLang="en-US"/>
              <a:t> Цели</a:t>
            </a:r>
            <a:r>
              <a:rPr lang="en-US" altLang="en-US"/>
              <a:t>: </a:t>
            </a:r>
            <a:endParaRPr lang="en-US" altLang="en-US"/>
          </a:p>
          <a:p>
            <a:r>
              <a:rPr lang="ru-RU" altLang="en-US"/>
              <a:t>1</a:t>
            </a:r>
            <a:r>
              <a:rPr lang="en-US" altLang="en-US"/>
              <a:t>) </a:t>
            </a:r>
            <a:r>
              <a:rPr lang="ru-RU" altLang="en-US"/>
              <a:t>Оптимизация процесса контроля людского трафика.</a:t>
            </a:r>
            <a:endParaRPr lang="en-US" altLang="en-US"/>
          </a:p>
          <a:p>
            <a:r>
              <a:rPr lang="en-US" altLang="en-US"/>
              <a:t>2) </a:t>
            </a:r>
            <a:r>
              <a:rPr lang="ru-RU" altLang="en-US"/>
              <a:t>Ускорение и Увеличение эффективности взаимодейстивия офисной архитектуры.</a:t>
            </a:r>
            <a:endParaRPr lang="ru-RU" altLang="en-US"/>
          </a:p>
          <a:p>
            <a:r>
              <a:rPr lang="ru-RU" altLang="en-US"/>
              <a:t>3) Улучшения качества безопасности и работоспособности охранного персонала.</a:t>
            </a:r>
            <a:endParaRPr lang="ru-RU" altLang="en-US"/>
          </a:p>
          <a:p>
            <a:r>
              <a:rPr lang="ru-RU" altLang="en-US"/>
              <a:t>Задачи</a:t>
            </a:r>
            <a:r>
              <a:rPr lang="en-US" altLang="en-US"/>
              <a:t>:</a:t>
            </a:r>
            <a:endParaRPr lang="ru-RU" altLang="en-US"/>
          </a:p>
          <a:p>
            <a:r>
              <a:rPr lang="ru-RU" altLang="en-US"/>
              <a:t>Разработка Приложения, позволяющего вести учет посещения предприятия, обладающего простым и понятным интерфейсом</a:t>
            </a:r>
            <a:endParaRPr lang="ru-RU" altLang="en-US"/>
          </a:p>
          <a:p>
            <a:r>
              <a:rPr lang="ru-RU" altLang="en-US"/>
              <a:t>Актуальность</a:t>
            </a:r>
            <a:r>
              <a:rPr lang="en-US" altLang="en-US"/>
              <a:t>: </a:t>
            </a:r>
            <a:r>
              <a:rPr lang="ru-RU" altLang="en-US"/>
              <a:t>Необходимость создания и использования данного метода контроля посещаемости, обусловлена возможностью несанкционированного вмешателльства в экосистему предприятия, а также угрозой нарушения работоспособности.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75995"/>
          </a:xfrm>
        </p:spPr>
        <p:txBody>
          <a:bodyPr/>
          <a:p>
            <a:pPr algn="ctr"/>
            <a:r>
              <a:rPr lang="ru-RU" altLang="en-US"/>
              <a:t>Фунциональность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34440"/>
            <a:ext cx="10515600" cy="4942840"/>
          </a:xfrm>
        </p:spPr>
        <p:txBody>
          <a:bodyPr>
            <a:normAutofit lnSpcReduction="20000"/>
          </a:bodyPr>
          <a:p>
            <a:pPr algn="l"/>
            <a:r>
              <a:rPr lang="ru-RU" altLang="en-US"/>
              <a:t>Приложение состоит из двух диалогов окон и двух Баз Данных</a:t>
            </a:r>
            <a:r>
              <a:rPr lang="en-US" altLang="en-US"/>
              <a:t>:</a:t>
            </a:r>
            <a:endParaRPr lang="en-US" altLang="en-US"/>
          </a:p>
          <a:p>
            <a:pPr algn="l"/>
            <a:r>
              <a:rPr lang="ru-RU" altLang="en-US"/>
              <a:t>Терминал Сотрудников - Окно учета входа</a:t>
            </a:r>
            <a:r>
              <a:rPr lang="en-US" altLang="en-US"/>
              <a:t>/</a:t>
            </a:r>
            <a:r>
              <a:rPr lang="ru-RU" altLang="en-US"/>
              <a:t>выхода сотрудников</a:t>
            </a:r>
            <a:r>
              <a:rPr lang="en-US" altLang="en-US"/>
              <a:t>: </a:t>
            </a:r>
            <a:r>
              <a:rPr lang="ru-RU" altLang="en-US"/>
              <a:t>состоит из полей ввода </a:t>
            </a:r>
            <a:r>
              <a:rPr lang="en-US" altLang="en-US"/>
              <a:t>ID </a:t>
            </a:r>
            <a:r>
              <a:rPr lang="ru-RU" altLang="en-US"/>
              <a:t>сотрудника, который присваевается на входе, его имени, а также наличия транспортного средства. Алгоритм проверяет соответствие введеной почты, с данными внутри базы данных, таким образом осуществляется идентификация персонала, в случае наличия т.с, сотруднику предоставляется свободное парковочное место, если они отсутствуют, об этом будет сказано. При прохождении терминала охраны, Фиксируется время входа и выхода соответственно.</a:t>
            </a:r>
            <a:endParaRPr lang="ru-RU" altLang="en-US"/>
          </a:p>
          <a:p>
            <a:pPr algn="l"/>
            <a:r>
              <a:rPr lang="ru-RU" altLang="en-US"/>
              <a:t>База Данных с информацией о сотрудниках хранит личные данные персонала, должность, контактные данные, а также время входа</a:t>
            </a:r>
            <a:r>
              <a:rPr lang="en-US" altLang="en-US"/>
              <a:t>/</a:t>
            </a:r>
            <a:r>
              <a:rPr lang="ru-RU" altLang="en-US"/>
              <a:t>выхода с объекта. Все за исклчением времени не изменяется.</a:t>
            </a:r>
            <a:endParaRPr lang="ru-RU" altLang="en-US"/>
          </a:p>
          <a:p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23620"/>
          </a:xfrm>
        </p:spPr>
        <p:txBody>
          <a:bodyPr/>
          <a:p>
            <a:pPr algn="ctr"/>
            <a:r>
              <a:rPr lang="ru-RU" altLang="en-US"/>
              <a:t>Функциональность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82700"/>
            <a:ext cx="10515600" cy="4894580"/>
          </a:xfrm>
        </p:spPr>
        <p:txBody>
          <a:bodyPr>
            <a:normAutofit lnSpcReduction="20000"/>
          </a:bodyPr>
          <a:p>
            <a:r>
              <a:rPr lang="ru-RU" altLang="en-US"/>
              <a:t>Терминал Учета Гостей - в случае посещения предприятия лицом, не являющимся сотрудником, он может воспользоваться гостевым пропуском, в терминале учета сотрудников, необходимо выбрать опцию «Меню Гостя», там необходимо оставить личные данные и время,которое планируется провести на территории, после заполнения всех полей, и осуществления входа,  фиксируется время, всем гостям разрешено находится на территории предприятия фиксированное кол-во времени, в случае просрочки гостевого пропуска, будет высвечено предупреждение, и просьба обратиться к охранному руководству. Гости также обладают возможностью пользования парковочными местами, однако их число и приоритет пользования ниже чем у сотрудников.</a:t>
            </a:r>
            <a:endParaRPr lang="ru-RU" altLang="en-US"/>
          </a:p>
          <a:p>
            <a:r>
              <a:rPr lang="ru-RU" altLang="en-US"/>
              <a:t>База данных гостей фиксирует полученную на пункте выдаче пропусков, а также время и время посещения.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>
          <a:xfrm>
            <a:off x="647700" y="2165985"/>
            <a:ext cx="7802880" cy="4011295"/>
          </a:xfrm>
        </p:spPr>
        <p:txBody>
          <a:bodyPr/>
          <a:p>
            <a:r>
              <a:rPr lang="ru-RU" altLang="en-US"/>
              <a:t>   </a:t>
            </a:r>
            <a:endParaRPr lang="ru-RU" altLang="en-US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090930"/>
            <a:ext cx="3615055" cy="491617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5" y="1090930"/>
            <a:ext cx="3609975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Архитектура приложения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/>
              <a:t>1</a:t>
            </a:r>
            <a:r>
              <a:rPr lang="en-US" altLang="en-US" b="1"/>
              <a:t>) </a:t>
            </a:r>
            <a:r>
              <a:rPr lang="ru-RU" altLang="en-US" b="1"/>
              <a:t>алгоритм написан на языке програмироания </a:t>
            </a:r>
            <a:r>
              <a:rPr lang="en-US" altLang="en-US" b="1"/>
              <a:t>Python</a:t>
            </a:r>
            <a:r>
              <a:rPr lang="ru-RU" altLang="en-US" b="1"/>
              <a:t> с использованием </a:t>
            </a:r>
            <a:r>
              <a:rPr lang="en-US" altLang="en-US" b="1"/>
              <a:t>API Pycharm.</a:t>
            </a:r>
            <a:endParaRPr lang="en-US" altLang="en-US" b="1"/>
          </a:p>
          <a:p>
            <a:endParaRPr lang="en-US" altLang="en-US" b="1"/>
          </a:p>
          <a:p>
            <a:endParaRPr lang="en-US" altLang="en-US" b="1"/>
          </a:p>
          <a:p>
            <a:r>
              <a:rPr lang="en-US" altLang="ru-RU" b="1"/>
              <a:t>2) </a:t>
            </a:r>
            <a:r>
              <a:rPr lang="ru-RU" altLang="ru-RU" b="1"/>
              <a:t>для создания визуализации использовалась библиотека </a:t>
            </a:r>
            <a:r>
              <a:rPr lang="en-US" altLang="ru-RU" b="1"/>
              <a:t>PyQt6</a:t>
            </a:r>
            <a:r>
              <a:rPr lang="ru-RU" altLang="ru-RU" b="1"/>
              <a:t>.</a:t>
            </a:r>
            <a:endParaRPr lang="ru-RU" altLang="ru-RU" b="1"/>
          </a:p>
          <a:p>
            <a:endParaRPr lang="ru-RU" altLang="ru-RU" b="1"/>
          </a:p>
          <a:p>
            <a:endParaRPr lang="ru-RU" altLang="ru-RU" b="1"/>
          </a:p>
          <a:p>
            <a:r>
              <a:rPr lang="ru-RU" altLang="ru-RU" b="1"/>
              <a:t>3) для работы с базами данных, использолвалась встроенная в </a:t>
            </a:r>
            <a:r>
              <a:rPr lang="en-US" altLang="ru-RU" b="1"/>
              <a:t>Python</a:t>
            </a:r>
            <a:r>
              <a:rPr lang="ru-RU" altLang="ru-RU" b="1"/>
              <a:t> библиотека </a:t>
            </a:r>
            <a:r>
              <a:rPr lang="en-US" altLang="ru-RU" b="1"/>
              <a:t>Sqlite3</a:t>
            </a:r>
            <a:endParaRPr lang="en-US" altLang="ru-RU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76935"/>
          </a:xfrm>
        </p:spPr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134745"/>
            <a:ext cx="10515600" cy="5042535"/>
          </a:xfrm>
        </p:spPr>
        <p:txBody>
          <a:bodyPr/>
          <a:p>
            <a:r>
              <a:rPr lang="ru-RU" altLang="en-US" sz="2000"/>
              <a:t>Тест №1</a:t>
            </a:r>
            <a:r>
              <a:rPr lang="en-US" altLang="en-US" sz="2000"/>
              <a:t>: </a:t>
            </a:r>
            <a:r>
              <a:rPr lang="ru-RU" altLang="en-US" sz="2000"/>
              <a:t>осуществление входа и выхода сотрудника</a:t>
            </a:r>
            <a:endParaRPr lang="ru-RU" altLang="en-US" sz="2000"/>
          </a:p>
          <a:p>
            <a:r>
              <a:rPr lang="ru-RU" altLang="en-US" sz="2000"/>
              <a:t>возьмем существующего сотрудника и парковкой</a:t>
            </a:r>
            <a:r>
              <a:rPr lang="en-US" altLang="en-US" sz="2000"/>
              <a:t>:</a:t>
            </a:r>
            <a:endParaRPr lang="en-US" altLang="en-US" sz="2000"/>
          </a:p>
          <a:p>
            <a:r>
              <a:rPr lang="ru-RU" altLang="en-US" sz="2000"/>
              <a:t>после ввода данных и подтвержения входа получаем ответ о том, что сотрудник вошёл на предприятие, после повторного повторения,</a:t>
            </a:r>
            <a:endParaRPr lang="ru-RU" altLang="en-US" sz="2000"/>
          </a:p>
          <a:p>
            <a:r>
              <a:rPr lang="ru-RU" altLang="en-US" sz="2000"/>
              <a:t>получаем информацию о выходе, а также строка в базе данных пополнилась данными о времени входа и выхода.</a:t>
            </a:r>
            <a:endParaRPr lang="ru-RU" altLang="en-US" sz="2000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3751580"/>
            <a:ext cx="3131820" cy="151701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75" y="3702685"/>
            <a:ext cx="3293745" cy="156591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" y="6306185"/>
            <a:ext cx="11115675" cy="30480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015" y="3071495"/>
            <a:ext cx="1920240" cy="3042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499870"/>
            <a:ext cx="10515600" cy="4677410"/>
          </a:xfrm>
        </p:spPr>
        <p:txBody>
          <a:bodyPr/>
          <a:p>
            <a:r>
              <a:rPr lang="ru-RU" altLang="en-US"/>
              <a:t>Тест №2</a:t>
            </a:r>
            <a:r>
              <a:rPr lang="en-US" altLang="en-US"/>
              <a:t>: </a:t>
            </a:r>
            <a:r>
              <a:rPr lang="ru-RU" altLang="en-US"/>
              <a:t>попытка осуществления входа несуществующего сотрудника.</a:t>
            </a:r>
            <a:endParaRPr lang="ru-RU" altLang="en-US"/>
          </a:p>
          <a:p>
            <a:r>
              <a:rPr lang="ru-RU" altLang="en-US"/>
              <a:t>Возьмем подставное лицо и попробуем зайти под его данными.</a:t>
            </a:r>
            <a:endParaRPr lang="ru-RU" altLang="en-US"/>
          </a:p>
          <a:p>
            <a:r>
              <a:rPr lang="ru-RU" altLang="en-US"/>
              <a:t>Осуществление входа небыло, в базе данных, время не учлось.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0" y="3832225"/>
            <a:ext cx="4072255" cy="256603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10" y="3509645"/>
            <a:ext cx="1920240" cy="3211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879475"/>
            <a:ext cx="10515600" cy="5297805"/>
          </a:xfrm>
        </p:spPr>
        <p:txBody>
          <a:bodyPr>
            <a:normAutofit lnSpcReduction="10000"/>
          </a:bodyPr>
          <a:p>
            <a:r>
              <a:rPr lang="ru-RU" altLang="en-US"/>
              <a:t>Тест №3</a:t>
            </a:r>
            <a:r>
              <a:rPr lang="en-US" altLang="en-US"/>
              <a:t>: </a:t>
            </a:r>
            <a:r>
              <a:rPr lang="ru-RU" altLang="en-US"/>
              <a:t>Проверка правильности заполнения полей</a:t>
            </a:r>
            <a:endParaRPr lang="ru-RU" altLang="en-US"/>
          </a:p>
          <a:p>
            <a:r>
              <a:rPr lang="ru-RU" altLang="en-US"/>
              <a:t>1) </a:t>
            </a:r>
            <a:r>
              <a:rPr lang="en-US" altLang="en-US"/>
              <a:t>ID </a:t>
            </a:r>
            <a:r>
              <a:rPr lang="ru-RU" altLang="en-US"/>
              <a:t>сотрудника - цифровая последовательность символов, короче 10 ед.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2)персональные данные сотрудника имеют буквенную запись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3) для выполнения входа необходимо заполнение всех полей</a:t>
            </a:r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570" y="1837690"/>
            <a:ext cx="2598420" cy="11811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90" y="1837690"/>
            <a:ext cx="4351020" cy="118110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90" y="3530600"/>
            <a:ext cx="4434840" cy="11811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080" y="5508625"/>
            <a:ext cx="2537460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4190</Words>
  <Application>WPS Presentation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Проектная работа на тему: «Терминал службы безопасности»</vt:lpstr>
      <vt:lpstr>Введение</vt:lpstr>
      <vt:lpstr>Фунциональность</vt:lpstr>
      <vt:lpstr>Функциональность</vt:lpstr>
      <vt:lpstr>PowerPoint 演示文稿</vt:lpstr>
      <vt:lpstr>Архитектура приложения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Оценка и Итог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NOTEBURG</cp:lastModifiedBy>
  <cp:revision>6</cp:revision>
  <dcterms:created xsi:type="dcterms:W3CDTF">2023-12-22T20:28:00Z</dcterms:created>
  <dcterms:modified xsi:type="dcterms:W3CDTF">2023-12-23T18:20:10Z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1049-12.2.0.13359</vt:lpwstr>
  </property>
  <property fmtid="{D5CDD505-2E9C-101B-9397-08002B2CF9AE}" pid="3" name="ICV">
    <vt:lpwstr>FF976A0C13C64D81AAA5917FE4440843_11</vt:lpwstr>
  </property>
</Properties>
</file>