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altLang="en-US" sz="4445"/>
              <a:t>Проектная работа на тему</a:t>
            </a:r>
            <a:r>
              <a:rPr lang="en-US" altLang="ru-RU" sz="4445"/>
              <a:t>:</a:t>
            </a:r>
            <a:br>
              <a:rPr lang="en-US" altLang="ru-RU" sz="4445"/>
            </a:br>
            <a:r>
              <a:rPr lang="ru-RU" altLang="ru-RU" sz="4445"/>
              <a:t>«Терминал службы безопасности»</a:t>
            </a:r>
            <a:endParaRPr lang="ru-RU" altLang="ru-RU" sz="4445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altLang="en-US"/>
              <a:t>Подготовил</a:t>
            </a:r>
            <a:r>
              <a:rPr lang="en-US" altLang="en-US"/>
              <a:t>: </a:t>
            </a:r>
            <a:r>
              <a:rPr lang="ru-RU" altLang="en-US"/>
              <a:t>студент 1 курса ФГИИБ-ИСИТ-2Б</a:t>
            </a:r>
            <a:endParaRPr lang="ru-RU" altLang="en-US"/>
          </a:p>
          <a:p>
            <a:pPr algn="r"/>
            <a:r>
              <a:rPr lang="ru-RU" altLang="en-US"/>
              <a:t>Шибаев Андрей</a:t>
            </a:r>
            <a:endParaRPr lang="ru-RU" altLang="en-US"/>
          </a:p>
          <a:p>
            <a:pPr algn="r"/>
            <a:r>
              <a:rPr lang="ru-RU" altLang="en-US"/>
              <a:t>преподаватель</a:t>
            </a:r>
            <a:r>
              <a:rPr lang="en-US" altLang="en-US"/>
              <a:t>: </a:t>
            </a:r>
            <a:r>
              <a:rPr lang="ru-RU" altLang="en-US"/>
              <a:t>Лазуренко Наталья Сергеевна</a:t>
            </a:r>
            <a:endParaRPr lang="ru-RU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Тестирование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>
                <a:sym typeface="+mn-ea"/>
              </a:rPr>
              <a:t>Тест №4</a:t>
            </a:r>
            <a:r>
              <a:rPr lang="en-US" altLang="en-US">
                <a:sym typeface="+mn-ea"/>
              </a:rPr>
              <a:t>: </a:t>
            </a:r>
            <a:r>
              <a:rPr lang="ru-RU" altLang="en-US">
                <a:sym typeface="+mn-ea"/>
              </a:rPr>
              <a:t>Создание гостевого пропуска, вход</a:t>
            </a:r>
            <a:r>
              <a:rPr lang="en-US" altLang="en-US">
                <a:sym typeface="+mn-ea"/>
              </a:rPr>
              <a:t>/</a:t>
            </a:r>
            <a:r>
              <a:rPr lang="ru-RU" altLang="en-US">
                <a:sym typeface="+mn-ea"/>
              </a:rPr>
              <a:t>выход с превышением доступного времени.</a:t>
            </a:r>
            <a:endParaRPr lang="ru-RU" altLang="en-US"/>
          </a:p>
          <a:p>
            <a:r>
              <a:rPr lang="ru-RU" altLang="en-US">
                <a:sym typeface="+mn-ea"/>
              </a:rPr>
              <a:t>Заполняем данные гостя</a:t>
            </a:r>
            <a:r>
              <a:rPr lang="en-US" altLang="en-US">
                <a:sym typeface="+mn-ea"/>
              </a:rPr>
              <a:t>:</a:t>
            </a:r>
            <a:r>
              <a:rPr lang="ru-RU" altLang="en-US">
                <a:sym typeface="+mn-ea"/>
              </a:rPr>
              <a:t> осуществляем вход и выход </a:t>
            </a:r>
            <a:endParaRPr lang="ru-RU" altLang="en-US"/>
          </a:p>
          <a:p>
            <a:r>
              <a:rPr lang="ru-RU" altLang="en-US">
                <a:sym typeface="+mn-ea"/>
              </a:rPr>
              <a:t>гостя, наблюдаем</a:t>
            </a:r>
            <a:r>
              <a:rPr lang="en-US" altLang="en-US">
                <a:sym typeface="+mn-ea"/>
              </a:rPr>
              <a:t>:</a:t>
            </a:r>
            <a:endParaRPr lang="en-US" altLang="en-US"/>
          </a:p>
          <a:p>
            <a:endParaRPr lang="ru-RU" altLang="en-US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8745" y="3894455"/>
            <a:ext cx="1565275" cy="2557145"/>
          </a:xfrm>
          <a:prstGeom prst="rect">
            <a:avLst/>
          </a:prstGeom>
        </p:spPr>
      </p:pic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265" y="4315460"/>
            <a:ext cx="8002270" cy="8915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>
                <a:sym typeface="+mn-ea"/>
              </a:rPr>
              <a:t>Тестирование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>
                <a:sym typeface="+mn-ea"/>
              </a:rPr>
              <a:t>Тест №5</a:t>
            </a:r>
            <a:r>
              <a:rPr lang="en-US" altLang="en-US">
                <a:sym typeface="+mn-ea"/>
              </a:rPr>
              <a:t>: </a:t>
            </a:r>
            <a:r>
              <a:rPr lang="ru-RU" altLang="en-US">
                <a:sym typeface="+mn-ea"/>
              </a:rPr>
              <a:t>Повторно войти на предприятие и </a:t>
            </a:r>
            <a:r>
              <a:rPr lang="ru-RU">
                <a:sym typeface="+mn-ea"/>
              </a:rPr>
              <a:t>Попытка покинуть предприятия без предъявления идентификатора(эл.почты)</a:t>
            </a:r>
            <a:r>
              <a:rPr lang="ru-RU" altLang="en-US">
                <a:sym typeface="+mn-ea"/>
              </a:rPr>
              <a:t>.</a:t>
            </a:r>
            <a:endParaRPr lang="ru-RU" altLang="en-US">
              <a:sym typeface="+mn-ea"/>
            </a:endParaRPr>
          </a:p>
          <a:p>
            <a:r>
              <a:rPr lang="ru-RU" altLang="en-US">
                <a:sym typeface="+mn-ea"/>
              </a:rPr>
              <a:t>Создаем гостевой профиль, осуществляем вход, и попытку выхода с использованием неправильного идентификатора.</a:t>
            </a:r>
            <a:endParaRPr lang="ru-RU" altLang="en-US">
              <a:sym typeface="+mn-ea"/>
            </a:endParaRPr>
          </a:p>
          <a:p>
            <a:r>
              <a:rPr lang="ru-RU" altLang="en-US">
                <a:sym typeface="+mn-ea"/>
              </a:rPr>
              <a:t>в случае с входом, получаем сообщение о том, что </a:t>
            </a:r>
            <a:endParaRPr lang="ru-RU" altLang="en-US">
              <a:sym typeface="+mn-ea"/>
            </a:endParaRPr>
          </a:p>
          <a:p>
            <a:r>
              <a:rPr lang="ru-RU" altLang="en-US">
                <a:sym typeface="+mn-ea"/>
              </a:rPr>
              <a:t>человек уже получил пропуск.</a:t>
            </a:r>
            <a:endParaRPr lang="ru-RU" altLang="en-US">
              <a:sym typeface="+mn-ea"/>
            </a:endParaRPr>
          </a:p>
          <a:p>
            <a:endParaRPr lang="ru-RU" altLang="en-US">
              <a:sym typeface="+mn-ea"/>
            </a:endParaRPr>
          </a:p>
          <a:p>
            <a:r>
              <a:rPr lang="ru-RU" altLang="en-US">
                <a:sym typeface="+mn-ea"/>
              </a:rPr>
              <a:t>при попытке выйти, получаем сообщении о несоответ</a:t>
            </a:r>
            <a:endParaRPr lang="ru-RU" altLang="en-US">
              <a:sym typeface="+mn-ea"/>
            </a:endParaRPr>
          </a:p>
          <a:p>
            <a:r>
              <a:rPr lang="ru-RU" altLang="en-US">
                <a:sym typeface="+mn-ea"/>
              </a:rPr>
              <a:t>ствии данных</a:t>
            </a:r>
            <a:endParaRPr lang="ru-RU" altLang="en-US"/>
          </a:p>
          <a:p>
            <a:endParaRPr lang="ru-RU" altLang="en-US"/>
          </a:p>
          <a:p>
            <a:endParaRPr lang="ru-RU" altLang="en-US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16390" y="3429000"/>
            <a:ext cx="1615440" cy="2639060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90" y="4572000"/>
            <a:ext cx="5438775" cy="469265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90" y="6177280"/>
            <a:ext cx="5680710" cy="5340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Оценка и Итог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По результатам тестов можно сказать, что проект готов к дальнейшему использованию и разработке.</a:t>
            </a:r>
            <a:endParaRPr lang="ru-RU" altLang="en-US"/>
          </a:p>
          <a:p>
            <a:endParaRPr lang="ru-RU" altLang="en-US"/>
          </a:p>
          <a:p>
            <a:r>
              <a:rPr lang="ru-RU" altLang="en-US"/>
              <a:t>В рамках развития данного проекта я предлагаю сделать более надежный способ подтверждения личности, например использование биометрии или </a:t>
            </a:r>
            <a:r>
              <a:rPr lang="en-US" altLang="ru-RU"/>
              <a:t>NFC</a:t>
            </a:r>
            <a:r>
              <a:rPr lang="ru-RU" altLang="en-US"/>
              <a:t>-ключей.</a:t>
            </a:r>
            <a:endParaRPr lang="ru-RU" altLang="en-US"/>
          </a:p>
          <a:p>
            <a:r>
              <a:rPr lang="ru-RU" altLang="en-US"/>
              <a:t>Данный проект может быть использован в реальных условиях, при условии доработки, создания более приятного визуала и расширения функционала(вывод фото сотрудника с целью более существенного подтверждения личности)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Введение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243330"/>
            <a:ext cx="10515600" cy="5375910"/>
          </a:xfrm>
        </p:spPr>
        <p:txBody>
          <a:bodyPr>
            <a:normAutofit lnSpcReduction="10000"/>
          </a:bodyPr>
          <a:p>
            <a:r>
              <a:rPr lang="ru-RU" altLang="en-US"/>
              <a:t> Цели</a:t>
            </a:r>
            <a:r>
              <a:rPr lang="en-US" altLang="en-US"/>
              <a:t>: </a:t>
            </a:r>
            <a:endParaRPr lang="en-US" altLang="en-US"/>
          </a:p>
          <a:p>
            <a:r>
              <a:rPr lang="ru-RU" altLang="en-US"/>
              <a:t>1</a:t>
            </a:r>
            <a:r>
              <a:rPr lang="en-US" altLang="en-US"/>
              <a:t>) </a:t>
            </a:r>
            <a:r>
              <a:rPr lang="ru-RU" altLang="en-US"/>
              <a:t>Оптимизация процесса контроля людского трафика.</a:t>
            </a:r>
            <a:endParaRPr lang="en-US" altLang="en-US"/>
          </a:p>
          <a:p>
            <a:r>
              <a:rPr lang="en-US" altLang="en-US"/>
              <a:t>2) </a:t>
            </a:r>
            <a:r>
              <a:rPr lang="ru-RU" altLang="en-US"/>
              <a:t>Ускорение и Увеличение эффективности взаимодейстивия офисной архитектуры.</a:t>
            </a:r>
            <a:endParaRPr lang="ru-RU" altLang="en-US"/>
          </a:p>
          <a:p>
            <a:r>
              <a:rPr lang="ru-RU" altLang="en-US"/>
              <a:t>3) Улучшения качества безопасности и работоспособности охранного персонала.</a:t>
            </a:r>
            <a:endParaRPr lang="ru-RU" altLang="en-US"/>
          </a:p>
          <a:p>
            <a:r>
              <a:rPr lang="ru-RU" altLang="en-US"/>
              <a:t>Задачи</a:t>
            </a:r>
            <a:r>
              <a:rPr lang="en-US" altLang="en-US"/>
              <a:t>:</a:t>
            </a:r>
            <a:endParaRPr lang="ru-RU" altLang="en-US"/>
          </a:p>
          <a:p>
            <a:r>
              <a:rPr lang="ru-RU" altLang="en-US"/>
              <a:t>Разработка Приложения, позволяющего вести учет посещения предприятия, обладающего простым и понятным интерфейсом</a:t>
            </a:r>
            <a:endParaRPr lang="ru-RU" altLang="en-US"/>
          </a:p>
          <a:p>
            <a:r>
              <a:rPr lang="ru-RU" altLang="en-US"/>
              <a:t>Актуальность</a:t>
            </a:r>
            <a:r>
              <a:rPr lang="en-US" altLang="en-US"/>
              <a:t>: </a:t>
            </a:r>
            <a:r>
              <a:rPr lang="ru-RU" altLang="en-US"/>
              <a:t>Необходимость создания и использования данного метода контроля посещаемости, обусловлена возможностью несанкционированного вмешателльства в экосистему предприятия, а также угрозой нарушения работоспособности.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975995"/>
          </a:xfrm>
        </p:spPr>
        <p:txBody>
          <a:bodyPr/>
          <a:p>
            <a:pPr algn="ctr"/>
            <a:r>
              <a:rPr lang="ru-RU" altLang="en-US"/>
              <a:t>Фунциональность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234440"/>
            <a:ext cx="10515600" cy="4942840"/>
          </a:xfrm>
        </p:spPr>
        <p:txBody>
          <a:bodyPr>
            <a:normAutofit lnSpcReduction="20000"/>
          </a:bodyPr>
          <a:p>
            <a:pPr algn="l"/>
            <a:r>
              <a:rPr lang="ru-RU" altLang="en-US"/>
              <a:t>Приложение состоит из двух диалогов окон и двух Баз Данных</a:t>
            </a:r>
            <a:r>
              <a:rPr lang="en-US" altLang="en-US"/>
              <a:t>:</a:t>
            </a:r>
            <a:endParaRPr lang="en-US" altLang="en-US"/>
          </a:p>
          <a:p>
            <a:pPr algn="l"/>
            <a:r>
              <a:rPr lang="ru-RU" altLang="en-US"/>
              <a:t>Терминал Сотрудников - Окно учета входа</a:t>
            </a:r>
            <a:r>
              <a:rPr lang="en-US" altLang="en-US"/>
              <a:t>/</a:t>
            </a:r>
            <a:r>
              <a:rPr lang="ru-RU" altLang="en-US"/>
              <a:t>выхода сотрудников</a:t>
            </a:r>
            <a:r>
              <a:rPr lang="en-US" altLang="en-US"/>
              <a:t>: </a:t>
            </a:r>
            <a:r>
              <a:rPr lang="ru-RU" altLang="en-US"/>
              <a:t>состоит из полей ввода эл. почты сотрудника, его имени, а также наличия транспортного средства. Алгоритм проверяет соответствие введеной почты, с данными внутри базы данных, таким образом осуществляется идентификация персонала, в случае наличия т.с, сотруднику предоставляется свободное парковочное место, если они отсутствуют, об этом будет сказано. При прохождении терминала охраны, Фиксируется время входа и выхода соответственно.</a:t>
            </a:r>
            <a:endParaRPr lang="ru-RU" altLang="en-US"/>
          </a:p>
          <a:p>
            <a:pPr algn="l"/>
            <a:r>
              <a:rPr lang="ru-RU" altLang="en-US"/>
              <a:t>База Данных с информацией о сотрудниках хранит личные данные персонала, должность, контактные данные, а также время входа</a:t>
            </a:r>
            <a:r>
              <a:rPr lang="en-US" altLang="en-US"/>
              <a:t>/</a:t>
            </a:r>
            <a:r>
              <a:rPr lang="ru-RU" altLang="en-US"/>
              <a:t>выхода с объекта. Все за исклчением времени не изменяется.</a:t>
            </a:r>
            <a:endParaRPr lang="ru-RU" altLang="en-US"/>
          </a:p>
          <a:p>
            <a:r>
              <a:rPr lang="ru-RU" altLang="en-US"/>
              <a:t>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023620"/>
          </a:xfrm>
        </p:spPr>
        <p:txBody>
          <a:bodyPr/>
          <a:p>
            <a:pPr algn="ctr"/>
            <a:r>
              <a:rPr lang="ru-RU" altLang="en-US"/>
              <a:t>Функциональность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282700"/>
            <a:ext cx="10515600" cy="4894580"/>
          </a:xfrm>
        </p:spPr>
        <p:txBody>
          <a:bodyPr>
            <a:normAutofit lnSpcReduction="20000"/>
          </a:bodyPr>
          <a:p>
            <a:r>
              <a:rPr lang="ru-RU" altLang="en-US"/>
              <a:t>Терминал Учета Гостей - в случае посещения предприятия лицом, не являющимся сотрудником, он может воспользоваться гостевым пропуском, в терминале учета сотрудников, необходимо выбрать опцию «Меню Гостя», там необходимо оставить личные данные и контактную информацию, после заполнения всех полей, и осуществления входа,  фиксируется время, всем гостям разрешено находится на территории предприятия фиксированное кол-во времени ( так для примера в програме используется лимит в 10 секунд реального временени, в случае просрочки гостевого пропуска, будет высвечено предупреждение, и просьба обратиться к охранному руководству. Гости также обладают возможностью пользования парковочными местами, однако их число и приоритет пользования ниже чем у сотрудников.</a:t>
            </a:r>
            <a:endParaRPr lang="ru-RU" altLang="en-US"/>
          </a:p>
          <a:p>
            <a:r>
              <a:rPr lang="ru-RU" altLang="en-US"/>
              <a:t>База данных гостей фиксирует полученную на пункте выдаче пропусков, а также время и время посещения.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9815" y="2480945"/>
            <a:ext cx="4143375" cy="2724150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290" y="1835785"/>
            <a:ext cx="4152900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Архитектура приложения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 b="1"/>
              <a:t>1</a:t>
            </a:r>
            <a:r>
              <a:rPr lang="en-US" altLang="en-US" b="1"/>
              <a:t>) </a:t>
            </a:r>
            <a:r>
              <a:rPr lang="ru-RU" altLang="en-US" b="1"/>
              <a:t>алгоритм написан на языке програмироания </a:t>
            </a:r>
            <a:r>
              <a:rPr lang="en-US" altLang="en-US" b="1"/>
              <a:t>Python</a:t>
            </a:r>
            <a:r>
              <a:rPr lang="ru-RU" altLang="en-US" b="1"/>
              <a:t> с использованием </a:t>
            </a:r>
            <a:r>
              <a:rPr lang="en-US" altLang="en-US" b="1"/>
              <a:t>API Pycharm.</a:t>
            </a:r>
            <a:endParaRPr lang="en-US" altLang="en-US" b="1"/>
          </a:p>
          <a:p>
            <a:endParaRPr lang="en-US" altLang="en-US" b="1"/>
          </a:p>
          <a:p>
            <a:endParaRPr lang="en-US" altLang="en-US" b="1"/>
          </a:p>
          <a:p>
            <a:r>
              <a:rPr lang="en-US" altLang="ru-RU" b="1"/>
              <a:t>2) </a:t>
            </a:r>
            <a:r>
              <a:rPr lang="ru-RU" altLang="ru-RU" b="1"/>
              <a:t>для создания визуализации использовалась библиотека </a:t>
            </a:r>
            <a:r>
              <a:rPr lang="en-US" altLang="ru-RU" b="1"/>
              <a:t>PyQt6</a:t>
            </a:r>
            <a:r>
              <a:rPr lang="ru-RU" altLang="ru-RU" b="1"/>
              <a:t>.</a:t>
            </a:r>
            <a:endParaRPr lang="ru-RU" altLang="ru-RU" b="1"/>
          </a:p>
          <a:p>
            <a:endParaRPr lang="ru-RU" altLang="ru-RU" b="1"/>
          </a:p>
          <a:p>
            <a:endParaRPr lang="ru-RU" altLang="ru-RU" b="1"/>
          </a:p>
          <a:p>
            <a:r>
              <a:rPr lang="ru-RU" altLang="ru-RU" b="1"/>
              <a:t>3) для работы с базами данных, использолвалась встроенная в </a:t>
            </a:r>
            <a:r>
              <a:rPr lang="en-US" altLang="ru-RU" b="1"/>
              <a:t>Python</a:t>
            </a:r>
            <a:r>
              <a:rPr lang="ru-RU" altLang="ru-RU" b="1"/>
              <a:t> библиотека </a:t>
            </a:r>
            <a:r>
              <a:rPr lang="en-US" altLang="ru-RU" b="1"/>
              <a:t>Sqlite3</a:t>
            </a:r>
            <a:endParaRPr lang="en-US" altLang="ru-RU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876935"/>
          </a:xfrm>
        </p:spPr>
        <p:txBody>
          <a:bodyPr/>
          <a:p>
            <a:pPr algn="ctr"/>
            <a:r>
              <a:rPr lang="ru-RU" altLang="en-US"/>
              <a:t>Тестирование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134745"/>
            <a:ext cx="10515600" cy="5042535"/>
          </a:xfrm>
        </p:spPr>
        <p:txBody>
          <a:bodyPr/>
          <a:p>
            <a:r>
              <a:rPr lang="ru-RU" altLang="en-US"/>
              <a:t>Тест №1</a:t>
            </a:r>
            <a:r>
              <a:rPr lang="en-US" altLang="en-US"/>
              <a:t>: </a:t>
            </a:r>
            <a:r>
              <a:rPr lang="ru-RU" altLang="en-US"/>
              <a:t>осуществление входа и выхода сотрудника</a:t>
            </a:r>
            <a:endParaRPr lang="ru-RU" altLang="en-US"/>
          </a:p>
          <a:p>
            <a:r>
              <a:rPr lang="ru-RU" altLang="en-US"/>
              <a:t>возьмем существующего сотрудника и парковкой</a:t>
            </a:r>
            <a:r>
              <a:rPr lang="en-US" altLang="en-US"/>
              <a:t>:</a:t>
            </a:r>
            <a:endParaRPr lang="en-US" altLang="en-US"/>
          </a:p>
          <a:p>
            <a:r>
              <a:rPr lang="ru-RU" altLang="en-US"/>
              <a:t>после ввода данных и подтвержения входа получаем ответ о том, что сотрудник вошёл на предприятие, после повторного повторения,</a:t>
            </a:r>
            <a:endParaRPr lang="ru-RU" altLang="en-US"/>
          </a:p>
          <a:p>
            <a:r>
              <a:rPr lang="ru-RU" altLang="en-US"/>
              <a:t>получаем информацию о выходе, а также строка в базе данных пополнилась данными о времени входа и выхода.</a:t>
            </a:r>
            <a:endParaRPr lang="ru-RU" altLang="en-US"/>
          </a:p>
          <a:p>
            <a:endParaRPr lang="ru-RU" altLang="en-US"/>
          </a:p>
          <a:p>
            <a:endParaRPr lang="ru-RU" altLang="en-US"/>
          </a:p>
          <a:p>
            <a:endParaRPr lang="ru-RU" altLang="en-US"/>
          </a:p>
          <a:p>
            <a:endParaRPr lang="ru-RU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935" y="4116705"/>
            <a:ext cx="7212330" cy="290195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35" y="5619115"/>
            <a:ext cx="7211695" cy="368300"/>
          </a:xfrm>
          <a:prstGeom prst="rect">
            <a:avLst/>
          </a:prstGeom>
        </p:spPr>
      </p:pic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8730" y="3891915"/>
            <a:ext cx="2143125" cy="2095500"/>
          </a:xfrm>
          <a:prstGeom prst="rect">
            <a:avLst/>
          </a:prstGeom>
        </p:spPr>
      </p:pic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4475480"/>
            <a:ext cx="7682865" cy="10756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Тестирование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Тест №2</a:t>
            </a:r>
            <a:r>
              <a:rPr lang="en-US" altLang="en-US"/>
              <a:t>: </a:t>
            </a:r>
            <a:r>
              <a:rPr lang="ru-RU" altLang="en-US"/>
              <a:t>попытка осуществления входа несуществующего сотрудника.</a:t>
            </a:r>
            <a:endParaRPr lang="ru-RU" altLang="en-US"/>
          </a:p>
          <a:p>
            <a:r>
              <a:rPr lang="ru-RU" altLang="en-US"/>
              <a:t>Возьмем того же сотрудника, однако сделаем ошибку в почте.</a:t>
            </a:r>
            <a:endParaRPr lang="ru-RU" altLang="en-US"/>
          </a:p>
          <a:p>
            <a:r>
              <a:rPr lang="ru-RU" altLang="en-US"/>
              <a:t>Осуществление входа небыло, в базе данных, время не учлось.</a:t>
            </a:r>
            <a:endParaRPr lang="ru-RU" altLang="en-US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3696970"/>
            <a:ext cx="8916670" cy="290195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4932045"/>
            <a:ext cx="8916670" cy="289560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7405" y="3696970"/>
            <a:ext cx="2143125" cy="2095500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4229735"/>
            <a:ext cx="5012055" cy="4603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Тестирование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Тест №3</a:t>
            </a:r>
            <a:r>
              <a:rPr lang="en-US" altLang="en-US"/>
              <a:t>: </a:t>
            </a:r>
            <a:r>
              <a:rPr lang="ru-RU" altLang="en-US"/>
              <a:t>Создание гостевого пропуска, вход</a:t>
            </a:r>
            <a:r>
              <a:rPr lang="en-US" altLang="en-US"/>
              <a:t>/</a:t>
            </a:r>
            <a:r>
              <a:rPr lang="ru-RU" altLang="en-US"/>
              <a:t>выход в установленный срок.</a:t>
            </a:r>
            <a:endParaRPr lang="ru-RU" altLang="en-US"/>
          </a:p>
          <a:p>
            <a:r>
              <a:rPr lang="ru-RU" altLang="en-US"/>
              <a:t>Заполняем данные гостя</a:t>
            </a:r>
            <a:r>
              <a:rPr lang="en-US" altLang="en-US"/>
              <a:t>:</a:t>
            </a:r>
            <a:r>
              <a:rPr lang="ru-RU" altLang="en-US"/>
              <a:t> осуществляем вход и выход </a:t>
            </a:r>
            <a:endParaRPr lang="ru-RU" altLang="en-US"/>
          </a:p>
          <a:p>
            <a:r>
              <a:rPr lang="ru-RU" altLang="en-US"/>
              <a:t>гостя, согласно установленным временым рамкам, наблюдаем</a:t>
            </a:r>
            <a:r>
              <a:rPr lang="en-US" altLang="en-US"/>
              <a:t>:</a:t>
            </a:r>
            <a:endParaRPr lang="en-US" altLang="en-US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8745" y="3894455"/>
            <a:ext cx="1565275" cy="2557145"/>
          </a:xfrm>
          <a:prstGeom prst="rect">
            <a:avLst/>
          </a:prstGeom>
        </p:spPr>
      </p:pic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190" y="4474845"/>
            <a:ext cx="6525260" cy="10845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4292</Words>
  <Application>WPS Presentation</Application>
  <PresentationFormat>宽屏</PresentationFormat>
  <Paragraphs>89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Проектная работа на тему: «Терминал службы безопасности»</vt:lpstr>
      <vt:lpstr>Введение</vt:lpstr>
      <vt:lpstr>Фунциональность</vt:lpstr>
      <vt:lpstr>Функциональность</vt:lpstr>
      <vt:lpstr>PowerPoint 演示文稿</vt:lpstr>
      <vt:lpstr>Архитектура приложения</vt:lpstr>
      <vt:lpstr>Тестирование</vt:lpstr>
      <vt:lpstr>Тестирование</vt:lpstr>
      <vt:lpstr>Тестирование</vt:lpstr>
      <vt:lpstr>Тестирование</vt:lpstr>
      <vt:lpstr>Тестирование</vt:lpstr>
      <vt:lpstr>Оценка и Итог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andre</cp:lastModifiedBy>
  <cp:revision>4</cp:revision>
  <dcterms:created xsi:type="dcterms:W3CDTF">2023-12-22T20:28:00Z</dcterms:created>
  <dcterms:modified xsi:type="dcterms:W3CDTF">2023-12-22T22:54:09Z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1049-12.2.0.13362</vt:lpwstr>
  </property>
  <property fmtid="{D5CDD505-2E9C-101B-9397-08002B2CF9AE}" pid="3" name="ICV">
    <vt:lpwstr>FF976A0C13C64D81AAA5917FE4440843_11</vt:lpwstr>
  </property>
</Properties>
</file>