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74C7F-6E67-479F-4805-5D828F6F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53B45-8639-7079-C1D1-7F21EC18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6DEA6-9B40-5464-F6C7-E6545D2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E3182-2E3E-4A3B-DD05-3F72055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86E18-F8A7-71FF-CFDF-6FA3347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5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3C36C-743A-09E2-6AE7-8AFA4046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47114D-44B8-CF8B-7783-3CC7F107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7803-35EB-57DD-E268-BAF0BB28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1A1EA-D070-6F36-C9C3-542D1ECF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F2096-AE54-A0D4-9F69-4E151748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9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29D36B-F9E5-DEB7-E49A-2E565A044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4A0F20-F6AF-CC84-5C1C-7B1E2AB0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D3142-EAEB-D79B-B3C4-3E83E920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78A51-C016-9E32-F3A1-EFC77D3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51610-B492-41A4-233E-F9038A86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5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E35F8-9257-D880-4B9B-7D624A48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575E0-CB13-E457-234F-B8CA81A0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166BE-B848-4A8D-6D42-6F06DDB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4A44E-F08D-FD0C-FA9B-657BD1A9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6D300-E994-35CC-CF74-F79ED7EF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6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7909-653C-AC69-4A94-8CCC8E53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F38FF-0EF3-619D-6583-4EDD913C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FEBEE-A58D-DA03-2563-823CC85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1A2DB-7F3A-2E0A-B7E7-42DA6A5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78FF6-8D92-FD5D-7851-10F55B1C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F4516-B670-6AEE-B027-388617E8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53726-2FA3-2D56-7FBC-F9D94C7C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D42B18-E5FA-3272-0F5A-D4839FAB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74A63-8241-97AD-11D1-5644907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5D60C-B7FF-70A5-42B3-10429DA1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BD42D-2041-70A9-3F82-611201A0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7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619BC-7E2E-18F5-F69E-B00D5D56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C3733-39F7-583A-F6C3-091D0F3E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814D-D7E1-A487-7A52-6BB16B85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6CD258-5F9D-ED8A-3DB6-BD1C47E6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4FC10B-1FBE-45B7-57C6-EC7A0F3B2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5D27FF-80C3-870E-AAD2-02CC7C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98E0A0-1C4E-BE30-E8CD-17E74D6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33BBC6-44A7-8F53-AD9E-2DF01829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7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0089D-D2DB-3D08-E39B-09170618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3C7E4A-455B-BD84-C942-C2367E0B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8E1FB-F2AE-236D-B758-CABBA936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80E844-85C6-ADF7-C259-26F8A0A4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3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5923B-B111-55F4-F1BC-22955FD2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318640-66BE-0E5C-13FF-C7355F89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21DD97-74EB-2710-71AD-7A044FD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0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18AB8-4709-42CA-2AE7-8FC28E88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54A30-BCD7-E846-DCDD-CB1429CD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DA7833-5CEB-DD53-3409-D6BAB524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CFE6B-97D6-15A6-1807-D15F9DF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3C4BA-7C57-6D0D-5E6A-DB8C6F5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D5B71-9D8B-E1C9-4B20-9A10B00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BDAA5-C202-9AC2-FA52-3AFB26FB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238F2-F316-616B-52FB-283023F42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A208B-B19B-A33F-5609-D25D5826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089E6-B6DE-9206-3C2E-924CA09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3669EB-033E-0314-2D85-E31FD94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202EF-FF4D-DE7A-39DA-1FE4E7A3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0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517F9-7DEC-8562-BB55-8697CA2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B9B9B-8406-A20E-8298-E21005EB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1684C-A9B9-D121-4340-AE5413B5F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00B3-08F4-42F9-BD95-A86CB01488F8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89F49-0707-4B74-4D05-7C173EDD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A57DE-7A66-83FC-8680-1DB6CF8F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5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F85049-0951-6A84-0D34-76361C45B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130DE-88AD-A75B-CCE2-4A754EF11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65" y="1761688"/>
            <a:ext cx="5044587" cy="1333849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TV-Tennis</a:t>
            </a:r>
            <a:endParaRPr lang="ru-RU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44587-C082-5C88-6CA9-A5922891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268" y="3766662"/>
            <a:ext cx="5695807" cy="195463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Komarov Mikhail</a:t>
            </a:r>
            <a:r>
              <a:rPr lang="ru-RU" sz="2800" b="1" dirty="0"/>
              <a:t> 21931</a:t>
            </a:r>
            <a:endParaRPr lang="en-US" sz="2800" b="1" dirty="0"/>
          </a:p>
          <a:p>
            <a:pPr algn="l"/>
            <a:r>
              <a:rPr lang="en-US" sz="2800" b="1" dirty="0"/>
              <a:t>Pimonov Anton</a:t>
            </a:r>
            <a:r>
              <a:rPr lang="ru-RU" sz="2800" b="1" dirty="0"/>
              <a:t> 21931</a:t>
            </a:r>
          </a:p>
          <a:p>
            <a:pPr algn="l"/>
            <a:r>
              <a:rPr lang="en-US" sz="3200" b="1" dirty="0"/>
              <a:t>Novosibirsk State University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E7F546-5011-FE8B-8870-4F5E8234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50" y="1591892"/>
            <a:ext cx="3674215" cy="36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981AE9-300D-01F3-89A3-536937091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C192-AD17-04EB-F8FE-8B92F1A9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6" y="2004970"/>
            <a:ext cx="2936847" cy="855677"/>
          </a:xfrm>
        </p:spPr>
        <p:txBody>
          <a:bodyPr>
            <a:normAutofit/>
          </a:bodyPr>
          <a:lstStyle/>
          <a:p>
            <a:r>
              <a:rPr lang="en-US" b="1" dirty="0"/>
              <a:t>Just bot :/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21DC2-21C5-FD2D-BD9F-71D5A6F7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6" y="3165514"/>
            <a:ext cx="3700244" cy="13225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*some text about it*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81A04A-7710-042B-D402-95A1614E2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76" y="1081381"/>
            <a:ext cx="5180952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9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58029-A9C1-B764-7234-5464923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88565"/>
            <a:ext cx="3347906" cy="90212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D-6C86-6974-F067-0C7984E2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summarize:</a:t>
            </a:r>
          </a:p>
          <a:p>
            <a:pPr marL="0" indent="0">
              <a:buNone/>
            </a:pPr>
            <a:r>
              <a:rPr lang="en-US" b="1" dirty="0"/>
              <a:t>We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0674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3EC931-013B-96E3-1FBB-E12B49F06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1A382-1391-A122-3B65-276FD8F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5" y="1166070"/>
            <a:ext cx="3733800" cy="801456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509B7-AA1E-C0BA-8DE1-A6E043EF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1" y="2303087"/>
            <a:ext cx="4673367" cy="37705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 you can see, we chose implementation of “TV-Tennis” as the theme of our project.</a:t>
            </a:r>
          </a:p>
          <a:p>
            <a:pPr marL="0" indent="0">
              <a:buNone/>
            </a:pPr>
            <a:r>
              <a:rPr lang="en-US" b="1" dirty="0"/>
              <a:t>To make it real, we used Logisim (to “create” circuits) and CDM-8 assembler (to program some things).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A91BF-0C78-F527-4100-D6DB341AC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99" y="254773"/>
            <a:ext cx="2771163" cy="2771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7C394-51BF-6C60-B477-E6BDBF535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81" y="302593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280D59-D81B-9B90-7CA0-8E6B1D6EC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910F1-EF73-ACC0-31A2-DCF64582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6" y="1602298"/>
            <a:ext cx="2970402" cy="868567"/>
          </a:xfrm>
        </p:spPr>
        <p:txBody>
          <a:bodyPr/>
          <a:lstStyle/>
          <a:p>
            <a:r>
              <a:rPr lang="en-US" b="1" dirty="0"/>
              <a:t>Overview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4C5BF-CDE4-5BD9-9BD3-B2FD630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26" y="2731634"/>
            <a:ext cx="5151539" cy="272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divided our presentation into 3 parts:</a:t>
            </a:r>
          </a:p>
          <a:p>
            <a:pPr marL="514350" indent="-514350">
              <a:buAutoNum type="arabicPeriod"/>
            </a:pPr>
            <a:r>
              <a:rPr lang="en-US" b="1" dirty="0"/>
              <a:t>Design</a:t>
            </a:r>
          </a:p>
          <a:p>
            <a:pPr marL="514350" indent="-514350">
              <a:buAutoNum type="arabicPeriod"/>
            </a:pPr>
            <a:r>
              <a:rPr lang="en-US" b="1" dirty="0"/>
              <a:t>Hardware</a:t>
            </a:r>
          </a:p>
          <a:p>
            <a:pPr marL="514350" indent="-514350">
              <a:buAutoNum type="arabicPeriod"/>
            </a:pPr>
            <a:r>
              <a:rPr lang="en-US" b="1" dirty="0"/>
              <a:t>Software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F397E-53B3-648F-C8D4-9CE72BC7C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21" y="649817"/>
            <a:ext cx="2307971" cy="14939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A9D857-6B07-953E-101C-3DDED15C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19" y="1602298"/>
            <a:ext cx="3493618" cy="2261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9AF4D9-8510-0951-364F-821B2A6F2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88" y="3766656"/>
            <a:ext cx="4072799" cy="26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618ECC-E11A-7D63-EE64-B006CE182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E880-B9E8-0903-C306-3F9C387F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1124125"/>
            <a:ext cx="2173448" cy="868567"/>
          </a:xfrm>
        </p:spPr>
        <p:txBody>
          <a:bodyPr/>
          <a:lstStyle/>
          <a:p>
            <a:r>
              <a:rPr lang="en-US" b="1" dirty="0"/>
              <a:t>Design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B0312-2FC0-EA66-08E4-CE506397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25" y="2127629"/>
            <a:ext cx="51431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Classic TV-Tennis, actually.</a:t>
            </a:r>
          </a:p>
          <a:p>
            <a:pPr marL="0" indent="0">
              <a:buNone/>
            </a:pPr>
            <a:r>
              <a:rPr lang="en-US" b="1" dirty="0"/>
              <a:t>32x32 video display, scores, ball, two bats (one controlled by player, other one by bot), joystick (to control player’s bat).</a:t>
            </a:r>
          </a:p>
          <a:p>
            <a:pPr marL="0" indent="0">
              <a:buNone/>
            </a:pPr>
            <a:r>
              <a:rPr lang="en-US" b="1" dirty="0"/>
              <a:t>Game ends when someone gets 24 points.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7F930C-8308-7C91-AE0C-D56982C3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39" y="872455"/>
            <a:ext cx="5610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25FD4-7370-91B3-D34F-F796F166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14" y="2699158"/>
            <a:ext cx="5126372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Hardware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34491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0A3C1-27ED-0DA2-CD2D-0A02A993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946" y="1092593"/>
            <a:ext cx="3579843" cy="7762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Video system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946" y="2068936"/>
            <a:ext cx="3859635" cy="16725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*some text about it*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7EBDB5-7BA3-B486-162C-E3F8CD95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8" y="1298429"/>
            <a:ext cx="7620224" cy="50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0A3C1-27ED-0DA2-CD2D-0A02A993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2558644"/>
            <a:ext cx="5252208" cy="7762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Kinematic controller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3469869"/>
            <a:ext cx="3859635" cy="16725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*some text about it*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B44977-7A4A-F3E8-5FF4-045FD176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9" y="1371619"/>
            <a:ext cx="2981363" cy="33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0A3C1-27ED-0DA2-CD2D-0A02A993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7" y="2558644"/>
            <a:ext cx="4119695" cy="7762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Bats Movement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3469869"/>
            <a:ext cx="3859635" cy="1672584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*some text about it*</a:t>
            </a:r>
            <a:endParaRPr lang="en-US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B44977-7A4A-F3E8-5FF4-045FD176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9" y="1371619"/>
            <a:ext cx="2981363" cy="33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25FD4-7370-91B3-D34F-F796F166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69" y="2699158"/>
            <a:ext cx="4487061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Software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3214690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2">
      <a:dk1>
        <a:srgbClr val="375623"/>
      </a:dk1>
      <a:lt1>
        <a:srgbClr val="E2EFD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148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Тема Office</vt:lpstr>
      <vt:lpstr>TV-Tennis</vt:lpstr>
      <vt:lpstr>Introduction</vt:lpstr>
      <vt:lpstr>Overview</vt:lpstr>
      <vt:lpstr>Design</vt:lpstr>
      <vt:lpstr>Hardware</vt:lpstr>
      <vt:lpstr>Video system </vt:lpstr>
      <vt:lpstr>Kinematic controller</vt:lpstr>
      <vt:lpstr>Bats Movement</vt:lpstr>
      <vt:lpstr>Software</vt:lpstr>
      <vt:lpstr>Just bot :/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TV-Tennis</dc:title>
  <dc:creator>Антон Пимонов</dc:creator>
  <cp:lastModifiedBy>Антон Пимонов</cp:lastModifiedBy>
  <cp:revision>5</cp:revision>
  <dcterms:created xsi:type="dcterms:W3CDTF">2022-05-04T14:29:32Z</dcterms:created>
  <dcterms:modified xsi:type="dcterms:W3CDTF">2022-05-05T11:53:34Z</dcterms:modified>
</cp:coreProperties>
</file>