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7" r:id="rId8"/>
    <p:sldId id="264" r:id="rId9"/>
    <p:sldId id="265" r:id="rId10"/>
    <p:sldId id="268" r:id="rId11"/>
    <p:sldId id="269" r:id="rId12"/>
    <p:sldId id="266" r:id="rId13"/>
    <p:sldId id="261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9"/>
    <a:srgbClr val="1D5618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74C7F-6E67-479F-4805-5D828F6F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E53B45-8639-7079-C1D1-7F21EC18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6DEA6-9B40-5464-F6C7-E6545D20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CE3182-2E3E-4A3B-DD05-3F72055B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386E18-F8A7-71FF-CFDF-6FA3347D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5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3C36C-743A-09E2-6AE7-8AFA4046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47114D-44B8-CF8B-7783-3CC7F1070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E7803-35EB-57DD-E268-BAF0BB28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91A1EA-D070-6F36-C9C3-542D1ECF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F2096-AE54-A0D4-9F69-4E151748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9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29D36B-F9E5-DEB7-E49A-2E565A044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4A0F20-F6AF-CC84-5C1C-7B1E2AB00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D3142-EAEB-D79B-B3C4-3E83E920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78A51-C016-9E32-F3A1-EFC77D3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51610-B492-41A4-233E-F9038A86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53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E35F8-9257-D880-4B9B-7D624A48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575E0-CB13-E457-234F-B8CA81A0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8166BE-B848-4A8D-6D42-6F06DDB7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4A44E-F08D-FD0C-FA9B-657BD1A9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6D300-E994-35CC-CF74-F79ED7EF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63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B7909-653C-AC69-4A94-8CCC8E53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F38FF-0EF3-619D-6583-4EDD913C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FEBEE-A58D-DA03-2563-823CC851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91A2DB-7F3A-2E0A-B7E7-42DA6A5B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78FF6-8D92-FD5D-7851-10F55B1C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F4516-B670-6AEE-B027-388617E8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353726-2FA3-2D56-7FBC-F9D94C7C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D42B18-E5FA-3272-0F5A-D4839FABD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D74A63-8241-97AD-11D1-56449072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E5D60C-B7FF-70A5-42B3-10429DA1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BD42D-2041-70A9-3F82-611201A0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7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619BC-7E2E-18F5-F69E-B00D5D56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1C3733-39F7-583A-F6C3-091D0F3E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3814D-D7E1-A487-7A52-6BB16B85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6CD258-5F9D-ED8A-3DB6-BD1C47E6B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4FC10B-1FBE-45B7-57C6-EC7A0F3B2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5D27FF-80C3-870E-AAD2-02CC7C9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98E0A0-1C4E-BE30-E8CD-17E74D6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33BBC6-44A7-8F53-AD9E-2DF01829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77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0089D-D2DB-3D08-E39B-09170618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3C7E4A-455B-BD84-C942-C2367E0B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8E1FB-F2AE-236D-B758-CABBA936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80E844-85C6-ADF7-C259-26F8A0A4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3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5923B-B111-55F4-F1BC-22955FD2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318640-66BE-0E5C-13FF-C7355F89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21DD97-74EB-2710-71AD-7A044FD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06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18AB8-4709-42CA-2AE7-8FC28E88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54A30-BCD7-E846-DCDD-CB1429CD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DA7833-5CEB-DD53-3409-D6BAB524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CFE6B-97D6-15A6-1807-D15F9DF0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3C4BA-7C57-6D0D-5E6A-DB8C6F5E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2D5B71-9D8B-E1C9-4B20-9A10B001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8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BDAA5-C202-9AC2-FA52-3AFB26FB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238F2-F316-616B-52FB-283023F42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A208B-B19B-A33F-5609-D25D5826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2089E6-B6DE-9206-3C2E-924CA09E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3669EB-033E-0314-2D85-E31FD94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8202EF-FF4D-DE7A-39DA-1FE4E7A3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0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517F9-7DEC-8562-BB55-8697CA26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B9B9B-8406-A20E-8298-E21005EB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1684C-A9B9-D121-4340-AE5413B5F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00B3-08F4-42F9-BD95-A86CB01488F8}" type="datetimeFigureOut">
              <a:rPr lang="ru-RU" smtClean="0"/>
              <a:t>17.05.2022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89F49-0707-4B74-4D05-7C173EDD7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A57DE-7A66-83FC-8680-1DB6CF8F8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B907-91B1-4DC9-8DFF-E8BC9FA0F53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557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130DE-88AD-A75B-CCE2-4A754EF11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65" y="1761688"/>
            <a:ext cx="5044587" cy="1333849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</a:rPr>
              <a:t>TV-Tennis</a:t>
            </a:r>
            <a:endParaRPr lang="ru-RU" sz="8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B44587-C082-5C88-6CA9-A5922891A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268" y="3766662"/>
            <a:ext cx="5695807" cy="195463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Komarov Mikhail</a:t>
            </a:r>
            <a:r>
              <a:rPr lang="ru-RU" sz="2800" b="1" dirty="0"/>
              <a:t> 21931</a:t>
            </a:r>
            <a:endParaRPr lang="en-US" sz="2800" b="1" dirty="0"/>
          </a:p>
          <a:p>
            <a:pPr algn="l"/>
            <a:r>
              <a:rPr lang="en-US" sz="2800" b="1" dirty="0"/>
              <a:t>Pimonov Anton</a:t>
            </a:r>
            <a:r>
              <a:rPr lang="ru-RU" sz="2800" b="1" dirty="0"/>
              <a:t> 21931</a:t>
            </a:r>
          </a:p>
          <a:p>
            <a:pPr algn="l"/>
            <a:r>
              <a:rPr lang="en-US" sz="3200" b="1" dirty="0"/>
              <a:t>Novosibirsk State University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7E7F546-5011-FE8B-8870-4F5E8234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50" y="1591892"/>
            <a:ext cx="3674215" cy="36742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04FCF0-5B79-4263-CE86-235655040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843662" cy="8137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5FFB38-F59D-4738-4AFE-8F7C05B7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63087" y="5829091"/>
            <a:ext cx="670845" cy="13869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1634A3-A12B-E74C-4E40-3A32DD448315}"/>
              </a:ext>
            </a:extLst>
          </p:cNvPr>
          <p:cNvSpPr txBox="1"/>
          <p:nvPr/>
        </p:nvSpPr>
        <p:spPr>
          <a:xfrm>
            <a:off x="10945534" y="6227363"/>
            <a:ext cx="110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2EFD9"/>
                </a:solidFill>
              </a:rPr>
              <a:t>2022</a:t>
            </a:r>
            <a:endParaRPr lang="ru-RU" sz="3200" b="1" dirty="0">
              <a:solidFill>
                <a:srgbClr val="E2EF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53A3A8-7B76-BF02-A440-D0A2EB41B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4" y="370262"/>
            <a:ext cx="9404064" cy="61174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662" y="4790118"/>
            <a:ext cx="4362975" cy="776288"/>
          </a:xfrm>
        </p:spPr>
        <p:txBody>
          <a:bodyPr>
            <a:normAutofit/>
          </a:bodyPr>
          <a:lstStyle/>
          <a:p>
            <a:r>
              <a:rPr lang="en-US" b="1" dirty="0"/>
              <a:t>Check hit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07" y="5435301"/>
            <a:ext cx="3163343" cy="5904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Tracks the hitting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DBC4A0-7FB1-5C45-459F-8801438EA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91926" y="4857926"/>
            <a:ext cx="1950438" cy="20497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6303CF-BB63-C312-EC8D-73CA72467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75551" y="-2779551"/>
            <a:ext cx="53689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5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2" y="3519142"/>
            <a:ext cx="4539138" cy="776288"/>
          </a:xfrm>
        </p:spPr>
        <p:txBody>
          <a:bodyPr>
            <a:normAutofit/>
          </a:bodyPr>
          <a:lstStyle/>
          <a:p>
            <a:r>
              <a:rPr lang="en-US" b="1" dirty="0"/>
              <a:t>Bats movement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17" y="4164325"/>
            <a:ext cx="3919460" cy="59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Player’s and CdM-8’s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67A8A-13C5-EDEC-A14D-84ECC0295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80" y="3685374"/>
            <a:ext cx="7046752" cy="30771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99E814-4210-9F3B-47AB-F63BD3E66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7" y="442016"/>
            <a:ext cx="8455466" cy="30771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9317AF-A044-BD9F-7FCC-2E7FA7976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7673" y="871059"/>
            <a:ext cx="3825383" cy="20832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93322D-18F4-95E9-5F55-6562C1387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2391" y="4578293"/>
            <a:ext cx="977315" cy="35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9D202-A504-BD9A-24B1-C3047EBC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469" y="2699158"/>
            <a:ext cx="4487061" cy="1459684"/>
          </a:xfrm>
        </p:spPr>
        <p:txBody>
          <a:bodyPr>
            <a:normAutofit/>
          </a:bodyPr>
          <a:lstStyle/>
          <a:p>
            <a:r>
              <a:rPr lang="en-US" sz="8000" b="1" dirty="0"/>
              <a:t>Software</a:t>
            </a:r>
            <a:endParaRPr lang="ru-RU" sz="8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D26FC7-7153-0A9F-B1E1-107250E1F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0843" y="-880844"/>
            <a:ext cx="1820411" cy="35820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58B15C-CF69-42F6-06A4-55BC12604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57592" y="2823598"/>
            <a:ext cx="5037591" cy="30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9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C192-AD17-04EB-F8FE-8B92F1A9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867" y="1017928"/>
            <a:ext cx="3907903" cy="855677"/>
          </a:xfrm>
        </p:spPr>
        <p:txBody>
          <a:bodyPr>
            <a:normAutofit/>
          </a:bodyPr>
          <a:lstStyle/>
          <a:p>
            <a:r>
              <a:rPr lang="en-US" b="1" dirty="0"/>
              <a:t>Bot algorithm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21DC2-21C5-FD2D-BD9F-71D5A6F7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810" y="1915550"/>
            <a:ext cx="3505637" cy="24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Your opponent.</a:t>
            </a:r>
          </a:p>
          <a:p>
            <a:pPr marL="0" indent="0">
              <a:buNone/>
            </a:pPr>
            <a:r>
              <a:rPr lang="es-ES" b="1" dirty="0"/>
              <a:t>Pretty simple, actually.</a:t>
            </a:r>
          </a:p>
          <a:p>
            <a:pPr marL="0" indent="0">
              <a:buNone/>
            </a:pPr>
            <a:r>
              <a:rPr lang="es-ES" b="1" dirty="0"/>
              <a:t>Formula is the bot.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1F0BA1-5945-55F2-679B-58C2C2098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8" y="220211"/>
            <a:ext cx="3505638" cy="64175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6BA5F4-AFC7-D84C-6825-454EED8E3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45782" y="-85571"/>
            <a:ext cx="2860646" cy="30317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9D5255-42EB-7B6B-B90C-88D47EDF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89997" y="2056004"/>
            <a:ext cx="1967222" cy="7636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1734F-02B2-0817-44FA-89F0C0D8CF51}"/>
              </a:ext>
            </a:extLst>
          </p:cNvPr>
          <p:cNvSpPr txBox="1"/>
          <p:nvPr/>
        </p:nvSpPr>
        <p:spPr>
          <a:xfrm>
            <a:off x="5799828" y="5643559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>
                <a:solidFill>
                  <a:srgbClr val="E2EFD9"/>
                </a:solidFill>
              </a:rPr>
              <a:t>255 - (y + (240 - x) / vx * vy - 255)</a:t>
            </a:r>
            <a:endParaRPr lang="ru-RU" sz="2400" b="1" dirty="0">
              <a:solidFill>
                <a:srgbClr val="E2EFD9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EE3BD3-D6AC-A0C9-AA9C-475C4E408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116" y="296626"/>
            <a:ext cx="2400686" cy="22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9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58029-A9C1-B764-7234-5464923F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14" y="1677799"/>
            <a:ext cx="3347906" cy="902123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D93FD-6C86-6974-F067-0C7984E2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91" y="2464718"/>
            <a:ext cx="5696824" cy="34411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It works. We used almost everything we have been taught through entire “Digital platforms” course. It was interesting and helpful experience of working in team.</a:t>
            </a:r>
          </a:p>
          <a:p>
            <a:pPr marL="0" indent="0">
              <a:buNone/>
            </a:pPr>
            <a:r>
              <a:rPr lang="en-US" b="1" dirty="0"/>
              <a:t>Now we are ready to answer your questions.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38E6C9-6DAB-61DF-DDEE-BAB47DEA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94769" y="-3239547"/>
            <a:ext cx="1157683" cy="76367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59078E-4624-E0AC-9CE8-E6E201EE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46345" y="3012353"/>
            <a:ext cx="3762463" cy="3928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7B263-1874-CAB1-3E67-047D00D47104}"/>
              </a:ext>
            </a:extLst>
          </p:cNvPr>
          <p:cNvSpPr txBox="1"/>
          <p:nvPr/>
        </p:nvSpPr>
        <p:spPr>
          <a:xfrm>
            <a:off x="9527095" y="4468942"/>
            <a:ext cx="1400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E2EFD9"/>
                </a:solidFill>
              </a:rPr>
              <a:t>Fin.</a:t>
            </a:r>
            <a:endParaRPr lang="ru-RU" sz="6000" b="1" dirty="0">
              <a:solidFill>
                <a:srgbClr val="E2EF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4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1A382-1391-A122-3B65-276FD8F4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5" y="832779"/>
            <a:ext cx="3733800" cy="801456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509B7-AA1E-C0BA-8DE1-A6E043EF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371" y="1734904"/>
            <a:ext cx="4673367" cy="37705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As you can see, we chose implementation of “TV-Tennis” as the theme of our project.</a:t>
            </a:r>
          </a:p>
          <a:p>
            <a:pPr marL="0" indent="0">
              <a:buNone/>
            </a:pPr>
            <a:r>
              <a:rPr lang="en-US" b="1" dirty="0"/>
              <a:t>To make it real, we used Logisim (to “create” circuits) and CDM-8 assembler (to program some things).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9A91BF-0C78-F527-4100-D6DB341A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40" y="403064"/>
            <a:ext cx="2771163" cy="27711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F7C394-51BF-6C60-B477-E6BDBF535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22" y="3025936"/>
            <a:ext cx="3429000" cy="3429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C18C705-A116-A596-F5F5-6E87188F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42" y="0"/>
            <a:ext cx="1436306" cy="387970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EB57843-2ABF-2109-9E0B-EC8CF155B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6955" y="3868883"/>
            <a:ext cx="892165" cy="50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910F1-EF73-ACC0-31A2-DCF64582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6" y="2227939"/>
            <a:ext cx="2970402" cy="868567"/>
          </a:xfrm>
        </p:spPr>
        <p:txBody>
          <a:bodyPr/>
          <a:lstStyle/>
          <a:p>
            <a:r>
              <a:rPr lang="en-US" b="1" dirty="0"/>
              <a:t>Plan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4C5BF-CDE4-5BD9-9BD3-B2FD6300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26" y="3107016"/>
            <a:ext cx="5151539" cy="272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have divided our presentation into 3 parts:</a:t>
            </a:r>
          </a:p>
          <a:p>
            <a:pPr marL="514350" indent="-514350">
              <a:buAutoNum type="arabicPeriod"/>
            </a:pPr>
            <a:r>
              <a:rPr lang="en-US" b="1" dirty="0"/>
              <a:t>Overview</a:t>
            </a:r>
          </a:p>
          <a:p>
            <a:pPr marL="514350" indent="-514350">
              <a:buAutoNum type="arabicPeriod"/>
            </a:pPr>
            <a:r>
              <a:rPr lang="en-US" b="1" dirty="0"/>
              <a:t>Hardware</a:t>
            </a:r>
          </a:p>
          <a:p>
            <a:pPr marL="514350" indent="-514350">
              <a:buAutoNum type="arabicPeriod"/>
            </a:pPr>
            <a:r>
              <a:rPr lang="en-US" b="1" dirty="0"/>
              <a:t>Software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F397E-53B3-648F-C8D4-9CE72BC7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29" y="596959"/>
            <a:ext cx="2888571" cy="18697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9AF4D9-8510-0951-364F-821B2A6F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04" y="1948254"/>
            <a:ext cx="2206055" cy="14279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05FFBF-67A3-6237-3DBA-62E81F6D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45393" y="2811396"/>
            <a:ext cx="3158165" cy="49350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C1D546-D8B6-4FE9-7240-7859AA57C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5639" y="-1825639"/>
            <a:ext cx="1500262" cy="51515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DECC73-25C5-377C-30F5-C662FFFDA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70" y="3726185"/>
            <a:ext cx="3916169" cy="25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AE880-B9E8-0903-C306-3F9C387F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94" y="1023456"/>
            <a:ext cx="2816928" cy="868567"/>
          </a:xfrm>
        </p:spPr>
        <p:txBody>
          <a:bodyPr>
            <a:normAutofit/>
          </a:bodyPr>
          <a:lstStyle/>
          <a:p>
            <a:r>
              <a:rPr lang="en-US" b="1" dirty="0"/>
              <a:t>Overview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DB0312-2FC0-EA66-08E4-CE506397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94" y="1825624"/>
            <a:ext cx="5143150" cy="307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Classic TV-Tennis, actually.</a:t>
            </a:r>
          </a:p>
          <a:p>
            <a:pPr marL="0" indent="0">
              <a:buNone/>
            </a:pPr>
            <a:r>
              <a:rPr lang="en-US" b="1" dirty="0"/>
              <a:t>32x32 video display, scores, ball, two bats (one controlled by player, other one by bot), joystick (to control player’s bat) and some LEDs.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CB1E35D-42C2-6D6E-BA73-C283E4969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27" y="549479"/>
            <a:ext cx="6264105" cy="50358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1D1C4E-93B9-ED5F-1621-DE9B7EDC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47102" y="1447101"/>
            <a:ext cx="3288487" cy="3942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9D9289-6813-0F3F-6AE3-4C1AB1FF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80089" y="2446092"/>
            <a:ext cx="1027649" cy="7796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366143-6E87-14AA-028D-14C7D996B569}"/>
              </a:ext>
            </a:extLst>
          </p:cNvPr>
          <p:cNvSpPr txBox="1"/>
          <p:nvPr/>
        </p:nvSpPr>
        <p:spPr>
          <a:xfrm>
            <a:off x="6611920" y="6082566"/>
            <a:ext cx="336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2EFD9"/>
                </a:solidFill>
              </a:rPr>
              <a:t>24 points = Victory</a:t>
            </a:r>
            <a:endParaRPr lang="ru-RU" sz="2800" b="1" dirty="0">
              <a:solidFill>
                <a:srgbClr val="E2EF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9D202-A504-BD9A-24B1-C3047EBC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14" y="2699158"/>
            <a:ext cx="5126372" cy="1459684"/>
          </a:xfrm>
        </p:spPr>
        <p:txBody>
          <a:bodyPr>
            <a:normAutofit/>
          </a:bodyPr>
          <a:lstStyle/>
          <a:p>
            <a:r>
              <a:rPr lang="en-US" sz="8000" b="1" dirty="0"/>
              <a:t>Hardware</a:t>
            </a:r>
            <a:endParaRPr lang="ru-RU" sz="8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6922D3-8EC4-6A54-54A5-071C129A8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84377" y="-3122103"/>
            <a:ext cx="1585520" cy="78297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A71CC7-BD41-EE6D-E087-FF971290C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651" y="5341691"/>
            <a:ext cx="1480659" cy="15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7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598" y="3131120"/>
            <a:ext cx="3859635" cy="776288"/>
          </a:xfrm>
        </p:spPr>
        <p:txBody>
          <a:bodyPr>
            <a:normAutofit/>
          </a:bodyPr>
          <a:lstStyle/>
          <a:p>
            <a:r>
              <a:rPr lang="en-US" b="1" dirty="0"/>
              <a:t>Main circuit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775" y="3870708"/>
            <a:ext cx="2752291" cy="674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You play here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E222EC-0F0B-86CF-12E6-24C12C920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5" y="152084"/>
            <a:ext cx="8026405" cy="6452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68A0FB-B690-A365-212B-C6E97ABDC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68683" y="-23055"/>
            <a:ext cx="1500262" cy="1546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9B114D-F71B-F01E-4845-F6F70D204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06886" y="3972888"/>
            <a:ext cx="583033" cy="51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720" y="3131120"/>
            <a:ext cx="3859635" cy="776288"/>
          </a:xfrm>
        </p:spPr>
        <p:txBody>
          <a:bodyPr>
            <a:normAutofit/>
          </a:bodyPr>
          <a:lstStyle/>
          <a:p>
            <a:r>
              <a:rPr lang="en-US" b="1" dirty="0"/>
              <a:t>Video system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897" y="3837152"/>
            <a:ext cx="3859635" cy="6742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Displays everything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C387BD-1D24-F709-FC80-6F32A8A8E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5" y="509631"/>
            <a:ext cx="8965712" cy="56865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A02B3C-974D-A619-C1E2-9D8B38EA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31105" y="-1532389"/>
            <a:ext cx="528506" cy="35932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B62A6E-1880-1F9F-AA55-6729D554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89921" y="4555924"/>
            <a:ext cx="1958827" cy="26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803" y="4572003"/>
            <a:ext cx="3012347" cy="1468073"/>
          </a:xfrm>
        </p:spPr>
        <p:txBody>
          <a:bodyPr>
            <a:normAutofit/>
          </a:bodyPr>
          <a:lstStyle/>
          <a:p>
            <a:r>
              <a:rPr lang="en-US" b="1" dirty="0"/>
              <a:t>Kinematic</a:t>
            </a:r>
            <a:br>
              <a:rPr lang="en-US" b="1" dirty="0"/>
            </a:br>
            <a:r>
              <a:rPr lang="en-US" b="1" dirty="0"/>
              <a:t>controller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1582" y="5936235"/>
            <a:ext cx="3255492" cy="5484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Drives everything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CEC402-B189-06B4-414A-D19D83579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9" y="272339"/>
            <a:ext cx="9513116" cy="57236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505AD2-150B-4F1A-DEC9-54C8C87F9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55788" y="1189839"/>
            <a:ext cx="3926051" cy="1546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3755D9-5E74-73CD-7A16-FE184438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2616" y="5395256"/>
            <a:ext cx="610127" cy="23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099CF-4E8A-7206-1639-7DD9F2E1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7" y="1803634"/>
            <a:ext cx="4362975" cy="776288"/>
          </a:xfrm>
        </p:spPr>
        <p:txBody>
          <a:bodyPr>
            <a:normAutofit/>
          </a:bodyPr>
          <a:lstStyle/>
          <a:p>
            <a:r>
              <a:rPr lang="en-US" b="1" dirty="0"/>
              <a:t>Ball Movement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8FBCA-E7AC-E590-6EFD-069C8FF2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2" y="2448817"/>
            <a:ext cx="3331129" cy="5904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Any assumptions?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103199-936D-5F44-DC18-2D6AEB8D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270752"/>
            <a:ext cx="7306811" cy="6130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421E1F-EE46-4BCA-D801-44BCF3F0E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618" y="-746618"/>
            <a:ext cx="847289" cy="23405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A58FC-3DD8-FCBD-11DC-A652E6A4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142" y="3609013"/>
            <a:ext cx="3166844" cy="33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30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2">
      <a:dk1>
        <a:srgbClr val="375623"/>
      </a:dk1>
      <a:lt1>
        <a:srgbClr val="E2EFD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215</Words>
  <Application>Microsoft Office PowerPoint</Application>
  <PresentationFormat>Широкоэкранный</PresentationFormat>
  <Paragraphs>40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Тема Office</vt:lpstr>
      <vt:lpstr>TV-Tennis</vt:lpstr>
      <vt:lpstr>Introduction</vt:lpstr>
      <vt:lpstr>Plan</vt:lpstr>
      <vt:lpstr>Overview</vt:lpstr>
      <vt:lpstr>Hardware</vt:lpstr>
      <vt:lpstr>Main circuit</vt:lpstr>
      <vt:lpstr>Video system </vt:lpstr>
      <vt:lpstr>Kinematic controller</vt:lpstr>
      <vt:lpstr>Ball Movement</vt:lpstr>
      <vt:lpstr>Check hit</vt:lpstr>
      <vt:lpstr>Bats movement</vt:lpstr>
      <vt:lpstr>Software</vt:lpstr>
      <vt:lpstr>Bot algorithm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TV-Tennis</dc:title>
  <dc:creator>Антон Пимонов</dc:creator>
  <cp:lastModifiedBy>Антон Пимонов</cp:lastModifiedBy>
  <cp:revision>16</cp:revision>
  <dcterms:created xsi:type="dcterms:W3CDTF">2022-05-04T14:29:32Z</dcterms:created>
  <dcterms:modified xsi:type="dcterms:W3CDTF">2022-05-17T07:11:26Z</dcterms:modified>
</cp:coreProperties>
</file>