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74" r:id="rId23"/>
    <p:sldId id="275" r:id="rId24"/>
    <p:sldId id="276" r:id="rId25"/>
    <p:sldId id="277" r:id="rId26"/>
    <p:sldId id="278" r:id="rId27"/>
    <p:sldId id="279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32D71-1431-4D74-AE00-01149F4C9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196" y="2930209"/>
            <a:ext cx="6539607" cy="997582"/>
          </a:xfrm>
        </p:spPr>
        <p:txBody>
          <a:bodyPr/>
          <a:lstStyle/>
          <a:p>
            <a:r>
              <a:rPr lang="fr-FR" dirty="0"/>
              <a:t>Exercice algorithmie</a:t>
            </a:r>
          </a:p>
        </p:txBody>
      </p:sp>
    </p:spTree>
    <p:extLst>
      <p:ext uri="{BB962C8B-B14F-4D97-AF65-F5344CB8AC3E}">
        <p14:creationId xmlns:p14="http://schemas.microsoft.com/office/powerpoint/2010/main" val="336874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0DCE19-C817-4F2E-B0C2-A9C7781A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31235"/>
            <a:ext cx="10420350" cy="1228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BEEF90-ED74-463E-9B9D-65DABB47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458282"/>
            <a:ext cx="9486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F6389E-C0FB-4515-B746-FD436DF5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78445"/>
            <a:ext cx="8486775" cy="12763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5B7A19B-EFBA-4324-8B16-CF6E0960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150833"/>
            <a:ext cx="10668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224E95-0457-4359-B234-1A8F7FAF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961"/>
            <a:ext cx="12192000" cy="55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6A1592-33B4-4A2D-B1A9-3787D22D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71512"/>
            <a:ext cx="110680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8A5EEEB-23AA-43DB-A537-4165A720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738312"/>
            <a:ext cx="8343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BA364-B9D6-45E6-8D88-2DBE657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8" y="148002"/>
            <a:ext cx="2835783" cy="801909"/>
          </a:xfrm>
        </p:spPr>
        <p:txBody>
          <a:bodyPr/>
          <a:lstStyle/>
          <a:p>
            <a:r>
              <a:rPr lang="fr-FR" dirty="0"/>
              <a:t>Les boucles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641FE2-37E6-436D-9EFE-EC7DB094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911"/>
            <a:ext cx="12192000" cy="3464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8C1746-E4CA-4356-905F-76F85BC4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2524125"/>
            <a:ext cx="63627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1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03F935-40C5-44EF-919D-3FBD8A7B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88743"/>
            <a:ext cx="7458075" cy="781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54B8A5-AA95-4E15-AB50-42123101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4" y="2605087"/>
            <a:ext cx="67246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68B27CB-EE89-44BE-9D95-CBCFCBD2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53291"/>
            <a:ext cx="6667500" cy="9715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55F5EDB-0B0A-46AA-801F-059970F1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233612"/>
            <a:ext cx="6534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FAAE3E-F439-4A12-852A-18AFA6BF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0"/>
            <a:ext cx="10582275" cy="11715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251A27-D805-45D0-BE34-0639448A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597"/>
            <a:ext cx="12192000" cy="55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54CA6D-2286-4E96-9217-DBBBBB25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61244"/>
            <a:ext cx="10239375" cy="476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58A665-E1EA-47B2-B461-555079EE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2650215"/>
            <a:ext cx="9829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C3A26-D644-4884-BBEE-641E72CE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25" y="195308"/>
            <a:ext cx="4637950" cy="978502"/>
          </a:xfrm>
        </p:spPr>
        <p:txBody>
          <a:bodyPr/>
          <a:lstStyle/>
          <a:p>
            <a:r>
              <a:rPr lang="fr-FR" dirty="0"/>
              <a:t>Lecture de variable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C370E6-D01D-4B2E-8A75-A2CF5BB1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73810"/>
            <a:ext cx="8058150" cy="676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D5727B-7506-42C1-830C-103235E6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638425"/>
            <a:ext cx="7524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600E60-172F-4D25-9965-EC81CDD0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87692"/>
            <a:ext cx="7181850" cy="742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A4FC8B-5AE1-499C-82B6-DCD7A8E8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64" y="2020184"/>
            <a:ext cx="5272272" cy="38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A8C4B3-0EDE-47DE-93E0-21C53A47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35" y="1849191"/>
            <a:ext cx="9569129" cy="3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7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4BAA4-217E-4B8A-B837-02A4B3DE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454" y="112490"/>
            <a:ext cx="3031092" cy="704255"/>
          </a:xfrm>
        </p:spPr>
        <p:txBody>
          <a:bodyPr/>
          <a:lstStyle/>
          <a:p>
            <a:r>
              <a:rPr lang="fr-FR" dirty="0"/>
              <a:t>Les tableaux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04303E-0865-42BA-A584-793265EC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975803"/>
            <a:ext cx="7181850" cy="609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7A2B0D-9D5F-4810-8AD8-6A0CF55A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3200400"/>
            <a:ext cx="5191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1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D03B955-E9BE-42CE-9D62-B7028846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72526"/>
            <a:ext cx="7277100" cy="666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026161-275C-45E6-878F-0092FD55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3171825"/>
            <a:ext cx="5610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3A86780-584B-4DB4-8EB2-FF65C5B5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55464"/>
            <a:ext cx="7362825" cy="1038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9C5AB-D6E2-46D1-A5AB-8C824230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382915"/>
            <a:ext cx="9391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9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8A3212D-8F81-4966-8767-A005EFF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99" y="1011066"/>
            <a:ext cx="6520001" cy="48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9B15E4B-FFAF-4EC1-A4B2-102E0A50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59487"/>
            <a:ext cx="9239250" cy="1047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FA336-B7B0-4032-8F34-DD00F19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2380278"/>
            <a:ext cx="6115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C2B1A7-20FA-438F-AEFD-5887CAA9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840"/>
            <a:ext cx="12192000" cy="9838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D54E08-A4EF-43EB-AD1D-1E807055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359148"/>
            <a:ext cx="5410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99059-279B-4750-BF4E-EDB9E999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462" y="219023"/>
            <a:ext cx="3395076" cy="810787"/>
          </a:xfrm>
        </p:spPr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7C0DD2-30B0-420D-BC79-BFA810B9A7BC}"/>
              </a:ext>
            </a:extLst>
          </p:cNvPr>
          <p:cNvSpPr txBox="1"/>
          <p:nvPr/>
        </p:nvSpPr>
        <p:spPr>
          <a:xfrm>
            <a:off x="1870237" y="1029810"/>
            <a:ext cx="5056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Il y a deux façon de faire les fonctions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6D2EDD-5120-4CCC-8ADF-62895D1C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28775"/>
            <a:ext cx="8401050" cy="1800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7F9C31-17C0-42AB-9AA9-43193BC0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66300"/>
            <a:ext cx="7772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7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D502ACD-8FE8-4169-9B44-E94713912702}"/>
              </a:ext>
            </a:extLst>
          </p:cNvPr>
          <p:cNvSpPr txBox="1"/>
          <p:nvPr/>
        </p:nvSpPr>
        <p:spPr>
          <a:xfrm>
            <a:off x="4334139" y="133164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Mais pas que !!!!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D594E9-646F-4A6F-B753-AD728B6B569F}"/>
              </a:ext>
            </a:extLst>
          </p:cNvPr>
          <p:cNvSpPr txBox="1"/>
          <p:nvPr/>
        </p:nvSpPr>
        <p:spPr>
          <a:xfrm>
            <a:off x="1644204" y="967665"/>
            <a:ext cx="890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peut utiliser les fonctions pour externaliser des 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78356D-5FAC-4426-8563-8015B75A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1720696"/>
            <a:ext cx="6962775" cy="27241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D0E40A-D855-43BC-9626-BDD2E87E7B1F}"/>
              </a:ext>
            </a:extLst>
          </p:cNvPr>
          <p:cNvSpPr txBox="1"/>
          <p:nvPr/>
        </p:nvSpPr>
        <p:spPr>
          <a:xfrm>
            <a:off x="1497365" y="4758430"/>
            <a:ext cx="9197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utilise cela afin de rentre le code plus claire et de ne pas avoir de répétition de code inutile.</a:t>
            </a:r>
          </a:p>
        </p:txBody>
      </p:sp>
    </p:spTree>
    <p:extLst>
      <p:ext uri="{BB962C8B-B14F-4D97-AF65-F5344CB8AC3E}">
        <p14:creationId xmlns:p14="http://schemas.microsoft.com/office/powerpoint/2010/main" val="190905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269198-9F7D-4B6B-B1C3-FE23F11F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849158"/>
            <a:ext cx="7991475" cy="809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817628-C388-4F2F-B1BD-A6ECBD8D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1" y="3073153"/>
            <a:ext cx="7000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E1378D-9B36-488A-AEEF-C57D083B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18902"/>
            <a:ext cx="11239500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1B6393-8C6E-4DB9-895E-4C57EC04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516450"/>
            <a:ext cx="11144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4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E4821-8578-4FD6-92F9-847954E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55" y="307799"/>
            <a:ext cx="7762890" cy="801909"/>
          </a:xfrm>
        </p:spPr>
        <p:txBody>
          <a:bodyPr/>
          <a:lstStyle/>
          <a:p>
            <a:r>
              <a:rPr lang="fr-FR" dirty="0"/>
              <a:t>Opérateur logique, table de vérité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FD4900-2720-461F-8119-66FEDD8C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505075"/>
            <a:ext cx="4038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42FA2-F4B5-4A24-8997-56A9EBB6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398" y="168674"/>
            <a:ext cx="3821204" cy="836459"/>
          </a:xfrm>
        </p:spPr>
        <p:txBody>
          <a:bodyPr/>
          <a:lstStyle/>
          <a:p>
            <a:r>
              <a:rPr lang="fr-FR" dirty="0"/>
              <a:t>Les conditions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600339-2EE6-49F1-AF26-00D25268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1042863"/>
            <a:ext cx="7886700" cy="733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25A43C-4928-4EF5-8531-66E4BBBB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1" y="2857685"/>
            <a:ext cx="6848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B7233B5-52D5-4774-BD27-F4507EC8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6" y="395564"/>
            <a:ext cx="9191625" cy="1095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3F8A457-424A-4687-83C5-1261BF5C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5" y="2594407"/>
            <a:ext cx="81248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F35D028-77FF-4476-AF35-F5291E89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434081"/>
            <a:ext cx="9067800" cy="876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55FD43-83EB-4015-B0BE-847DB697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24680"/>
            <a:ext cx="8839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830226-7671-4A07-B3A1-1E070EB1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96233"/>
            <a:ext cx="8334375" cy="1866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D8AC1E-88FC-4906-92B3-A088415B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1" y="2894351"/>
            <a:ext cx="6772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1868</TotalTime>
  <Words>63</Words>
  <Application>Microsoft Office PowerPoint</Application>
  <PresentationFormat>Grand écran</PresentationFormat>
  <Paragraphs>11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Exercice algorithmie</vt:lpstr>
      <vt:lpstr>Lecture de variable</vt:lpstr>
      <vt:lpstr>Présentation PowerPoint</vt:lpstr>
      <vt:lpstr>Présentation PowerPoint</vt:lpstr>
      <vt:lpstr>Opérateur logique, table de vérité</vt:lpstr>
      <vt:lpstr>Les conditions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boucles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tableaux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fonctions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algorithmie</dc:title>
  <dc:creator>Vincent Brocheton</dc:creator>
  <cp:lastModifiedBy>Vincent Brocheton</cp:lastModifiedBy>
  <cp:revision>28</cp:revision>
  <dcterms:created xsi:type="dcterms:W3CDTF">2020-11-02T15:07:16Z</dcterms:created>
  <dcterms:modified xsi:type="dcterms:W3CDTF">2020-11-05T14:32:17Z</dcterms:modified>
</cp:coreProperties>
</file>